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4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August 7, 2025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8/7/2025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>
            <a:normAutofit/>
          </a:bodyPr>
          <a:lstStyle/>
          <a:p>
            <a:r>
              <a:rPr lang="en-US" sz="3200" dirty="0"/>
              <a:t>SPWG Meeting July 16, 2025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SCR832 – Short Circuit Model Integration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SPWG Supports Joint Comments Submitted on 7/30/25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Recommends Endorsement of the SCR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/>
              <a:t>TexasRE</a:t>
            </a:r>
            <a:r>
              <a:rPr lang="en-US" sz="2800" dirty="0"/>
              <a:t> presented Q1 2025 </a:t>
            </a:r>
            <a:r>
              <a:rPr lang="en-US" sz="2800" dirty="0" err="1"/>
              <a:t>Misoperation</a:t>
            </a:r>
            <a:r>
              <a:rPr lang="en-US" sz="2800" dirty="0"/>
              <a:t> Report Summery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Received an update on current NERC activities related to PRC standards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Open Discussion on 765kV Permian and STEP Project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Reviewed a 765kV Transformer Energization event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8/7/2025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11</cp:revision>
  <dcterms:created xsi:type="dcterms:W3CDTF">2023-11-30T14:00:33Z</dcterms:created>
  <dcterms:modified xsi:type="dcterms:W3CDTF">2025-08-05T20:14:39Z</dcterms:modified>
</cp:coreProperties>
</file>