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48" r:id="rId1"/>
  </p:sldMasterIdLst>
  <p:sldIdLst>
    <p:sldId id="256" r:id="rId2"/>
    <p:sldId id="261" r:id="rId3"/>
    <p:sldId id="296" r:id="rId4"/>
    <p:sldId id="297" r:id="rId5"/>
    <p:sldId id="263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25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A57EBB-D35A-4E2F-948E-5FE4ACF99700}" v="1352" dt="2025-06-09T21:34:49.0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ERCOT Report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74E390F1-7AF1-432A-99A0-B8F1B85D20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7BDA069-1255-4E85-B88A-6FCCDC7B7136}" type="parTrans" cxnId="{E505B03E-3128-4A60-A348-2AB28ADC737B}">
      <dgm:prSet/>
      <dgm:spPr/>
      <dgm:t>
        <a:bodyPr/>
        <a:lstStyle/>
        <a:p>
          <a:endParaRPr lang="en-US"/>
        </a:p>
      </dgm:t>
    </dgm:pt>
    <dgm:pt modelId="{A4CF7CFA-5064-4465-83D7-9FEE5A29D561}" type="sibTrans" cxnId="{E505B03E-3128-4A60-A348-2AB28ADC737B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94C110E6-5461-46AA-8C04-078B6F0C89A9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E6FFF7A-4A4C-4958-A767-A3C2E982D3AC}" type="parTrans" cxnId="{CBBB8E3D-CD50-45B3-B7B2-B60891BD50D5}">
      <dgm:prSet/>
      <dgm:spPr/>
      <dgm:t>
        <a:bodyPr/>
        <a:lstStyle/>
        <a:p>
          <a:endParaRPr lang="en-US"/>
        </a:p>
      </dgm:t>
    </dgm:pt>
    <dgm:pt modelId="{604F6657-325A-45C6-81B8-AFB3C91F5317}" type="sibTrans" cxnId="{CBBB8E3D-CD50-45B3-B7B2-B60891BD50D5}">
      <dgm:prSet/>
      <dgm:spPr/>
      <dgm:t>
        <a:bodyPr/>
        <a:lstStyle/>
        <a:p>
          <a:endParaRPr lang="en-US"/>
        </a:p>
      </dgm:t>
    </dgm:pt>
    <dgm:pt modelId="{EF487C93-5E55-4DAF-B79D-ADDE8830BA0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2C58708F-C7CE-45B7-9B32-0810D9FFD79A}" type="parTrans" cxnId="{C8574798-3ECD-4B9E-85DD-58961791511C}">
      <dgm:prSet/>
      <dgm:spPr/>
      <dgm:t>
        <a:bodyPr/>
        <a:lstStyle/>
        <a:p>
          <a:endParaRPr lang="en-US"/>
        </a:p>
      </dgm:t>
    </dgm:pt>
    <dgm:pt modelId="{E4E6C7DA-0DCE-4085-9AAA-A8B306BC756D}" type="sibTrans" cxnId="{C8574798-3ECD-4B9E-85DD-58961791511C}">
      <dgm:prSet/>
      <dgm:spPr/>
      <dgm:t>
        <a:bodyPr/>
        <a:lstStyle/>
        <a:p>
          <a:endParaRPr lang="en-US"/>
        </a:p>
      </dgm:t>
    </dgm:pt>
    <dgm:pt modelId="{C8BAF929-6746-4A55-8092-1987E15E9A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dirty="0"/>
        </a:p>
      </dgm:t>
    </dgm:pt>
    <dgm:pt modelId="{5F0A8099-473A-4184-9CDB-A496574EC109}" type="parTrans" cxnId="{17C19D28-564E-412F-B7FC-4E5712803C7A}">
      <dgm:prSet/>
      <dgm:spPr/>
      <dgm:t>
        <a:bodyPr/>
        <a:lstStyle/>
        <a:p>
          <a:endParaRPr lang="en-US"/>
        </a:p>
      </dgm:t>
    </dgm:pt>
    <dgm:pt modelId="{7D058FAA-9DAB-4484-B830-5E697D43271D}" type="sibTrans" cxnId="{17C19D28-564E-412F-B7FC-4E5712803C7A}">
      <dgm:prSet/>
      <dgm:spPr/>
      <dgm:t>
        <a:bodyPr/>
        <a:lstStyle/>
        <a:p>
          <a:endParaRPr lang="en-US"/>
        </a:p>
      </dgm:t>
    </dgm:pt>
    <dgm:pt modelId="{FCEFAC0C-5069-4448-A59D-67F3FF38F006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312F7C53-0530-4E08-B016-CCE6D131AE27}" type="parTrans" cxnId="{A31892C0-AF46-441B-99A6-9B942F13566D}">
      <dgm:prSet/>
      <dgm:spPr/>
      <dgm:t>
        <a:bodyPr/>
        <a:lstStyle/>
        <a:p>
          <a:endParaRPr lang="en-US"/>
        </a:p>
      </dgm:t>
    </dgm:pt>
    <dgm:pt modelId="{B77A0499-3CAC-4B79-B1A8-9F2666AC4508}" type="sibTrans" cxnId="{A31892C0-AF46-441B-99A6-9B942F13566D}">
      <dgm:prSet/>
      <dgm:spPr/>
      <dgm:t>
        <a:bodyPr/>
        <a:lstStyle/>
        <a:p>
          <a:endParaRPr lang="en-US"/>
        </a:p>
      </dgm:t>
    </dgm:pt>
    <dgm:pt modelId="{0CECDB57-B9D3-44E6-A2D1-2B3212E4F9D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192466B8-3FF2-4C5B-A04F-2D616EACCEE2}" type="parTrans" cxnId="{4D6A1677-FACA-4FC2-9BAD-D795E46A726B}">
      <dgm:prSet/>
      <dgm:spPr/>
      <dgm:t>
        <a:bodyPr/>
        <a:lstStyle/>
        <a:p>
          <a:endParaRPr lang="en-US"/>
        </a:p>
      </dgm:t>
    </dgm:pt>
    <dgm:pt modelId="{4171523B-F827-47D5-B708-BFF4D519D913}" type="sibTrans" cxnId="{4D6A1677-FACA-4FC2-9BAD-D795E46A726B}">
      <dgm:prSet/>
      <dgm:spPr/>
      <dgm:t>
        <a:bodyPr/>
        <a:lstStyle/>
        <a:p>
          <a:endParaRPr lang="en-US"/>
        </a:p>
      </dgm:t>
    </dgm:pt>
    <dgm:pt modelId="{5AF85BF6-DD91-42CE-84E2-B98D52B18B5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500" b="1" dirty="0">
            <a:solidFill>
              <a:srgbClr val="FF0000"/>
            </a:solidFill>
          </a:endParaRPr>
        </a:p>
      </dgm:t>
    </dgm:pt>
    <dgm:pt modelId="{8024007F-6F3B-47DA-AD18-359D35A22394}" type="parTrans" cxnId="{331665CB-018B-4FA1-8206-E89A18A785B5}">
      <dgm:prSet/>
      <dgm:spPr/>
      <dgm:t>
        <a:bodyPr/>
        <a:lstStyle/>
        <a:p>
          <a:endParaRPr lang="en-US"/>
        </a:p>
      </dgm:t>
    </dgm:pt>
    <dgm:pt modelId="{5B2ABAF9-1FC4-4A0B-B20A-0758D3A12001}" type="sibTrans" cxnId="{331665CB-018B-4FA1-8206-E89A18A785B5}">
      <dgm:prSet/>
      <dgm:spPr/>
      <dgm:t>
        <a:bodyPr/>
        <a:lstStyle/>
        <a:p>
          <a:endParaRPr lang="en-US"/>
        </a:p>
      </dgm:t>
    </dgm:pt>
    <dgm:pt modelId="{263CFF6C-8696-4F6A-9EB7-628D97548AA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400" b="1" dirty="0">
            <a:solidFill>
              <a:srgbClr val="FF0000"/>
            </a:solidFill>
          </a:endParaRPr>
        </a:p>
      </dgm:t>
    </dgm:pt>
    <dgm:pt modelId="{A043C1D6-F430-46C4-B296-68806E48B67A}" type="parTrans" cxnId="{A29359D6-D4DC-4749-9D2D-64F72F786730}">
      <dgm:prSet/>
      <dgm:spPr/>
      <dgm:t>
        <a:bodyPr/>
        <a:lstStyle/>
        <a:p>
          <a:endParaRPr lang="en-US"/>
        </a:p>
      </dgm:t>
    </dgm:pt>
    <dgm:pt modelId="{CDABCD78-7AF2-430B-BCD5-72F16543D760}" type="sibTrans" cxnId="{A29359D6-D4DC-4749-9D2D-64F72F786730}">
      <dgm:prSet/>
      <dgm:spPr/>
      <dgm:t>
        <a:bodyPr/>
        <a:lstStyle/>
        <a:p>
          <a:endParaRPr lang="en-US"/>
        </a:p>
      </dgm:t>
    </dgm:pt>
    <dgm:pt modelId="{F9A36B2E-3D32-427C-B6D2-3234E6BF0C9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3FE0C6DD-321E-49CC-B900-89077B80B3FE}" type="parTrans" cxnId="{2E5AFDAE-E8EE-4CF7-AAFE-853A1D0707CF}">
      <dgm:prSet/>
      <dgm:spPr/>
      <dgm:t>
        <a:bodyPr/>
        <a:lstStyle/>
        <a:p>
          <a:endParaRPr lang="en-US"/>
        </a:p>
      </dgm:t>
    </dgm:pt>
    <dgm:pt modelId="{0FB94073-DD7B-4A99-B186-A08DE8A2AAA4}" type="sibTrans" cxnId="{2E5AFDAE-E8EE-4CF7-AAFE-853A1D0707CF}">
      <dgm:prSet/>
      <dgm:spPr/>
      <dgm:t>
        <a:bodyPr/>
        <a:lstStyle/>
        <a:p>
          <a:endParaRPr lang="en-US"/>
        </a:p>
      </dgm:t>
    </dgm:pt>
    <dgm:pt modelId="{226B0FD5-C8F1-4A31-92EE-7133608D07F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spcAft>
              <a:spcPct val="1500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6BAB4B72-5E31-437F-BA9F-1C8BAD622EBB}" type="parTrans" cxnId="{E10B46AC-F791-4473-90F0-88FB3E5093F9}">
      <dgm:prSet/>
      <dgm:spPr/>
      <dgm:t>
        <a:bodyPr/>
        <a:lstStyle/>
        <a:p>
          <a:endParaRPr lang="en-US"/>
        </a:p>
      </dgm:t>
    </dgm:pt>
    <dgm:pt modelId="{9B6AC911-7C23-4037-8F88-6A4709B859E4}" type="sibTrans" cxnId="{E10B46AC-F791-4473-90F0-88FB3E5093F9}">
      <dgm:prSet/>
      <dgm:spPr/>
      <dgm:t>
        <a:bodyPr/>
        <a:lstStyle/>
        <a:p>
          <a:endParaRPr lang="en-US"/>
        </a:p>
      </dgm:t>
    </dgm:pt>
    <dgm:pt modelId="{1616B780-130C-4489-8015-5B7727E7191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dirty="0"/>
        </a:p>
      </dgm:t>
    </dgm:pt>
    <dgm:pt modelId="{8CD62D38-3DF6-4F3A-92D1-742D49A5F97A}" type="parTrans" cxnId="{F4314A4D-0735-44B5-9582-32F4296D3752}">
      <dgm:prSet/>
      <dgm:spPr/>
      <dgm:t>
        <a:bodyPr/>
        <a:lstStyle/>
        <a:p>
          <a:endParaRPr lang="en-US"/>
        </a:p>
      </dgm:t>
    </dgm:pt>
    <dgm:pt modelId="{B23F14C2-1F74-4D6C-A372-2B787DD37545}" type="sibTrans" cxnId="{F4314A4D-0735-44B5-9582-32F4296D3752}">
      <dgm:prSet/>
      <dgm:spPr/>
      <dgm:t>
        <a:bodyPr/>
        <a:lstStyle/>
        <a:p>
          <a:endParaRPr lang="en-US"/>
        </a:p>
      </dgm:t>
    </dgm:pt>
    <dgm:pt modelId="{94550AC5-755B-4FE2-BC99-418571DCBAD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  <a:spcAft>
              <a:spcPct val="15000"/>
            </a:spcAft>
          </a:pPr>
          <a:endParaRPr lang="en-US" sz="500" b="0" u="sng" dirty="0">
            <a:solidFill>
              <a:schemeClr val="tx1"/>
            </a:solidFill>
          </a:endParaRPr>
        </a:p>
      </dgm:t>
    </dgm:pt>
    <dgm:pt modelId="{5F933F13-77D4-474D-BF80-CCFE77C06778}" type="sibTrans" cxnId="{BF43E7D7-4876-4F08-A970-02BE68EB30D0}">
      <dgm:prSet/>
      <dgm:spPr/>
      <dgm:t>
        <a:bodyPr/>
        <a:lstStyle/>
        <a:p>
          <a:endParaRPr lang="en-US"/>
        </a:p>
      </dgm:t>
    </dgm:pt>
    <dgm:pt modelId="{AFF17592-D8D3-48B6-9DA0-9DBBD36BDB49}" type="parTrans" cxnId="{BF43E7D7-4876-4F08-A970-02BE68EB30D0}">
      <dgm:prSet/>
      <dgm:spPr/>
      <dgm:t>
        <a:bodyPr/>
        <a:lstStyle/>
        <a:p>
          <a:endParaRPr lang="en-US"/>
        </a:p>
      </dgm:t>
    </dgm:pt>
    <dgm:pt modelId="{8776B6F4-A836-436A-8E55-03F488D45FC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b="1" u="sng" dirty="0">
              <a:solidFill>
                <a:schemeClr val="tx1"/>
              </a:solidFill>
            </a:rPr>
            <a:t>System Instances </a:t>
          </a:r>
          <a:r>
            <a:rPr lang="en-US" sz="2000" b="0" u="none" dirty="0">
              <a:solidFill>
                <a:schemeClr val="tx1"/>
              </a:solidFill>
            </a:rPr>
            <a:t>– </a:t>
          </a:r>
          <a:r>
            <a:rPr lang="en-US" sz="1800" b="0" u="none" dirty="0">
              <a:solidFill>
                <a:schemeClr val="tx1"/>
              </a:solidFill>
            </a:rPr>
            <a:t>All Retail market SLAs for June met. MarkeTrak performance remains well within SLO. MarkeTrak volumes remain relatively flat.</a:t>
          </a:r>
          <a:endParaRPr lang="en-US" sz="1800" b="1" dirty="0">
            <a:solidFill>
              <a:srgbClr val="FF0000"/>
            </a:solidFill>
          </a:endParaRPr>
        </a:p>
      </dgm:t>
    </dgm:pt>
    <dgm:pt modelId="{00558169-0D69-4B86-A9A3-AD3846C3ACB0}" type="parTrans" cxnId="{B10DCFB4-E774-4792-9F9F-FD4B90CA5546}">
      <dgm:prSet/>
      <dgm:spPr/>
      <dgm:t>
        <a:bodyPr/>
        <a:lstStyle/>
        <a:p>
          <a:endParaRPr lang="en-US"/>
        </a:p>
      </dgm:t>
    </dgm:pt>
    <dgm:pt modelId="{4A7A6DB9-9E03-4929-9672-76E9BCF4B434}" type="sibTrans" cxnId="{B10DCFB4-E774-4792-9F9F-FD4B90CA5546}">
      <dgm:prSet/>
      <dgm:spPr/>
      <dgm:t>
        <a:bodyPr/>
        <a:lstStyle/>
        <a:p>
          <a:endParaRPr lang="en-US"/>
        </a:p>
      </dgm:t>
    </dgm:pt>
    <dgm:pt modelId="{E2F085F1-8669-43C6-AA21-3EC84FBBC66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0"/>
            </a:spcAft>
          </a:pPr>
          <a:endParaRPr lang="en-US" sz="2000" b="0" dirty="0">
            <a:solidFill>
              <a:schemeClr val="tx1"/>
            </a:solidFill>
          </a:endParaRPr>
        </a:p>
      </dgm:t>
    </dgm:pt>
    <dgm:pt modelId="{2C6D171D-78C3-44DB-89E3-AECD86265582}" type="parTrans" cxnId="{161DD854-AACA-4F2B-8C48-BC38F290333E}">
      <dgm:prSet/>
      <dgm:spPr/>
      <dgm:t>
        <a:bodyPr/>
        <a:lstStyle/>
        <a:p>
          <a:endParaRPr lang="en-US"/>
        </a:p>
      </dgm:t>
    </dgm:pt>
    <dgm:pt modelId="{C8D3730A-8D24-4FF4-BD87-24A043117E14}" type="sibTrans" cxnId="{161DD854-AACA-4F2B-8C48-BC38F290333E}">
      <dgm:prSet/>
      <dgm:spPr/>
      <dgm:t>
        <a:bodyPr/>
        <a:lstStyle/>
        <a:p>
          <a:endParaRPr lang="en-US"/>
        </a:p>
      </dgm:t>
    </dgm:pt>
    <dgm:pt modelId="{EA76EA6C-B3DA-4A56-9AF3-6483A05BFFC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100000"/>
            </a:lnSpc>
            <a:spcAft>
              <a:spcPts val="1200"/>
            </a:spcAft>
          </a:pPr>
          <a:endParaRPr lang="en-US" sz="1800" b="0" dirty="0">
            <a:solidFill>
              <a:schemeClr val="tx1"/>
            </a:solidFill>
          </a:endParaRPr>
        </a:p>
      </dgm:t>
    </dgm:pt>
    <dgm:pt modelId="{AE4BC2D2-1936-4290-975C-B5A733568993}" type="parTrans" cxnId="{F29846BA-B2DD-49E6-88E9-F378A9F04EBA}">
      <dgm:prSet/>
      <dgm:spPr/>
      <dgm:t>
        <a:bodyPr/>
        <a:lstStyle/>
        <a:p>
          <a:endParaRPr lang="en-US"/>
        </a:p>
      </dgm:t>
    </dgm:pt>
    <dgm:pt modelId="{9A5F21E3-FF78-43CE-BBB0-44E8656A2A57}" type="sibTrans" cxnId="{F29846BA-B2DD-49E6-88E9-F378A9F04EBA}">
      <dgm:prSet/>
      <dgm:spPr/>
      <dgm:t>
        <a:bodyPr/>
        <a:lstStyle/>
        <a:p>
          <a:endParaRPr lang="en-US"/>
        </a:p>
      </dgm:t>
    </dgm:pt>
    <dgm:pt modelId="{CC538C88-318C-4A38-B947-1BF2AE16D50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sng" dirty="0">
              <a:solidFill>
                <a:schemeClr val="tx1"/>
              </a:solidFill>
            </a:rPr>
            <a:t>ERCOT Projects</a:t>
          </a:r>
        </a:p>
      </dgm:t>
    </dgm:pt>
    <dgm:pt modelId="{2E4CCB4F-D403-4AA2-AEF4-56DE536747BA}" type="parTrans" cxnId="{DCCDB3C5-7E10-41EC-8AD3-A7C7DDC46EE1}">
      <dgm:prSet/>
      <dgm:spPr/>
      <dgm:t>
        <a:bodyPr/>
        <a:lstStyle/>
        <a:p>
          <a:endParaRPr lang="en-US"/>
        </a:p>
      </dgm:t>
    </dgm:pt>
    <dgm:pt modelId="{EC656821-7D40-473A-8302-3611B59EEA14}" type="sibTrans" cxnId="{DCCDB3C5-7E10-41EC-8AD3-A7C7DDC46EE1}">
      <dgm:prSet/>
      <dgm:spPr/>
      <dgm:t>
        <a:bodyPr/>
        <a:lstStyle/>
        <a:p>
          <a:endParaRPr lang="en-US"/>
        </a:p>
      </dgm:t>
    </dgm:pt>
    <dgm:pt modelId="{1085FA29-CEA5-49CD-84CE-3DD8A075DAB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none" dirty="0">
              <a:solidFill>
                <a:schemeClr val="tx1"/>
              </a:solidFill>
            </a:rPr>
            <a:t>MIS API </a:t>
          </a:r>
          <a:r>
            <a:rPr lang="en-US" sz="1800" b="0" u="none" dirty="0">
              <a:solidFill>
                <a:schemeClr val="tx1"/>
              </a:solidFill>
            </a:rPr>
            <a:t>– still early stages of development;  consolidation of operations;  consistent “look and feel” with ERCOT platforms;  retail API and MT API will be impacted;  expected development by EOY</a:t>
          </a:r>
        </a:p>
      </dgm:t>
    </dgm:pt>
    <dgm:pt modelId="{5D741EDC-9DC7-41D9-9E3D-B18BB8011596}" type="parTrans" cxnId="{3AA96DB0-9E50-4622-A19E-86E40FF3240A}">
      <dgm:prSet/>
      <dgm:spPr/>
      <dgm:t>
        <a:bodyPr/>
        <a:lstStyle/>
        <a:p>
          <a:endParaRPr lang="en-US"/>
        </a:p>
      </dgm:t>
    </dgm:pt>
    <dgm:pt modelId="{4CED9DDD-60C8-428E-ABC8-4162B9C6A51E}" type="sibTrans" cxnId="{3AA96DB0-9E50-4622-A19E-86E40FF3240A}">
      <dgm:prSet/>
      <dgm:spPr/>
      <dgm:t>
        <a:bodyPr/>
        <a:lstStyle/>
        <a:p>
          <a:endParaRPr lang="en-US"/>
        </a:p>
      </dgm:t>
    </dgm:pt>
    <dgm:pt modelId="{79F2E250-70E5-459A-865F-73CD924433D2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none" dirty="0">
              <a:solidFill>
                <a:schemeClr val="tx1"/>
              </a:solidFill>
            </a:rPr>
            <a:t>NAESB upgrade </a:t>
          </a:r>
          <a:r>
            <a:rPr lang="en-US" sz="1800" b="0" u="none" dirty="0">
              <a:solidFill>
                <a:schemeClr val="tx1"/>
              </a:solidFill>
            </a:rPr>
            <a:t>– ERCOT will be contacting service providers and trading partners requesting 1 ‘dummy’ file and 1 large file (IDR) to be sent as a test </a:t>
          </a:r>
        </a:p>
      </dgm:t>
    </dgm:pt>
    <dgm:pt modelId="{C1A2A2D4-E45F-43E9-A3E6-D01395615DCE}" type="parTrans" cxnId="{26CD91B1-314D-4913-8677-5087AAF65A2E}">
      <dgm:prSet/>
      <dgm:spPr/>
      <dgm:t>
        <a:bodyPr/>
        <a:lstStyle/>
        <a:p>
          <a:endParaRPr lang="en-US"/>
        </a:p>
      </dgm:t>
    </dgm:pt>
    <dgm:pt modelId="{B55F9358-0262-4D2C-B81F-4E1C9D5BCD19}" type="sibTrans" cxnId="{26CD91B1-314D-4913-8677-5087AAF65A2E}">
      <dgm:prSet/>
      <dgm:spPr/>
      <dgm:t>
        <a:bodyPr/>
        <a:lstStyle/>
        <a:p>
          <a:endParaRPr lang="en-US"/>
        </a:p>
      </dgm:t>
    </dgm:pt>
    <dgm:pt modelId="{23ADF4D9-0B2C-4C9C-96BB-96AD59A709D7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none" dirty="0">
              <a:solidFill>
                <a:schemeClr val="tx1"/>
              </a:solidFill>
            </a:rPr>
            <a:t>MT &amp; Siebel upgrade – </a:t>
          </a:r>
          <a:r>
            <a:rPr lang="en-US" sz="1800" b="0" u="none" dirty="0">
              <a:solidFill>
                <a:schemeClr val="tx1"/>
              </a:solidFill>
            </a:rPr>
            <a:t>all internal upgrade;  nothing external to market partners</a:t>
          </a:r>
        </a:p>
      </dgm:t>
    </dgm:pt>
    <dgm:pt modelId="{6D0CE0D0-D805-42B8-ADFC-6685FC91388B}" type="parTrans" cxnId="{42481F7C-C0EB-4C72-BC27-5C55A27AF306}">
      <dgm:prSet/>
      <dgm:spPr/>
      <dgm:t>
        <a:bodyPr/>
        <a:lstStyle/>
        <a:p>
          <a:endParaRPr lang="en-US"/>
        </a:p>
      </dgm:t>
    </dgm:pt>
    <dgm:pt modelId="{E3CD411B-C75A-44A4-8DA1-F5AA78918DD6}" type="sibTrans" cxnId="{42481F7C-C0EB-4C72-BC27-5C55A27AF306}">
      <dgm:prSet/>
      <dgm:spPr/>
      <dgm:t>
        <a:bodyPr/>
        <a:lstStyle/>
        <a:p>
          <a:endParaRPr lang="en-US"/>
        </a:p>
      </dgm:t>
    </dgm:pt>
    <dgm:pt modelId="{CCA686E3-3045-4AF6-86E7-4F8C84C6B8F0}">
      <dgm:prSet custT="1"/>
      <dgm:spPr/>
      <dgm:t>
        <a:bodyPr/>
        <a:lstStyle/>
        <a:p>
          <a:pPr algn="l">
            <a:lnSpc>
              <a:spcPct val="100000"/>
            </a:lnSpc>
            <a:spcAft>
              <a:spcPts val="600"/>
            </a:spcAft>
            <a:buFont typeface="Arial" panose="020B0604020202020204" pitchFamily="34" charset="0"/>
            <a:buNone/>
          </a:pPr>
          <a:endParaRPr lang="en-US" sz="1800" b="1" u="sng" dirty="0">
            <a:solidFill>
              <a:schemeClr val="tx1"/>
            </a:solidFill>
          </a:endParaRPr>
        </a:p>
      </dgm:t>
    </dgm:pt>
    <dgm:pt modelId="{C71629D1-B00B-4325-80EB-29B039D695C0}" type="parTrans" cxnId="{A33F08DA-86A5-4702-8700-C695DE820D1C}">
      <dgm:prSet/>
      <dgm:spPr/>
      <dgm:t>
        <a:bodyPr/>
        <a:lstStyle/>
        <a:p>
          <a:endParaRPr lang="en-US"/>
        </a:p>
      </dgm:t>
    </dgm:pt>
    <dgm:pt modelId="{91A27975-F654-4C8B-BD99-16370F9505E1}" type="sibTrans" cxnId="{A33F08DA-86A5-4702-8700-C695DE820D1C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Y="-15566" custLinFactNeighborX="-100000" custLinFactNeighborY="-100000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Y="138767" custLinFactY="-8060" custLinFactNeighborX="-736" custLinFactNeighborY="-100000">
        <dgm:presLayoutVars>
          <dgm:bulletEnabled val="1"/>
        </dgm:presLayoutVars>
      </dgm:prSet>
      <dgm:spPr/>
    </dgm:pt>
  </dgm:ptLst>
  <dgm:cxnLst>
    <dgm:cxn modelId="{3243AC01-E092-4D71-A428-90E1FEA02F70}" type="presOf" srcId="{E2F085F1-8669-43C6-AA21-3EC84FBBC66C}" destId="{12E172B9-01B0-436D-9684-1CCC8FA3FE5C}" srcOrd="0" destOrd="10" presId="urn:microsoft.com/office/officeart/2005/8/layout/list1"/>
    <dgm:cxn modelId="{2FAB1C02-45BA-49EC-A8F7-18C4BBA80B88}" type="presOf" srcId="{EA76EA6C-B3DA-4A56-9AF3-6483A05BFFCC}" destId="{12E172B9-01B0-436D-9684-1CCC8FA3FE5C}" srcOrd="0" destOrd="9" presId="urn:microsoft.com/office/officeart/2005/8/layout/list1"/>
    <dgm:cxn modelId="{39DDC214-6FC1-454E-88EC-0DDBEDCA2EF5}" type="presOf" srcId="{0CECDB57-B9D3-44E6-A2D1-2B3212E4F9DC}" destId="{12E172B9-01B0-436D-9684-1CCC8FA3FE5C}" srcOrd="0" destOrd="15" presId="urn:microsoft.com/office/officeart/2005/8/layout/list1"/>
    <dgm:cxn modelId="{6759B81A-A6EF-4F78-9B6F-3ED193A893A4}" type="presOf" srcId="{23ADF4D9-0B2C-4C9C-96BB-96AD59A709D7}" destId="{12E172B9-01B0-436D-9684-1CCC8FA3FE5C}" srcOrd="0" destOrd="7" presId="urn:microsoft.com/office/officeart/2005/8/layout/list1"/>
    <dgm:cxn modelId="{17C19D28-564E-412F-B7FC-4E5712803C7A}" srcId="{FA84BF92-43C6-4E94-A77F-6263E68B6783}" destId="{C8BAF929-6746-4A55-8092-1987E15E9A3A}" srcOrd="1" destOrd="0" parTransId="{5F0A8099-473A-4184-9CDB-A496574EC109}" sibTransId="{7D058FAA-9DAB-4484-B830-5E697D43271D}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57E1922A-C923-4407-B0ED-322DA4414834}" type="presOf" srcId="{8776B6F4-A836-436A-8E55-03F488D45FC7}" destId="{12E172B9-01B0-436D-9684-1CCC8FA3FE5C}" srcOrd="0" destOrd="3" presId="urn:microsoft.com/office/officeart/2005/8/layout/list1"/>
    <dgm:cxn modelId="{B23A0731-79E2-4270-AAB6-7A1EE80C9C3D}" type="presOf" srcId="{F18887B4-A9C2-4B49-ABE8-49DF326452E7}" destId="{12E172B9-01B0-436D-9684-1CCC8FA3FE5C}" srcOrd="0" destOrd="21" presId="urn:microsoft.com/office/officeart/2005/8/layout/list1"/>
    <dgm:cxn modelId="{CBBB8E3D-CD50-45B3-B7B2-B60891BD50D5}" srcId="{EF487C93-5E55-4DAF-B79D-ADDE8830BA0C}" destId="{94C110E6-5461-46AA-8C04-078B6F0C89A9}" srcOrd="0" destOrd="0" parTransId="{3E6FFF7A-4A4C-4958-A767-A3C2E982D3AC}" sibTransId="{604F6657-325A-45C6-81B8-AFB3C91F5317}"/>
    <dgm:cxn modelId="{E505B03E-3128-4A60-A348-2AB28ADC737B}" srcId="{FA84BF92-43C6-4E94-A77F-6263E68B6783}" destId="{74E390F1-7AF1-432A-99A0-B8F1B85D20B3}" srcOrd="13" destOrd="0" parTransId="{97BDA069-1255-4E85-B88A-6FCCDC7B7136}" sibTransId="{A4CF7CFA-5064-4465-83D7-9FEE5A29D561}"/>
    <dgm:cxn modelId="{4176E43E-FDED-4F11-8E1C-D5C82883D1F3}" type="presOf" srcId="{94550AC5-755B-4FE2-BC99-418571DCBADA}" destId="{12E172B9-01B0-436D-9684-1CCC8FA3FE5C}" srcOrd="0" destOrd="11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CC1F7042-87D3-4140-A88C-75948C7B7D21}" type="presOf" srcId="{1085FA29-CEA5-49CD-84CE-3DD8A075DAB3}" destId="{12E172B9-01B0-436D-9684-1CCC8FA3FE5C}" srcOrd="0" destOrd="5" presId="urn:microsoft.com/office/officeart/2005/8/layout/list1"/>
    <dgm:cxn modelId="{8D807B46-5BDE-486E-BB4B-6737743BFE0B}" type="presOf" srcId="{EF487C93-5E55-4DAF-B79D-ADDE8830BA0C}" destId="{12E172B9-01B0-436D-9684-1CCC8FA3FE5C}" srcOrd="0" destOrd="18" presId="urn:microsoft.com/office/officeart/2005/8/layout/list1"/>
    <dgm:cxn modelId="{A1F9B648-F63C-432A-A4F3-E26A8CBE4719}" type="presOf" srcId="{FCEFAC0C-5069-4448-A59D-67F3FF38F006}" destId="{12E172B9-01B0-436D-9684-1CCC8FA3FE5C}" srcOrd="0" destOrd="17" presId="urn:microsoft.com/office/officeart/2005/8/layout/list1"/>
    <dgm:cxn modelId="{F4314A4D-0735-44B5-9582-32F4296D3752}" srcId="{FA84BF92-43C6-4E94-A77F-6263E68B6783}" destId="{1616B780-130C-4489-8015-5B7727E71914}" srcOrd="2" destOrd="0" parTransId="{8CD62D38-3DF6-4F3A-92D1-742D49A5F97A}" sibTransId="{B23F14C2-1F74-4D6C-A372-2B787DD37545}"/>
    <dgm:cxn modelId="{161DD854-AACA-4F2B-8C48-BC38F290333E}" srcId="{FA84BF92-43C6-4E94-A77F-6263E68B6783}" destId="{E2F085F1-8669-43C6-AA21-3EC84FBBC66C}" srcOrd="7" destOrd="0" parTransId="{2C6D171D-78C3-44DB-89E3-AECD86265582}" sibTransId="{C8D3730A-8D24-4FF4-BD87-24A043117E14}"/>
    <dgm:cxn modelId="{4D6A1677-FACA-4FC2-9BAD-D795E46A726B}" srcId="{FA84BF92-43C6-4E94-A77F-6263E68B6783}" destId="{0CECDB57-B9D3-44E6-A2D1-2B3212E4F9DC}" srcOrd="11" destOrd="0" parTransId="{192466B8-3FF2-4C5B-A04F-2D616EACCEE2}" sibTransId="{4171523B-F827-47D5-B708-BFF4D519D913}"/>
    <dgm:cxn modelId="{37B62457-56F2-4E5F-9626-E38527A8F72E}" type="presOf" srcId="{1616B780-130C-4489-8015-5B7727E71914}" destId="{12E172B9-01B0-436D-9684-1CCC8FA3FE5C}" srcOrd="0" destOrd="2" presId="urn:microsoft.com/office/officeart/2005/8/layout/list1"/>
    <dgm:cxn modelId="{DD48DB58-3F86-4D61-8F9C-D900565CCF29}" type="presOf" srcId="{F9A36B2E-3D32-427C-B6D2-3234E6BF0C93}" destId="{12E172B9-01B0-436D-9684-1CCC8FA3FE5C}" srcOrd="0" destOrd="13" presId="urn:microsoft.com/office/officeart/2005/8/layout/list1"/>
    <dgm:cxn modelId="{0C8D335A-1E31-4D71-A435-F30023CACF77}" type="presOf" srcId="{263CFF6C-8696-4F6A-9EB7-628D97548AAD}" destId="{12E172B9-01B0-436D-9684-1CCC8FA3FE5C}" srcOrd="0" destOrd="14" presId="urn:microsoft.com/office/officeart/2005/8/layout/list1"/>
    <dgm:cxn modelId="{E3D56A7A-83E3-4EFF-9C59-322EF44762C9}" type="presOf" srcId="{226B0FD5-C8F1-4A31-92EE-7133608D07F3}" destId="{12E172B9-01B0-436D-9684-1CCC8FA3FE5C}" srcOrd="0" destOrd="12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42481F7C-C0EB-4C72-BC27-5C55A27AF306}" srcId="{CC538C88-318C-4A38-B947-1BF2AE16D504}" destId="{23ADF4D9-0B2C-4C9C-96BB-96AD59A709D7}" srcOrd="2" destOrd="0" parTransId="{6D0CE0D0-D805-42B8-ADFC-6685FC91388B}" sibTransId="{E3CD411B-C75A-44A4-8DA1-F5AA78918DD6}"/>
    <dgm:cxn modelId="{DE6C3C7C-C748-4773-9500-A1E7372A1DA2}" srcId="{FA84BF92-43C6-4E94-A77F-6263E68B6783}" destId="{D45AA15C-ACDC-4858-A60B-A8623616E445}" srcOrd="15" destOrd="0" parTransId="{480C3FD9-8EB1-4EE2-B4F9-2C138C6BD6D0}" sibTransId="{9E5FF257-C3DA-4EA6-B516-DEDC36EB687B}"/>
    <dgm:cxn modelId="{08DA4691-F5FD-48AE-BCAF-B6D88FA6520D}" type="presOf" srcId="{CC538C88-318C-4A38-B947-1BF2AE16D504}" destId="{12E172B9-01B0-436D-9684-1CCC8FA3FE5C}" srcOrd="0" destOrd="4" presId="urn:microsoft.com/office/officeart/2005/8/layout/list1"/>
    <dgm:cxn modelId="{53FE3A94-2A7C-4489-88CD-2B784B95DDA8}" type="presOf" srcId="{74E390F1-7AF1-432A-99A0-B8F1B85D20B3}" destId="{12E172B9-01B0-436D-9684-1CCC8FA3FE5C}" srcOrd="0" destOrd="20" presId="urn:microsoft.com/office/officeart/2005/8/layout/list1"/>
    <dgm:cxn modelId="{1B216798-B512-402E-9FF6-18FE7E53DA3D}" srcId="{FA84BF92-43C6-4E94-A77F-6263E68B6783}" destId="{F18887B4-A9C2-4B49-ABE8-49DF326452E7}" srcOrd="14" destOrd="0" parTransId="{CE36CAE3-5A27-4090-ABCC-90C2B2DA4F88}" sibTransId="{08076DF6-76C1-494E-95E8-6622E5A06ECB}"/>
    <dgm:cxn modelId="{C8574798-3ECD-4B9E-85DD-58961791511C}" srcId="{FA84BF92-43C6-4E94-A77F-6263E68B6783}" destId="{EF487C93-5E55-4DAF-B79D-ADDE8830BA0C}" srcOrd="12" destOrd="0" parTransId="{2C58708F-C7CE-45B7-9B32-0810D9FFD79A}" sibTransId="{E4E6C7DA-0DCE-4085-9AAA-A8B306BC756D}"/>
    <dgm:cxn modelId="{F4AC0CA6-AA09-41C1-8071-F1500021A694}" type="presOf" srcId="{CCA686E3-3045-4AF6-86E7-4F8C84C6B8F0}" destId="{12E172B9-01B0-436D-9684-1CCC8FA3FE5C}" srcOrd="0" destOrd="8" presId="urn:microsoft.com/office/officeart/2005/8/layout/list1"/>
    <dgm:cxn modelId="{E10B46AC-F791-4473-90F0-88FB3E5093F9}" srcId="{FA84BF92-43C6-4E94-A77F-6263E68B6783}" destId="{226B0FD5-C8F1-4A31-92EE-7133608D07F3}" srcOrd="9" destOrd="0" parTransId="{6BAB4B72-5E31-437F-BA9F-1C8BAD622EBB}" sibTransId="{9B6AC911-7C23-4037-8F88-6A4709B859E4}"/>
    <dgm:cxn modelId="{2CD9BAAC-028E-40EA-8909-01D19A2D0BBC}" type="presOf" srcId="{79F2E250-70E5-459A-865F-73CD924433D2}" destId="{12E172B9-01B0-436D-9684-1CCC8FA3FE5C}" srcOrd="0" destOrd="6" presId="urn:microsoft.com/office/officeart/2005/8/layout/list1"/>
    <dgm:cxn modelId="{2E5AFDAE-E8EE-4CF7-AAFE-853A1D0707CF}" srcId="{226B0FD5-C8F1-4A31-92EE-7133608D07F3}" destId="{F9A36B2E-3D32-427C-B6D2-3234E6BF0C93}" srcOrd="0" destOrd="0" parTransId="{3FE0C6DD-321E-49CC-B900-89077B80B3FE}" sibTransId="{0FB94073-DD7B-4A99-B186-A08DE8A2AAA4}"/>
    <dgm:cxn modelId="{3AA96DB0-9E50-4622-A19E-86E40FF3240A}" srcId="{CC538C88-318C-4A38-B947-1BF2AE16D504}" destId="{1085FA29-CEA5-49CD-84CE-3DD8A075DAB3}" srcOrd="0" destOrd="0" parTransId="{5D741EDC-9DC7-41D9-9E3D-B18BB8011596}" sibTransId="{4CED9DDD-60C8-428E-ABC8-4162B9C6A51E}"/>
    <dgm:cxn modelId="{950E0FB1-AE7A-4B5B-90C3-644F310F6CA0}" type="presOf" srcId="{D45AA15C-ACDC-4858-A60B-A8623616E445}" destId="{12E172B9-01B0-436D-9684-1CCC8FA3FE5C}" srcOrd="0" destOrd="22" presId="urn:microsoft.com/office/officeart/2005/8/layout/list1"/>
    <dgm:cxn modelId="{26CD91B1-314D-4913-8677-5087AAF65A2E}" srcId="{CC538C88-318C-4A38-B947-1BF2AE16D504}" destId="{79F2E250-70E5-459A-865F-73CD924433D2}" srcOrd="1" destOrd="0" parTransId="{C1A2A2D4-E45F-43E9-A3E6-D01395615DCE}" sibTransId="{B55F9358-0262-4D2C-B81F-4E1C9D5BCD19}"/>
    <dgm:cxn modelId="{B10DCFB4-E774-4792-9F9F-FD4B90CA5546}" srcId="{FA84BF92-43C6-4E94-A77F-6263E68B6783}" destId="{8776B6F4-A836-436A-8E55-03F488D45FC7}" srcOrd="3" destOrd="0" parTransId="{00558169-0D69-4B86-A9A3-AD3846C3ACB0}" sibTransId="{4A7A6DB9-9E03-4929-9672-76E9BCF4B434}"/>
    <dgm:cxn modelId="{F29846BA-B2DD-49E6-88E9-F378A9F04EBA}" srcId="{FA84BF92-43C6-4E94-A77F-6263E68B6783}" destId="{EA76EA6C-B3DA-4A56-9AF3-6483A05BFFCC}" srcOrd="6" destOrd="0" parTransId="{AE4BC2D2-1936-4290-975C-B5A733568993}" sibTransId="{9A5F21E3-FF78-43CE-BBB0-44E8656A2A57}"/>
    <dgm:cxn modelId="{A31892C0-AF46-441B-99A6-9B942F13566D}" srcId="{0CECDB57-B9D3-44E6-A2D1-2B3212E4F9DC}" destId="{FCEFAC0C-5069-4448-A59D-67F3FF38F006}" srcOrd="1" destOrd="0" parTransId="{312F7C53-0530-4E08-B016-CCE6D131AE27}" sibTransId="{B77A0499-3CAC-4B79-B1A8-9F2666AC4508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DCCDB3C5-7E10-41EC-8AD3-A7C7DDC46EE1}" srcId="{FA84BF92-43C6-4E94-A77F-6263E68B6783}" destId="{CC538C88-318C-4A38-B947-1BF2AE16D504}" srcOrd="4" destOrd="0" parTransId="{2E4CCB4F-D403-4AA2-AEF4-56DE536747BA}" sibTransId="{EC656821-7D40-473A-8302-3611B59EEA14}"/>
    <dgm:cxn modelId="{331665CB-018B-4FA1-8206-E89A18A785B5}" srcId="{0CECDB57-B9D3-44E6-A2D1-2B3212E4F9DC}" destId="{5AF85BF6-DD91-42CE-84E2-B98D52B18B5B}" srcOrd="0" destOrd="0" parTransId="{8024007F-6F3B-47DA-AD18-359D35A22394}" sibTransId="{5B2ABAF9-1FC4-4A0B-B20A-0758D3A12001}"/>
    <dgm:cxn modelId="{A29359D6-D4DC-4749-9D2D-64F72F786730}" srcId="{FA84BF92-43C6-4E94-A77F-6263E68B6783}" destId="{263CFF6C-8696-4F6A-9EB7-628D97548AAD}" srcOrd="10" destOrd="0" parTransId="{A043C1D6-F430-46C4-B296-68806E48B67A}" sibTransId="{CDABCD78-7AF2-430B-BCD5-72F16543D760}"/>
    <dgm:cxn modelId="{BF43E7D7-4876-4F08-A970-02BE68EB30D0}" srcId="{FA84BF92-43C6-4E94-A77F-6263E68B6783}" destId="{94550AC5-755B-4FE2-BC99-418571DCBADA}" srcOrd="8" destOrd="0" parTransId="{AFF17592-D8D3-48B6-9DA0-9DBBD36BDB49}" sibTransId="{5F933F13-77D4-474D-BF80-CCFE77C06778}"/>
    <dgm:cxn modelId="{A33F08DA-86A5-4702-8700-C695DE820D1C}" srcId="{FA84BF92-43C6-4E94-A77F-6263E68B6783}" destId="{CCA686E3-3045-4AF6-86E7-4F8C84C6B8F0}" srcOrd="5" destOrd="0" parTransId="{C71629D1-B00B-4325-80EB-29B039D695C0}" sibTransId="{91A27975-F654-4C8B-BD99-16370F9505E1}"/>
    <dgm:cxn modelId="{05A690E2-0105-4346-9445-82CDC7965746}" type="presOf" srcId="{94C110E6-5461-46AA-8C04-078B6F0C89A9}" destId="{12E172B9-01B0-436D-9684-1CCC8FA3FE5C}" srcOrd="0" destOrd="19" presId="urn:microsoft.com/office/officeart/2005/8/layout/list1"/>
    <dgm:cxn modelId="{CCB438E3-E93C-400B-B9F0-3A7CBCC7AB66}" type="presOf" srcId="{C8BAF929-6746-4A55-8092-1987E15E9A3A}" destId="{12E172B9-01B0-436D-9684-1CCC8FA3FE5C}" srcOrd="0" destOrd="1" presId="urn:microsoft.com/office/officeart/2005/8/layout/list1"/>
    <dgm:cxn modelId="{92D55DF4-1424-4F0A-928F-ECB1868D5190}" type="presOf" srcId="{5AF85BF6-DD91-42CE-84E2-B98D52B18B5B}" destId="{12E172B9-01B0-436D-9684-1CCC8FA3FE5C}" srcOrd="0" destOrd="16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solidFill>
                <a:schemeClr val="bg1"/>
              </a:solidFill>
              <a:latin typeface="Arial Rounded MT Bold" panose="020F0704030504030204" pitchFamily="34" charset="0"/>
            </a:rPr>
            <a:t>Biennial TAC Structural and Review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45AA15C-ACDC-4858-A60B-A8623616E44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None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80C3FD9-8EB1-4EE2-B4F9-2C138C6BD6D0}" type="parTrans" cxnId="{DE6C3C7C-C748-4773-9500-A1E7372A1DA2}">
      <dgm:prSet/>
      <dgm:spPr/>
      <dgm:t>
        <a:bodyPr/>
        <a:lstStyle/>
        <a:p>
          <a:endParaRPr lang="en-US"/>
        </a:p>
      </dgm:t>
    </dgm:pt>
    <dgm:pt modelId="{9E5FF257-C3DA-4EA6-B516-DEDC36EB687B}" type="sibTrans" cxnId="{DE6C3C7C-C748-4773-9500-A1E7372A1DA2}">
      <dgm:prSet/>
      <dgm:spPr/>
      <dgm:t>
        <a:bodyPr/>
        <a:lstStyle/>
        <a:p>
          <a:endParaRPr lang="en-US"/>
        </a:p>
      </dgm:t>
    </dgm:pt>
    <dgm:pt modelId="{F18887B4-A9C2-4B49-ABE8-49DF326452E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Char char="•"/>
          </a:pPr>
          <a:endParaRPr lang="en-US" sz="20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E36CAE3-5A27-4090-ABCC-90C2B2DA4F88}" type="parTrans" cxnId="{1B216798-B512-402E-9FF6-18FE7E53DA3D}">
      <dgm:prSet/>
      <dgm:spPr/>
      <dgm:t>
        <a:bodyPr/>
        <a:lstStyle/>
        <a:p>
          <a:endParaRPr lang="en-US"/>
        </a:p>
      </dgm:t>
    </dgm:pt>
    <dgm:pt modelId="{08076DF6-76C1-494E-95E8-6622E5A06ECB}" type="sibTrans" cxnId="{1B216798-B512-402E-9FF6-18FE7E53DA3D}">
      <dgm:prSet/>
      <dgm:spPr/>
      <dgm:t>
        <a:bodyPr/>
        <a:lstStyle/>
        <a:p>
          <a:endParaRPr lang="en-US"/>
        </a:p>
      </dgm:t>
    </dgm:pt>
    <dgm:pt modelId="{1AFB66F0-95C8-4468-A011-E51331EFA4DE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5720E8E2-797C-4CA0-965A-416890F930B6}" type="parTrans" cxnId="{CA156B5C-791E-4725-B16C-FA59E4F55EC1}">
      <dgm:prSet/>
      <dgm:spPr/>
      <dgm:t>
        <a:bodyPr/>
        <a:lstStyle/>
        <a:p>
          <a:endParaRPr lang="en-US"/>
        </a:p>
      </dgm:t>
    </dgm:pt>
    <dgm:pt modelId="{42BD5AEB-732F-4B4B-BBAB-01F19B5F7C87}" type="sibTrans" cxnId="{CA156B5C-791E-4725-B16C-FA59E4F55EC1}">
      <dgm:prSet/>
      <dgm:spPr/>
      <dgm:t>
        <a:bodyPr/>
        <a:lstStyle/>
        <a:p>
          <a:endParaRPr lang="en-US"/>
        </a:p>
      </dgm:t>
    </dgm:pt>
    <dgm:pt modelId="{752DB3C6-8708-41D7-89B4-ACA930EB0CF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81447608-DA46-43B8-9966-919A34F350A9}" type="parTrans" cxnId="{6A60C2ED-F895-47D7-860C-62D6F3A98F82}">
      <dgm:prSet/>
      <dgm:spPr/>
      <dgm:t>
        <a:bodyPr/>
        <a:lstStyle/>
        <a:p>
          <a:endParaRPr lang="en-US"/>
        </a:p>
      </dgm:t>
    </dgm:pt>
    <dgm:pt modelId="{6E20297D-C06D-4CFE-8537-F708286CCCE4}" type="sibTrans" cxnId="{6A60C2ED-F895-47D7-860C-62D6F3A98F82}">
      <dgm:prSet/>
      <dgm:spPr/>
      <dgm:t>
        <a:bodyPr/>
        <a:lstStyle/>
        <a:p>
          <a:endParaRPr lang="en-US"/>
        </a:p>
      </dgm:t>
    </dgm:pt>
    <dgm:pt modelId="{A21EA40E-B2FA-464E-9C37-6DC232E0E05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C44BFE72-7CC2-4460-B775-01C676F054CA}" type="parTrans" cxnId="{6B6F52BD-4EEF-4742-AEE2-BE32E55D40AA}">
      <dgm:prSet/>
      <dgm:spPr/>
      <dgm:t>
        <a:bodyPr/>
        <a:lstStyle/>
        <a:p>
          <a:endParaRPr lang="en-US"/>
        </a:p>
      </dgm:t>
    </dgm:pt>
    <dgm:pt modelId="{F2E96FFE-2204-4FC1-B462-06D5F4679584}" type="sibTrans" cxnId="{6B6F52BD-4EEF-4742-AEE2-BE32E55D40AA}">
      <dgm:prSet/>
      <dgm:spPr/>
      <dgm:t>
        <a:bodyPr/>
        <a:lstStyle/>
        <a:p>
          <a:endParaRPr lang="en-US"/>
        </a:p>
      </dgm:t>
    </dgm:pt>
    <dgm:pt modelId="{BDCFBA6A-F855-4F80-8D4C-48D76C54BF67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3F0975BC-BD96-4D0A-B8E2-6FD8AC945185}" type="parTrans" cxnId="{FCC42824-506D-4BE7-A9EA-7BF143D3A872}">
      <dgm:prSet/>
      <dgm:spPr/>
      <dgm:t>
        <a:bodyPr/>
        <a:lstStyle/>
        <a:p>
          <a:endParaRPr lang="en-US"/>
        </a:p>
      </dgm:t>
    </dgm:pt>
    <dgm:pt modelId="{588734B7-E31F-4B1F-B2C7-1C623B944A3B}" type="sibTrans" cxnId="{FCC42824-506D-4BE7-A9EA-7BF143D3A872}">
      <dgm:prSet/>
      <dgm:spPr/>
      <dgm:t>
        <a:bodyPr/>
        <a:lstStyle/>
        <a:p>
          <a:endParaRPr lang="en-US"/>
        </a:p>
      </dgm:t>
    </dgm:pt>
    <dgm:pt modelId="{55925A81-817B-4211-93C2-055488BE815D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F61EF47A-35E2-47E1-BD7B-2D65F49F8E96}" type="parTrans" cxnId="{F3AFADCB-C9EC-4AC4-9EC2-937BA629033D}">
      <dgm:prSet/>
      <dgm:spPr/>
      <dgm:t>
        <a:bodyPr/>
        <a:lstStyle/>
        <a:p>
          <a:endParaRPr lang="en-US"/>
        </a:p>
      </dgm:t>
    </dgm:pt>
    <dgm:pt modelId="{F99BD56C-74D0-45BA-98B5-0221B9A19570}" type="sibTrans" cxnId="{F3AFADCB-C9EC-4AC4-9EC2-937BA629033D}">
      <dgm:prSet/>
      <dgm:spPr/>
      <dgm:t>
        <a:bodyPr/>
        <a:lstStyle/>
        <a:p>
          <a:endParaRPr lang="en-US"/>
        </a:p>
      </dgm:t>
    </dgm:pt>
    <dgm:pt modelId="{E64B59F6-B40C-4FE9-8199-895DC9F0EAEC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AC435205-465F-42A5-832D-24BAD823D2B4}" type="parTrans" cxnId="{8B0AAECF-0A56-4F5D-BD9D-674D84132795}">
      <dgm:prSet/>
      <dgm:spPr/>
      <dgm:t>
        <a:bodyPr/>
        <a:lstStyle/>
        <a:p>
          <a:endParaRPr lang="en-US"/>
        </a:p>
      </dgm:t>
    </dgm:pt>
    <dgm:pt modelId="{57521346-E38F-4656-9A82-651CDABB8631}" type="sibTrans" cxnId="{8B0AAECF-0A56-4F5D-BD9D-674D84132795}">
      <dgm:prSet/>
      <dgm:spPr/>
      <dgm:t>
        <a:bodyPr/>
        <a:lstStyle/>
        <a:p>
          <a:endParaRPr lang="en-US"/>
        </a:p>
      </dgm:t>
    </dgm:pt>
    <dgm:pt modelId="{494F5A3F-C63D-4058-BA4F-3B1C8D0E51B4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D3D275C3-B3EF-4B22-A98E-A2C89BE36283}" type="parTrans" cxnId="{99BCC37D-6979-4364-AEA3-D9D59986C9E4}">
      <dgm:prSet/>
      <dgm:spPr/>
      <dgm:t>
        <a:bodyPr/>
        <a:lstStyle/>
        <a:p>
          <a:endParaRPr lang="en-US"/>
        </a:p>
      </dgm:t>
    </dgm:pt>
    <dgm:pt modelId="{F805DFF1-EB10-4B32-B2C1-C30E997CBC65}" type="sibTrans" cxnId="{99BCC37D-6979-4364-AEA3-D9D59986C9E4}">
      <dgm:prSet/>
      <dgm:spPr/>
      <dgm:t>
        <a:bodyPr/>
        <a:lstStyle/>
        <a:p>
          <a:endParaRPr lang="en-US"/>
        </a:p>
      </dgm:t>
    </dgm:pt>
    <dgm:pt modelId="{5E8F215A-1669-4040-A5F9-95286E7AF63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just">
            <a:lnSpc>
              <a:spcPct val="90000"/>
            </a:lnSpc>
          </a:pPr>
          <a:endParaRPr lang="en-US" sz="500" b="0" u="sng" dirty="0">
            <a:solidFill>
              <a:schemeClr val="tx1"/>
            </a:solidFill>
          </a:endParaRPr>
        </a:p>
      </dgm:t>
    </dgm:pt>
    <dgm:pt modelId="{94FF8AA1-AE71-45C9-BB79-606E01C5C49F}" type="parTrans" cxnId="{E68FF61F-E1AA-45B1-BBE4-8DE49A27F691}">
      <dgm:prSet/>
      <dgm:spPr/>
      <dgm:t>
        <a:bodyPr/>
        <a:lstStyle/>
        <a:p>
          <a:endParaRPr lang="en-US"/>
        </a:p>
      </dgm:t>
    </dgm:pt>
    <dgm:pt modelId="{115A3E57-26A8-4BF3-96D6-2FA8BB6EA221}" type="sibTrans" cxnId="{E68FF61F-E1AA-45B1-BBE4-8DE49A27F691}">
      <dgm:prSet/>
      <dgm:spPr/>
      <dgm:t>
        <a:bodyPr/>
        <a:lstStyle/>
        <a:p>
          <a:endParaRPr lang="en-US"/>
        </a:p>
      </dgm:t>
    </dgm:pt>
    <dgm:pt modelId="{2AC169C6-9DEF-4161-BC3A-131947DB796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271F395A-561C-4AA4-865B-3B35E28A50B7}" type="parTrans" cxnId="{10CD6997-D389-40C1-8BE6-7E952B8F5178}">
      <dgm:prSet/>
      <dgm:spPr/>
      <dgm:t>
        <a:bodyPr/>
        <a:lstStyle/>
        <a:p>
          <a:endParaRPr lang="en-US"/>
        </a:p>
      </dgm:t>
    </dgm:pt>
    <dgm:pt modelId="{28EFD4CA-D1D7-486C-952E-4F643B836F7C}" type="sibTrans" cxnId="{10CD6997-D389-40C1-8BE6-7E952B8F5178}">
      <dgm:prSet/>
      <dgm:spPr/>
      <dgm:t>
        <a:bodyPr/>
        <a:lstStyle/>
        <a:p>
          <a:endParaRPr lang="en-US"/>
        </a:p>
      </dgm:t>
    </dgm:pt>
    <dgm:pt modelId="{4E6EC978-B0E0-42B2-B7E4-ED2311A1CA91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4D3474C4-8B84-4A1A-8B3F-725620E9162B}" type="parTrans" cxnId="{BF44A02D-8A9F-4AAC-BE17-4FD89CCA2B29}">
      <dgm:prSet/>
      <dgm:spPr/>
      <dgm:t>
        <a:bodyPr/>
        <a:lstStyle/>
        <a:p>
          <a:endParaRPr lang="en-US"/>
        </a:p>
      </dgm:t>
    </dgm:pt>
    <dgm:pt modelId="{6511B540-1CEA-40FD-B557-9B6CA8621164}" type="sibTrans" cxnId="{BF44A02D-8A9F-4AAC-BE17-4FD89CCA2B29}">
      <dgm:prSet/>
      <dgm:spPr/>
      <dgm:t>
        <a:bodyPr/>
        <a:lstStyle/>
        <a:p>
          <a:endParaRPr lang="en-US"/>
        </a:p>
      </dgm:t>
    </dgm:pt>
    <dgm:pt modelId="{F597FD87-0EFD-474F-B828-44F839819E5E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9BBAA9A1-2466-4F9A-898F-E8890D7F2953}" type="parTrans" cxnId="{736E0625-557B-44AD-A8B5-3A2026F8EB3D}">
      <dgm:prSet/>
      <dgm:spPr/>
      <dgm:t>
        <a:bodyPr/>
        <a:lstStyle/>
        <a:p>
          <a:endParaRPr lang="en-US"/>
        </a:p>
      </dgm:t>
    </dgm:pt>
    <dgm:pt modelId="{0FF74F0E-31E3-4F05-BB5A-3E1AC3E268DF}" type="sibTrans" cxnId="{736E0625-557B-44AD-A8B5-3A2026F8EB3D}">
      <dgm:prSet/>
      <dgm:spPr/>
      <dgm:t>
        <a:bodyPr/>
        <a:lstStyle/>
        <a:p>
          <a:endParaRPr lang="en-US"/>
        </a:p>
      </dgm:t>
    </dgm:pt>
    <dgm:pt modelId="{D8094993-B22A-4B1D-81FB-4A038FA2FE4A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A605AD66-CA7F-4A60-932E-C72D6541206F}" type="parTrans" cxnId="{C4655069-A5D4-4A1A-8A71-25F2D8D60C7D}">
      <dgm:prSet/>
      <dgm:spPr/>
      <dgm:t>
        <a:bodyPr/>
        <a:lstStyle/>
        <a:p>
          <a:endParaRPr lang="en-US"/>
        </a:p>
      </dgm:t>
    </dgm:pt>
    <dgm:pt modelId="{417C6388-9B74-4D84-8218-CA73B9B05E9A}" type="sibTrans" cxnId="{C4655069-A5D4-4A1A-8A71-25F2D8D60C7D}">
      <dgm:prSet/>
      <dgm:spPr/>
      <dgm:t>
        <a:bodyPr/>
        <a:lstStyle/>
        <a:p>
          <a:endParaRPr lang="en-US"/>
        </a:p>
      </dgm:t>
    </dgm:pt>
    <dgm:pt modelId="{25D7CD99-22CC-471A-AC23-3A282C70F34B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47BC82E5-C1DC-42FE-AE75-68A57191AEF5}" type="parTrans" cxnId="{735488EA-F0D7-4D6A-A30F-3A3D842C9223}">
      <dgm:prSet/>
      <dgm:spPr/>
      <dgm:t>
        <a:bodyPr/>
        <a:lstStyle/>
        <a:p>
          <a:endParaRPr lang="en-US"/>
        </a:p>
      </dgm:t>
    </dgm:pt>
    <dgm:pt modelId="{AD95C367-8B26-49E3-8626-7C50ACA4C2C7}" type="sibTrans" cxnId="{735488EA-F0D7-4D6A-A30F-3A3D842C9223}">
      <dgm:prSet/>
      <dgm:spPr/>
      <dgm:t>
        <a:bodyPr/>
        <a:lstStyle/>
        <a:p>
          <a:endParaRPr lang="en-US"/>
        </a:p>
      </dgm:t>
    </dgm:pt>
    <dgm:pt modelId="{AFA07B7F-7AD8-48CE-8461-22BCB0BB0C7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871CFBBE-B852-43DF-8B4D-83222595F0D8}" type="parTrans" cxnId="{E22F12B8-2B5C-4C8C-8D95-EA4FE82C3B99}">
      <dgm:prSet/>
      <dgm:spPr/>
      <dgm:t>
        <a:bodyPr/>
        <a:lstStyle/>
        <a:p>
          <a:endParaRPr lang="en-US"/>
        </a:p>
      </dgm:t>
    </dgm:pt>
    <dgm:pt modelId="{CFB0DA28-619E-4A3E-97C0-B692AA342C2C}" type="sibTrans" cxnId="{E22F12B8-2B5C-4C8C-8D95-EA4FE82C3B99}">
      <dgm:prSet/>
      <dgm:spPr/>
      <dgm:t>
        <a:bodyPr/>
        <a:lstStyle/>
        <a:p>
          <a:endParaRPr lang="en-US"/>
        </a:p>
      </dgm:t>
    </dgm:pt>
    <dgm:pt modelId="{989FB178-56BC-41A4-BC8B-67A2AA5860F5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F6AC0565-50ED-4328-9868-A686F36E83D2}" type="parTrans" cxnId="{F4E0D092-997A-4528-B9C2-9B577000046A}">
      <dgm:prSet/>
      <dgm:spPr/>
      <dgm:t>
        <a:bodyPr/>
        <a:lstStyle/>
        <a:p>
          <a:endParaRPr lang="en-US"/>
        </a:p>
      </dgm:t>
    </dgm:pt>
    <dgm:pt modelId="{B7D2DE88-21D3-41D2-83E5-2DF6403432F7}" type="sibTrans" cxnId="{F4E0D092-997A-4528-B9C2-9B577000046A}">
      <dgm:prSet/>
      <dgm:spPr/>
      <dgm:t>
        <a:bodyPr/>
        <a:lstStyle/>
        <a:p>
          <a:endParaRPr lang="en-US"/>
        </a:p>
      </dgm:t>
    </dgm:pt>
    <dgm:pt modelId="{B4FA4ADB-E2EE-430E-9856-B9EE5851DBA3}">
      <dgm:prSet phldrT="[Text]" custT="1"/>
      <dgm:spPr>
        <a:solidFill>
          <a:schemeClr val="bg1">
            <a:alpha val="90000"/>
          </a:schemeClr>
        </a:solidFill>
      </dgm:spPr>
      <dgm:t>
        <a:bodyPr anchor="ctr" anchorCtr="0"/>
        <a:lstStyle/>
        <a:p>
          <a:pPr algn="l">
            <a:lnSpc>
              <a:spcPct val="90000"/>
            </a:lnSpc>
            <a:buFont typeface="Wingdings" panose="05000000000000000000" pitchFamily="2" charset="2"/>
            <a:buChar char="ü"/>
          </a:pPr>
          <a:endParaRPr lang="en-US" sz="2000" b="0" dirty="0">
            <a:solidFill>
              <a:schemeClr val="tx1"/>
            </a:solidFill>
          </a:endParaRPr>
        </a:p>
      </dgm:t>
    </dgm:pt>
    <dgm:pt modelId="{CCB4A5F4-0C88-4F26-859A-DAFF233026E1}" type="parTrans" cxnId="{DFF2EA81-AF47-4AFE-97FF-4BFF12B7FAC0}">
      <dgm:prSet/>
      <dgm:spPr/>
      <dgm:t>
        <a:bodyPr/>
        <a:lstStyle/>
        <a:p>
          <a:endParaRPr lang="en-US"/>
        </a:p>
      </dgm:t>
    </dgm:pt>
    <dgm:pt modelId="{82868FC5-2D39-41DD-84BE-857FBAD167BF}" type="sibTrans" cxnId="{DFF2EA81-AF47-4AFE-97FF-4BFF12B7FAC0}">
      <dgm:prSet/>
      <dgm:spPr/>
      <dgm:t>
        <a:bodyPr/>
        <a:lstStyle/>
        <a:p>
          <a:endParaRPr lang="en-US"/>
        </a:p>
      </dgm:t>
    </dgm:pt>
    <dgm:pt modelId="{FF050C02-EDB4-4F57-9E19-2EB771601BEC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Arial" panose="020B0604020202020204" pitchFamily="34" charset="0"/>
            <a:buChar char="•"/>
          </a:pPr>
          <a:r>
            <a:rPr lang="en-US" sz="2000" b="0" dirty="0">
              <a:solidFill>
                <a:schemeClr val="tx1"/>
              </a:solidFill>
            </a:rPr>
            <a:t>The working group performed an </a:t>
          </a:r>
          <a:r>
            <a:rPr lang="en-US" sz="2000" dirty="0"/>
            <a:t>assessment of our scope and procedures to see if efficiencies could be found, along with TAC leadership, in an effort ensure the working group can be more effective.  </a:t>
          </a:r>
          <a:endParaRPr lang="en-US" sz="2000" b="0" dirty="0">
            <a:solidFill>
              <a:schemeClr val="tx1"/>
            </a:solidFill>
          </a:endParaRPr>
        </a:p>
      </dgm:t>
    </dgm:pt>
    <dgm:pt modelId="{2A91BE64-D92E-4BFB-9FC4-7087120C19DC}" type="parTrans" cxnId="{11216BBD-3028-46AA-8E41-92A3C9B0DE82}">
      <dgm:prSet/>
      <dgm:spPr/>
      <dgm:t>
        <a:bodyPr/>
        <a:lstStyle/>
        <a:p>
          <a:endParaRPr lang="en-US"/>
        </a:p>
      </dgm:t>
    </dgm:pt>
    <dgm:pt modelId="{D8DDA3B7-E515-4074-A18D-C0BED40611E5}" type="sibTrans" cxnId="{11216BBD-3028-46AA-8E41-92A3C9B0DE82}">
      <dgm:prSet/>
      <dgm:spPr/>
      <dgm:t>
        <a:bodyPr/>
        <a:lstStyle/>
        <a:p>
          <a:endParaRPr lang="en-US"/>
        </a:p>
      </dgm:t>
    </dgm:pt>
    <dgm:pt modelId="{C01064B0-7526-476E-8689-454CA664BCD7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Arial" panose="020B0604020202020204" pitchFamily="34" charset="0"/>
            <a:buChar char="•"/>
          </a:pPr>
          <a:r>
            <a:rPr lang="en-US" sz="2000" b="0" u="none" dirty="0">
              <a:solidFill>
                <a:schemeClr val="tx1"/>
              </a:solidFill>
            </a:rPr>
            <a:t>TDTMS performed a review of the </a:t>
          </a:r>
          <a:r>
            <a:rPr lang="en-US" sz="2000" dirty="0"/>
            <a:t>questions posed by TAC as part of the biennial review process </a:t>
          </a:r>
          <a:r>
            <a:rPr lang="en-US" sz="2000" dirty="0">
              <a:solidFill>
                <a:schemeClr val="tx1"/>
              </a:solidFill>
            </a:rPr>
            <a:t>and as a result will be updating TDTMS’ scope. </a:t>
          </a:r>
          <a:endParaRPr lang="en-US" sz="2000" b="0" dirty="0">
            <a:solidFill>
              <a:schemeClr val="tx1"/>
            </a:solidFill>
          </a:endParaRPr>
        </a:p>
      </dgm:t>
    </dgm:pt>
    <dgm:pt modelId="{1931B897-CEEB-44B8-BEC1-BE012A3CBB4D}" type="parTrans" cxnId="{0A2F747A-D7FF-4223-BF32-7689312F092B}">
      <dgm:prSet/>
      <dgm:spPr/>
      <dgm:t>
        <a:bodyPr/>
        <a:lstStyle/>
        <a:p>
          <a:endParaRPr lang="en-US"/>
        </a:p>
      </dgm:t>
    </dgm:pt>
    <dgm:pt modelId="{5667AB5E-7ABD-427E-90B7-A883E569AD2D}" type="sibTrans" cxnId="{0A2F747A-D7FF-4223-BF32-7689312F092B}">
      <dgm:prSet/>
      <dgm:spPr/>
      <dgm:t>
        <a:bodyPr/>
        <a:lstStyle/>
        <a:p>
          <a:endParaRPr lang="en-US"/>
        </a:p>
      </dgm:t>
    </dgm:pt>
    <dgm:pt modelId="{4B171FCA-362F-484F-A771-2F3424602A5B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Arial" panose="020B0604020202020204" pitchFamily="34" charset="0"/>
            <a:buChar char="•"/>
          </a:pPr>
          <a:endParaRPr lang="en-US" sz="2000" b="0" dirty="0">
            <a:solidFill>
              <a:schemeClr val="tx1"/>
            </a:solidFill>
          </a:endParaRPr>
        </a:p>
      </dgm:t>
    </dgm:pt>
    <dgm:pt modelId="{2D575DD4-0861-478C-8B53-53537F181961}" type="parTrans" cxnId="{11EBBD8D-F9AB-47B2-9807-D163563E22B5}">
      <dgm:prSet/>
      <dgm:spPr/>
      <dgm:t>
        <a:bodyPr/>
        <a:lstStyle/>
        <a:p>
          <a:endParaRPr lang="en-US"/>
        </a:p>
      </dgm:t>
    </dgm:pt>
    <dgm:pt modelId="{51D489C4-9A38-4B00-B1F2-63A16C6B9F86}" type="sibTrans" cxnId="{11EBBD8D-F9AB-47B2-9807-D163563E22B5}">
      <dgm:prSet/>
      <dgm:spPr/>
      <dgm:t>
        <a:bodyPr/>
        <a:lstStyle/>
        <a:p>
          <a:endParaRPr lang="en-US"/>
        </a:p>
      </dgm:t>
    </dgm:pt>
    <dgm:pt modelId="{23D07FE9-53D2-4C86-8D23-C37F2CDC46D0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Arial" panose="020B0604020202020204" pitchFamily="34" charset="0"/>
            <a:buNone/>
          </a:pPr>
          <a:endParaRPr lang="en-US" sz="2000" b="0" dirty="0">
            <a:solidFill>
              <a:schemeClr val="tx1"/>
            </a:solidFill>
          </a:endParaRPr>
        </a:p>
      </dgm:t>
    </dgm:pt>
    <dgm:pt modelId="{190F3F7F-CD3B-44CC-A662-29B664E57073}" type="parTrans" cxnId="{0EAE7892-786F-429D-9ACE-CF53592CCA81}">
      <dgm:prSet/>
      <dgm:spPr/>
      <dgm:t>
        <a:bodyPr/>
        <a:lstStyle/>
        <a:p>
          <a:endParaRPr lang="en-US"/>
        </a:p>
      </dgm:t>
    </dgm:pt>
    <dgm:pt modelId="{A820C271-F321-48B8-801A-FCFA4F0BB056}" type="sibTrans" cxnId="{0EAE7892-786F-429D-9ACE-CF53592CCA81}">
      <dgm:prSet/>
      <dgm:spPr/>
      <dgm:t>
        <a:bodyPr/>
        <a:lstStyle/>
        <a:p>
          <a:endParaRPr lang="en-US"/>
        </a:p>
      </dgm:t>
    </dgm:pt>
    <dgm:pt modelId="{043FE9B2-2309-4E26-B3EB-390B09F09CB5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Arial" panose="020B0604020202020204" pitchFamily="34" charset="0"/>
            <a:buChar char="•"/>
          </a:pPr>
          <a:endParaRPr lang="en-US" sz="2000" b="0" dirty="0">
            <a:solidFill>
              <a:schemeClr val="tx1"/>
            </a:solidFill>
          </a:endParaRPr>
        </a:p>
      </dgm:t>
    </dgm:pt>
    <dgm:pt modelId="{7928A8E2-B539-4CD6-9DB3-69969D064301}" type="parTrans" cxnId="{746645CF-9002-4BD2-B55A-1E42CFB82923}">
      <dgm:prSet/>
      <dgm:spPr/>
      <dgm:t>
        <a:bodyPr/>
        <a:lstStyle/>
        <a:p>
          <a:endParaRPr lang="en-US"/>
        </a:p>
      </dgm:t>
    </dgm:pt>
    <dgm:pt modelId="{028C40B5-8B51-4823-AA76-E6073FD4F441}" type="sibTrans" cxnId="{746645CF-9002-4BD2-B55A-1E42CFB82923}">
      <dgm:prSet/>
      <dgm:spPr/>
      <dgm:t>
        <a:bodyPr/>
        <a:lstStyle/>
        <a:p>
          <a:endParaRPr lang="en-US"/>
        </a:p>
      </dgm:t>
    </dgm:pt>
    <dgm:pt modelId="{8EDAB48A-0340-47CD-931B-2411775382BD}">
      <dgm:prSet phldrT="[Text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l">
            <a:lnSpc>
              <a:spcPct val="90000"/>
            </a:lnSpc>
            <a:buFont typeface="Arial" panose="020B0604020202020204" pitchFamily="34" charset="0"/>
            <a:buNone/>
          </a:pPr>
          <a:endParaRPr lang="en-US" sz="2000" b="0" dirty="0">
            <a:solidFill>
              <a:srgbClr val="FF0000"/>
            </a:solidFill>
          </a:endParaRPr>
        </a:p>
      </dgm:t>
    </dgm:pt>
    <dgm:pt modelId="{B3A9BA35-B44D-43FB-A8D7-4C3ABB37C5B9}" type="parTrans" cxnId="{899BFECE-21FE-450D-A083-DF14F1550794}">
      <dgm:prSet/>
      <dgm:spPr/>
      <dgm:t>
        <a:bodyPr/>
        <a:lstStyle/>
        <a:p>
          <a:endParaRPr lang="en-US"/>
        </a:p>
      </dgm:t>
    </dgm:pt>
    <dgm:pt modelId="{556E5A82-C6F8-4281-93FC-E18BFFCE7510}" type="sibTrans" cxnId="{899BFECE-21FE-450D-A083-DF14F1550794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443179" custLinFactNeighborX="-100000" custLinFactNeighborY="82094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Y="-8989" custLinFactNeighborY="-100000">
        <dgm:presLayoutVars>
          <dgm:bulletEnabled val="1"/>
        </dgm:presLayoutVars>
      </dgm:prSet>
      <dgm:spPr/>
    </dgm:pt>
  </dgm:ptLst>
  <dgm:cxnLst>
    <dgm:cxn modelId="{C4DA230B-4DCD-4B20-B2AB-5BDA4F8D4796}" type="presOf" srcId="{4B171FCA-362F-484F-A771-2F3424602A5B}" destId="{12E172B9-01B0-436D-9684-1CCC8FA3FE5C}" srcOrd="0" destOrd="6" presId="urn:microsoft.com/office/officeart/2005/8/layout/list1"/>
    <dgm:cxn modelId="{C473311F-2463-4C27-A143-0E9A79E5BC82}" type="presOf" srcId="{23D07FE9-53D2-4C86-8D23-C37F2CDC46D0}" destId="{12E172B9-01B0-436D-9684-1CCC8FA3FE5C}" srcOrd="0" destOrd="11" presId="urn:microsoft.com/office/officeart/2005/8/layout/list1"/>
    <dgm:cxn modelId="{9BA04C1F-9AFE-4022-B88A-53CB930290E0}" type="presOf" srcId="{AFA07B7F-7AD8-48CE-8461-22BCB0BB0C75}" destId="{12E172B9-01B0-436D-9684-1CCC8FA3FE5C}" srcOrd="0" destOrd="12" presId="urn:microsoft.com/office/officeart/2005/8/layout/list1"/>
    <dgm:cxn modelId="{E68FF61F-E1AA-45B1-BBE4-8DE49A27F691}" srcId="{FA84BF92-43C6-4E94-A77F-6263E68B6783}" destId="{5E8F215A-1669-4040-A5F9-95286E7AF63A}" srcOrd="5" destOrd="0" parTransId="{94FF8AA1-AE71-45C9-BB79-606E01C5C49F}" sibTransId="{115A3E57-26A8-4BF3-96D6-2FA8BB6EA221}"/>
    <dgm:cxn modelId="{FCC42824-506D-4BE7-A9EA-7BF143D3A872}" srcId="{FA84BF92-43C6-4E94-A77F-6263E68B6783}" destId="{BDCFBA6A-F855-4F80-8D4C-48D76C54BF67}" srcOrd="1" destOrd="0" parTransId="{3F0975BC-BD96-4D0A-B8E2-6FD8AC945185}" sibTransId="{588734B7-E31F-4B1F-B2C7-1C623B944A3B}"/>
    <dgm:cxn modelId="{736E0625-557B-44AD-A8B5-3A2026F8EB3D}" srcId="{4E6EC978-B0E0-42B2-B7E4-ED2311A1CA91}" destId="{F597FD87-0EFD-474F-B828-44F839819E5E}" srcOrd="0" destOrd="0" parTransId="{9BBAA9A1-2466-4F9A-898F-E8890D7F2953}" sibTransId="{0FF74F0E-31E3-4F05-BB5A-3E1AC3E268DF}"/>
    <dgm:cxn modelId="{92CDB026-327E-4F44-AB41-75B037AAC0DB}" type="presOf" srcId="{5E8F215A-1669-4040-A5F9-95286E7AF63A}" destId="{12E172B9-01B0-436D-9684-1CCC8FA3FE5C}" srcOrd="0" destOrd="5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9CB2562A-E1AB-49FC-B487-C1C5FB0C281F}" type="presOf" srcId="{D8094993-B22A-4B1D-81FB-4A038FA2FE4A}" destId="{12E172B9-01B0-436D-9684-1CCC8FA3FE5C}" srcOrd="0" destOrd="17" presId="urn:microsoft.com/office/officeart/2005/8/layout/list1"/>
    <dgm:cxn modelId="{BF44A02D-8A9F-4AAC-BE17-4FD89CCA2B29}" srcId="{FA84BF92-43C6-4E94-A77F-6263E68B6783}" destId="{4E6EC978-B0E0-42B2-B7E4-ED2311A1CA91}" srcOrd="15" destOrd="0" parTransId="{4D3474C4-8B84-4A1A-8B3F-725620E9162B}" sibTransId="{6511B540-1CEA-40FD-B557-9B6CA8621164}"/>
    <dgm:cxn modelId="{B23A0731-79E2-4270-AAB6-7A1EE80C9C3D}" type="presOf" srcId="{F18887B4-A9C2-4B49-ABE8-49DF326452E7}" destId="{12E172B9-01B0-436D-9684-1CCC8FA3FE5C}" srcOrd="0" destOrd="22" presId="urn:microsoft.com/office/officeart/2005/8/layout/list1"/>
    <dgm:cxn modelId="{C998EA37-C05A-4CA0-8F72-0AA1B09F3579}" type="presOf" srcId="{25D7CD99-22CC-471A-AC23-3A282C70F34B}" destId="{12E172B9-01B0-436D-9684-1CCC8FA3FE5C}" srcOrd="0" destOrd="18" presId="urn:microsoft.com/office/officeart/2005/8/layout/list1"/>
    <dgm:cxn modelId="{CA156B5C-791E-4725-B16C-FA59E4F55EC1}" srcId="{FA84BF92-43C6-4E94-A77F-6263E68B6783}" destId="{1AFB66F0-95C8-4468-A011-E51331EFA4DE}" srcOrd="0" destOrd="0" parTransId="{5720E8E2-797C-4CA0-965A-416890F930B6}" sibTransId="{42BD5AEB-732F-4B4B-BBAB-01F19B5F7C87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D78DA766-C9F3-4259-A049-848B462603E2}" type="presOf" srcId="{494F5A3F-C63D-4058-BA4F-3B1C8D0E51B4}" destId="{12E172B9-01B0-436D-9684-1CCC8FA3FE5C}" srcOrd="0" destOrd="4" presId="urn:microsoft.com/office/officeart/2005/8/layout/list1"/>
    <dgm:cxn modelId="{C4655069-A5D4-4A1A-8A71-25F2D8D60C7D}" srcId="{4E6EC978-B0E0-42B2-B7E4-ED2311A1CA91}" destId="{D8094993-B22A-4B1D-81FB-4A038FA2FE4A}" srcOrd="1" destOrd="0" parTransId="{A605AD66-CA7F-4A60-932E-C72D6541206F}" sibTransId="{417C6388-9B74-4D84-8218-CA73B9B05E9A}"/>
    <dgm:cxn modelId="{AE82EC4B-2D34-4905-9BC9-127C64F28C73}" type="presOf" srcId="{FF050C02-EDB4-4F57-9E19-2EB771601BEC}" destId="{12E172B9-01B0-436D-9684-1CCC8FA3FE5C}" srcOrd="0" destOrd="7" presId="urn:microsoft.com/office/officeart/2005/8/layout/list1"/>
    <dgm:cxn modelId="{EB3F6370-C0AF-4636-84E8-B80BEFA814E8}" type="presOf" srcId="{E64B59F6-B40C-4FE9-8199-895DC9F0EAEC}" destId="{12E172B9-01B0-436D-9684-1CCC8FA3FE5C}" srcOrd="0" destOrd="3" presId="urn:microsoft.com/office/officeart/2005/8/layout/list1"/>
    <dgm:cxn modelId="{3BE1C778-8F76-4B95-A5E1-E68F4E7AEABF}" type="presOf" srcId="{A21EA40E-B2FA-464E-9C37-6DC232E0E05C}" destId="{12E172B9-01B0-436D-9684-1CCC8FA3FE5C}" srcOrd="0" destOrd="20" presId="urn:microsoft.com/office/officeart/2005/8/layout/list1"/>
    <dgm:cxn modelId="{0A2F747A-D7FF-4223-BF32-7689312F092B}" srcId="{FA84BF92-43C6-4E94-A77F-6263E68B6783}" destId="{C01064B0-7526-476E-8689-454CA664BCD7}" srcOrd="8" destOrd="0" parTransId="{1931B897-CEEB-44B8-BEC1-BE012A3CBB4D}" sibTransId="{5667AB5E-7ABD-427E-90B7-A883E569AD2D}"/>
    <dgm:cxn modelId="{E8F8795A-277A-41CE-9BBC-6DB674B8B4BF}" type="presOf" srcId="{043FE9B2-2309-4E26-B3EB-390B09F09CB5}" destId="{12E172B9-01B0-436D-9684-1CCC8FA3FE5C}" srcOrd="0" destOrd="10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DE6C3C7C-C748-4773-9500-A1E7372A1DA2}" srcId="{FA84BF92-43C6-4E94-A77F-6263E68B6783}" destId="{D45AA15C-ACDC-4858-A60B-A8623616E445}" srcOrd="18" destOrd="0" parTransId="{480C3FD9-8EB1-4EE2-B4F9-2C138C6BD6D0}" sibTransId="{9E5FF257-C3DA-4EA6-B516-DEDC36EB687B}"/>
    <dgm:cxn modelId="{99BCC37D-6979-4364-AEA3-D9D59986C9E4}" srcId="{FA84BF92-43C6-4E94-A77F-6263E68B6783}" destId="{494F5A3F-C63D-4058-BA4F-3B1C8D0E51B4}" srcOrd="4" destOrd="0" parTransId="{D3D275C3-B3EF-4B22-A98E-A2C89BE36283}" sibTransId="{F805DFF1-EB10-4B32-B2C1-C30E997CBC65}"/>
    <dgm:cxn modelId="{DFF2EA81-AF47-4AFE-97FF-4BFF12B7FAC0}" srcId="{FA84BF92-43C6-4E94-A77F-6263E68B6783}" destId="{B4FA4ADB-E2EE-430E-9856-B9EE5851DBA3}" srcOrd="14" destOrd="0" parTransId="{CCB4A5F4-0C88-4F26-859A-DAFF233026E1}" sibTransId="{82868FC5-2D39-41DD-84BE-857FBAD167BF}"/>
    <dgm:cxn modelId="{11EBBD8D-F9AB-47B2-9807-D163563E22B5}" srcId="{FA84BF92-43C6-4E94-A77F-6263E68B6783}" destId="{4B171FCA-362F-484F-A771-2F3424602A5B}" srcOrd="6" destOrd="0" parTransId="{2D575DD4-0861-478C-8B53-53537F181961}" sibTransId="{51D489C4-9A38-4B00-B1F2-63A16C6B9F86}"/>
    <dgm:cxn modelId="{8338D98E-2086-4F9B-B2F1-24D4DBAE49D7}" type="presOf" srcId="{4E6EC978-B0E0-42B2-B7E4-ED2311A1CA91}" destId="{12E172B9-01B0-436D-9684-1CCC8FA3FE5C}" srcOrd="0" destOrd="15" presId="urn:microsoft.com/office/officeart/2005/8/layout/list1"/>
    <dgm:cxn modelId="{0EAE7892-786F-429D-9ACE-CF53592CCA81}" srcId="{FA84BF92-43C6-4E94-A77F-6263E68B6783}" destId="{23D07FE9-53D2-4C86-8D23-C37F2CDC46D0}" srcOrd="11" destOrd="0" parTransId="{190F3F7F-CD3B-44CC-A662-29B664E57073}" sibTransId="{A820C271-F321-48B8-801A-FCFA4F0BB056}"/>
    <dgm:cxn modelId="{F4E0D092-997A-4528-B9C2-9B577000046A}" srcId="{FA84BF92-43C6-4E94-A77F-6263E68B6783}" destId="{989FB178-56BC-41A4-BC8B-67A2AA5860F5}" srcOrd="13" destOrd="0" parTransId="{F6AC0565-50ED-4328-9868-A686F36E83D2}" sibTransId="{B7D2DE88-21D3-41D2-83E5-2DF6403432F7}"/>
    <dgm:cxn modelId="{10CD6997-D389-40C1-8BE6-7E952B8F5178}" srcId="{4E6EC978-B0E0-42B2-B7E4-ED2311A1CA91}" destId="{2AC169C6-9DEF-4161-BC3A-131947DB7965}" srcOrd="3" destOrd="0" parTransId="{271F395A-561C-4AA4-865B-3B35E28A50B7}" sibTransId="{28EFD4CA-D1D7-486C-952E-4F643B836F7C}"/>
    <dgm:cxn modelId="{1B216798-B512-402E-9FF6-18FE7E53DA3D}" srcId="{FA84BF92-43C6-4E94-A77F-6263E68B6783}" destId="{F18887B4-A9C2-4B49-ABE8-49DF326452E7}" srcOrd="17" destOrd="0" parTransId="{CE36CAE3-5A27-4090-ABCC-90C2B2DA4F88}" sibTransId="{08076DF6-76C1-494E-95E8-6622E5A06ECB}"/>
    <dgm:cxn modelId="{073760A0-8F7A-46FF-B46C-2D94BE227711}" type="presOf" srcId="{C01064B0-7526-476E-8689-454CA664BCD7}" destId="{12E172B9-01B0-436D-9684-1CCC8FA3FE5C}" srcOrd="0" destOrd="8" presId="urn:microsoft.com/office/officeart/2005/8/layout/list1"/>
    <dgm:cxn modelId="{A2CE93A0-7F6C-4764-A115-DC5BCB42C600}" type="presOf" srcId="{2AC169C6-9DEF-4161-BC3A-131947DB7965}" destId="{12E172B9-01B0-436D-9684-1CCC8FA3FE5C}" srcOrd="0" destOrd="19" presId="urn:microsoft.com/office/officeart/2005/8/layout/list1"/>
    <dgm:cxn modelId="{05B7A3A6-F711-4F1F-BDC6-7F76DAB1BDBD}" type="presOf" srcId="{55925A81-817B-4211-93C2-055488BE815D}" destId="{12E172B9-01B0-436D-9684-1CCC8FA3FE5C}" srcOrd="0" destOrd="2" presId="urn:microsoft.com/office/officeart/2005/8/layout/list1"/>
    <dgm:cxn modelId="{950E0FB1-AE7A-4B5B-90C3-644F310F6CA0}" type="presOf" srcId="{D45AA15C-ACDC-4858-A60B-A8623616E445}" destId="{12E172B9-01B0-436D-9684-1CCC8FA3FE5C}" srcOrd="0" destOrd="23" presId="urn:microsoft.com/office/officeart/2005/8/layout/list1"/>
    <dgm:cxn modelId="{D1F54EB4-AF29-40E7-97C6-6CC4FD3E5EAB}" type="presOf" srcId="{F597FD87-0EFD-474F-B828-44F839819E5E}" destId="{12E172B9-01B0-436D-9684-1CCC8FA3FE5C}" srcOrd="0" destOrd="16" presId="urn:microsoft.com/office/officeart/2005/8/layout/list1"/>
    <dgm:cxn modelId="{E22F12B8-2B5C-4C8C-8D95-EA4FE82C3B99}" srcId="{FA84BF92-43C6-4E94-A77F-6263E68B6783}" destId="{AFA07B7F-7AD8-48CE-8461-22BCB0BB0C75}" srcOrd="12" destOrd="0" parTransId="{871CFBBE-B852-43DF-8B4D-83222595F0D8}" sibTransId="{CFB0DA28-619E-4A3E-97C0-B692AA342C2C}"/>
    <dgm:cxn modelId="{11216BBD-3028-46AA-8E41-92A3C9B0DE82}" srcId="{FA84BF92-43C6-4E94-A77F-6263E68B6783}" destId="{FF050C02-EDB4-4F57-9E19-2EB771601BEC}" srcOrd="7" destOrd="0" parTransId="{2A91BE64-D92E-4BFB-9FC4-7087120C19DC}" sibTransId="{D8DDA3B7-E515-4074-A18D-C0BED40611E5}"/>
    <dgm:cxn modelId="{6B6F52BD-4EEF-4742-AEE2-BE32E55D40AA}" srcId="{FA84BF92-43C6-4E94-A77F-6263E68B6783}" destId="{A21EA40E-B2FA-464E-9C37-6DC232E0E05C}" srcOrd="16" destOrd="0" parTransId="{C44BFE72-7CC2-4460-B775-01C676F054CA}" sibTransId="{F2E96FFE-2204-4FC1-B462-06D5F4679584}"/>
    <dgm:cxn modelId="{76E977C1-19D9-4697-8CEF-220CB318FFEA}" type="presOf" srcId="{1AFB66F0-95C8-4468-A011-E51331EFA4DE}" destId="{12E172B9-01B0-436D-9684-1CCC8FA3FE5C}" srcOrd="0" destOrd="0" presId="urn:microsoft.com/office/officeart/2005/8/layout/list1"/>
    <dgm:cxn modelId="{AA203CC6-7CBF-414D-8517-775497ABAA19}" type="presOf" srcId="{BDCFBA6A-F855-4F80-8D4C-48D76C54BF67}" destId="{12E172B9-01B0-436D-9684-1CCC8FA3FE5C}" srcOrd="0" destOrd="1" presId="urn:microsoft.com/office/officeart/2005/8/layout/list1"/>
    <dgm:cxn modelId="{72D46AC7-BE28-47C7-9C55-C987E8A5A2C0}" type="presOf" srcId="{989FB178-56BC-41A4-BC8B-67A2AA5860F5}" destId="{12E172B9-01B0-436D-9684-1CCC8FA3FE5C}" srcOrd="0" destOrd="13" presId="urn:microsoft.com/office/officeart/2005/8/layout/list1"/>
    <dgm:cxn modelId="{F3AFADCB-C9EC-4AC4-9EC2-937BA629033D}" srcId="{FA84BF92-43C6-4E94-A77F-6263E68B6783}" destId="{55925A81-817B-4211-93C2-055488BE815D}" srcOrd="2" destOrd="0" parTransId="{F61EF47A-35E2-47E1-BD7B-2D65F49F8E96}" sibTransId="{F99BD56C-74D0-45BA-98B5-0221B9A19570}"/>
    <dgm:cxn modelId="{899BFECE-21FE-450D-A083-DF14F1550794}" srcId="{FA84BF92-43C6-4E94-A77F-6263E68B6783}" destId="{8EDAB48A-0340-47CD-931B-2411775382BD}" srcOrd="9" destOrd="0" parTransId="{B3A9BA35-B44D-43FB-A8D7-4C3ABB37C5B9}" sibTransId="{556E5A82-C6F8-4281-93FC-E18BFFCE7510}"/>
    <dgm:cxn modelId="{746645CF-9002-4BD2-B55A-1E42CFB82923}" srcId="{FA84BF92-43C6-4E94-A77F-6263E68B6783}" destId="{043FE9B2-2309-4E26-B3EB-390B09F09CB5}" srcOrd="10" destOrd="0" parTransId="{7928A8E2-B539-4CD6-9DB3-69969D064301}" sibTransId="{028C40B5-8B51-4823-AA76-E6073FD4F441}"/>
    <dgm:cxn modelId="{8B0AAECF-0A56-4F5D-BD9D-674D84132795}" srcId="{FA84BF92-43C6-4E94-A77F-6263E68B6783}" destId="{E64B59F6-B40C-4FE9-8199-895DC9F0EAEC}" srcOrd="3" destOrd="0" parTransId="{AC435205-465F-42A5-832D-24BAD823D2B4}" sibTransId="{57521346-E38F-4656-9A82-651CDABB8631}"/>
    <dgm:cxn modelId="{4983E2E7-FCCE-4DCB-B0C8-BBA16372613F}" type="presOf" srcId="{752DB3C6-8708-41D7-89B4-ACA930EB0CF1}" destId="{12E172B9-01B0-436D-9684-1CCC8FA3FE5C}" srcOrd="0" destOrd="21" presId="urn:microsoft.com/office/officeart/2005/8/layout/list1"/>
    <dgm:cxn modelId="{735488EA-F0D7-4D6A-A30F-3A3D842C9223}" srcId="{4E6EC978-B0E0-42B2-B7E4-ED2311A1CA91}" destId="{25D7CD99-22CC-471A-AC23-3A282C70F34B}" srcOrd="2" destOrd="0" parTransId="{47BC82E5-C1DC-42FE-AE75-68A57191AEF5}" sibTransId="{AD95C367-8B26-49E3-8626-7C50ACA4C2C7}"/>
    <dgm:cxn modelId="{067705EB-B05F-47DC-A47B-95835FD22DC1}" type="presOf" srcId="{8EDAB48A-0340-47CD-931B-2411775382BD}" destId="{12E172B9-01B0-436D-9684-1CCC8FA3FE5C}" srcOrd="0" destOrd="9" presId="urn:microsoft.com/office/officeart/2005/8/layout/list1"/>
    <dgm:cxn modelId="{6A60C2ED-F895-47D7-860C-62D6F3A98F82}" srcId="{A21EA40E-B2FA-464E-9C37-6DC232E0E05C}" destId="{752DB3C6-8708-41D7-89B4-ACA930EB0CF1}" srcOrd="0" destOrd="0" parTransId="{81447608-DA46-43B8-9966-919A34F350A9}" sibTransId="{6E20297D-C06D-4CFE-8537-F708286CCCE4}"/>
    <dgm:cxn modelId="{990359EE-0568-4ADE-9CB5-DF600D84558A}" type="presOf" srcId="{B4FA4ADB-E2EE-430E-9856-B9EE5851DBA3}" destId="{12E172B9-01B0-436D-9684-1CCC8FA3FE5C}" srcOrd="0" destOrd="14" presId="urn:microsoft.com/office/officeart/2005/8/layout/list1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solidFill>
                <a:schemeClr val="bg1"/>
              </a:solidFill>
              <a:latin typeface="Arial Rounded MT Bold" panose="020F0704030504030204" pitchFamily="34" charset="0"/>
            </a:rPr>
            <a:t>MarkeTrak Information Page</a:t>
          </a: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1363B354-2B1E-449B-89D2-B94826D00A3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AEEB19B9-73E6-4ABB-B139-CB2F4E168F83}" type="parTrans" cxnId="{77BFE1EB-9C2A-47E3-BBFE-AB22CC8B686A}">
      <dgm:prSet/>
      <dgm:spPr/>
      <dgm:t>
        <a:bodyPr/>
        <a:lstStyle/>
        <a:p>
          <a:endParaRPr lang="en-US"/>
        </a:p>
      </dgm:t>
    </dgm:pt>
    <dgm:pt modelId="{15BFC652-9EE7-4A53-9128-D46A63A6574F}" type="sibTrans" cxnId="{77BFE1EB-9C2A-47E3-BBFE-AB22CC8B686A}">
      <dgm:prSet/>
      <dgm:spPr/>
      <dgm:t>
        <a:bodyPr/>
        <a:lstStyle/>
        <a:p>
          <a:endParaRPr lang="en-US"/>
        </a:p>
      </dgm:t>
    </dgm:pt>
    <dgm:pt modelId="{56821D06-215B-4C17-BD51-A3F5AF58824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85A69C4-1CAD-4C62-9AE0-35BAF597285B}" type="parTrans" cxnId="{ED5C7266-E7E6-4B09-8A9D-33BA3634D870}">
      <dgm:prSet/>
      <dgm:spPr/>
      <dgm:t>
        <a:bodyPr/>
        <a:lstStyle/>
        <a:p>
          <a:endParaRPr lang="en-US"/>
        </a:p>
      </dgm:t>
    </dgm:pt>
    <dgm:pt modelId="{CE7FEC03-CCA3-4150-81DF-A8A71BFAB8D8}" type="sibTrans" cxnId="{ED5C7266-E7E6-4B09-8A9D-33BA3634D870}">
      <dgm:prSet/>
      <dgm:spPr/>
      <dgm:t>
        <a:bodyPr/>
        <a:lstStyle/>
        <a:p>
          <a:endParaRPr lang="en-US"/>
        </a:p>
      </dgm:t>
    </dgm:pt>
    <dgm:pt modelId="{2ABCE219-275D-4DE5-AA51-43A6C554BECF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F6BA1303-8164-4ECD-A92E-65259B35DDBF}" type="parTrans" cxnId="{80DE667B-0B36-47CD-B977-7F8CBE4B4CBD}">
      <dgm:prSet/>
      <dgm:spPr/>
      <dgm:t>
        <a:bodyPr/>
        <a:lstStyle/>
        <a:p>
          <a:endParaRPr lang="en-US"/>
        </a:p>
      </dgm:t>
    </dgm:pt>
    <dgm:pt modelId="{0AD21908-5A68-441E-AAC7-9EDF7AC26318}" type="sibTrans" cxnId="{80DE667B-0B36-47CD-B977-7F8CBE4B4CBD}">
      <dgm:prSet/>
      <dgm:spPr/>
      <dgm:t>
        <a:bodyPr/>
        <a:lstStyle/>
        <a:p>
          <a:endParaRPr lang="en-US"/>
        </a:p>
      </dgm:t>
    </dgm:pt>
    <dgm:pt modelId="{263B4B0F-F763-41E4-9725-88B077363C1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C27A847F-EC98-47D3-93EF-73C6B8D88C84}" type="parTrans" cxnId="{764DC399-3837-46DE-82FE-FEC7620E106C}">
      <dgm:prSet/>
      <dgm:spPr/>
      <dgm:t>
        <a:bodyPr/>
        <a:lstStyle/>
        <a:p>
          <a:endParaRPr lang="en-US"/>
        </a:p>
      </dgm:t>
    </dgm:pt>
    <dgm:pt modelId="{C8B9F859-8798-44A1-A4AD-5D292A4A019B}" type="sibTrans" cxnId="{764DC399-3837-46DE-82FE-FEC7620E106C}">
      <dgm:prSet/>
      <dgm:spPr/>
      <dgm:t>
        <a:bodyPr/>
        <a:lstStyle/>
        <a:p>
          <a:endParaRPr lang="en-US"/>
        </a:p>
      </dgm:t>
    </dgm:pt>
    <dgm:pt modelId="{D8C9CAD3-194A-47A2-8524-12827A534270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19CC89B1-F12D-485F-8C19-248D9AFC6DD4}" type="parTrans" cxnId="{E456E0CA-BE82-4C97-8D15-E93E33B211A2}">
      <dgm:prSet/>
      <dgm:spPr/>
      <dgm:t>
        <a:bodyPr/>
        <a:lstStyle/>
        <a:p>
          <a:endParaRPr lang="en-US"/>
        </a:p>
      </dgm:t>
    </dgm:pt>
    <dgm:pt modelId="{49B799A6-48FD-433E-AFDF-1F309A6D43D6}" type="sibTrans" cxnId="{E456E0CA-BE82-4C97-8D15-E93E33B211A2}">
      <dgm:prSet/>
      <dgm:spPr/>
      <dgm:t>
        <a:bodyPr/>
        <a:lstStyle/>
        <a:p>
          <a:endParaRPr lang="en-US"/>
        </a:p>
      </dgm:t>
    </dgm:pt>
    <dgm:pt modelId="{17A76034-03B0-48E1-9A3E-F666547009D9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1B38D21-44F4-4D28-8F1C-6A9C11826D32}" type="parTrans" cxnId="{BEADE149-1456-4B81-B5DE-6A18A1C08B90}">
      <dgm:prSet/>
      <dgm:spPr/>
      <dgm:t>
        <a:bodyPr/>
        <a:lstStyle/>
        <a:p>
          <a:endParaRPr lang="en-US"/>
        </a:p>
      </dgm:t>
    </dgm:pt>
    <dgm:pt modelId="{EF49B574-E2C6-47E0-B0D2-6A5D850C86E0}" type="sibTrans" cxnId="{BEADE149-1456-4B81-B5DE-6A18A1C08B90}">
      <dgm:prSet/>
      <dgm:spPr/>
      <dgm:t>
        <a:bodyPr/>
        <a:lstStyle/>
        <a:p>
          <a:endParaRPr lang="en-US"/>
        </a:p>
      </dgm:t>
    </dgm:pt>
    <dgm:pt modelId="{FE42DCA4-421A-45EE-9585-5F2F6267D2CC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473E3A70-3F10-4BC0-8BA3-9C5D52963BCB}" type="parTrans" cxnId="{9F59F92B-E2FF-4724-B295-6C4221074C99}">
      <dgm:prSet/>
      <dgm:spPr/>
      <dgm:t>
        <a:bodyPr/>
        <a:lstStyle/>
        <a:p>
          <a:endParaRPr lang="en-US"/>
        </a:p>
      </dgm:t>
    </dgm:pt>
    <dgm:pt modelId="{5A47EB2E-5272-415A-B9D7-3C07E3C3120C}" type="sibTrans" cxnId="{9F59F92B-E2FF-4724-B295-6C4221074C99}">
      <dgm:prSet/>
      <dgm:spPr/>
      <dgm:t>
        <a:bodyPr/>
        <a:lstStyle/>
        <a:p>
          <a:endParaRPr lang="en-US"/>
        </a:p>
      </dgm:t>
    </dgm:pt>
    <dgm:pt modelId="{9772CAD2-B19F-4366-9273-BC509BC18E13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5734C6B-EA63-4607-BAB9-A79FFEC51205}" type="parTrans" cxnId="{0AA4EE2B-AF94-465B-A0B2-D1F1FE68BE16}">
      <dgm:prSet/>
      <dgm:spPr/>
      <dgm:t>
        <a:bodyPr/>
        <a:lstStyle/>
        <a:p>
          <a:endParaRPr lang="en-US"/>
        </a:p>
      </dgm:t>
    </dgm:pt>
    <dgm:pt modelId="{94566C80-5D57-4024-B8F6-4AB99F2850FF}" type="sibTrans" cxnId="{0AA4EE2B-AF94-465B-A0B2-D1F1FE68BE16}">
      <dgm:prSet/>
      <dgm:spPr/>
      <dgm:t>
        <a:bodyPr/>
        <a:lstStyle/>
        <a:p>
          <a:endParaRPr lang="en-US"/>
        </a:p>
      </dgm:t>
    </dgm:pt>
    <dgm:pt modelId="{7B318ED4-6557-4C00-B458-AC3B92627B5B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844B17A-D368-4BA5-A0B1-BE97308580AF}" type="parTrans" cxnId="{389DD61C-A736-4A38-AFA2-2EAC6602C993}">
      <dgm:prSet/>
      <dgm:spPr/>
      <dgm:t>
        <a:bodyPr/>
        <a:lstStyle/>
        <a:p>
          <a:endParaRPr lang="en-US"/>
        </a:p>
      </dgm:t>
    </dgm:pt>
    <dgm:pt modelId="{2E126C0F-3971-4F82-8A40-2F45A575EDB0}" type="sibTrans" cxnId="{389DD61C-A736-4A38-AFA2-2EAC6602C993}">
      <dgm:prSet/>
      <dgm:spPr/>
      <dgm:t>
        <a:bodyPr/>
        <a:lstStyle/>
        <a:p>
          <a:endParaRPr lang="en-US"/>
        </a:p>
      </dgm:t>
    </dgm:pt>
    <dgm:pt modelId="{6ABEFBE1-F943-4749-B492-C48BB96D6E04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77BE0770-68CE-42E0-930C-F1689D85B2D6}" type="parTrans" cxnId="{881ACB86-CFE0-41A2-B622-9DB5F417B707}">
      <dgm:prSet/>
      <dgm:spPr/>
      <dgm:t>
        <a:bodyPr/>
        <a:lstStyle/>
        <a:p>
          <a:endParaRPr lang="en-US"/>
        </a:p>
      </dgm:t>
    </dgm:pt>
    <dgm:pt modelId="{EF6B1B86-8A08-47A4-911F-310845197E0A}" type="sibTrans" cxnId="{881ACB86-CFE0-41A2-B622-9DB5F417B707}">
      <dgm:prSet/>
      <dgm:spPr/>
      <dgm:t>
        <a:bodyPr/>
        <a:lstStyle/>
        <a:p>
          <a:endParaRPr lang="en-US"/>
        </a:p>
      </dgm:t>
    </dgm:pt>
    <dgm:pt modelId="{9CAF021F-A0B9-4D17-8E67-4E72A01C31E2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B83B5BA4-2F16-4957-93E1-E8920BA8E900}" type="parTrans" cxnId="{A28618D5-9698-44F3-8E03-0A749F655BD7}">
      <dgm:prSet/>
      <dgm:spPr/>
      <dgm:t>
        <a:bodyPr/>
        <a:lstStyle/>
        <a:p>
          <a:endParaRPr lang="en-US"/>
        </a:p>
      </dgm:t>
    </dgm:pt>
    <dgm:pt modelId="{73FEBD9B-9426-40DB-8E44-282D83E3C5A3}" type="sibTrans" cxnId="{A28618D5-9698-44F3-8E03-0A749F655BD7}">
      <dgm:prSet/>
      <dgm:spPr/>
      <dgm:t>
        <a:bodyPr/>
        <a:lstStyle/>
        <a:p>
          <a:endParaRPr lang="en-US"/>
        </a:p>
      </dgm:t>
    </dgm:pt>
    <dgm:pt modelId="{9A502740-9998-45EE-B6D9-5CB4C1B92FB1}">
      <dgm:prSet phldrT="[Text]" custT="1"/>
      <dgm:spPr/>
      <dgm:t>
        <a:bodyPr/>
        <a:lstStyle/>
        <a:p>
          <a:pPr algn="l">
            <a:lnSpc>
              <a:spcPct val="90000"/>
            </a:lnSpc>
          </a:pPr>
          <a:endParaRPr lang="en-US" sz="2400" dirty="0">
            <a:latin typeface="Arial Rounded MT Bold" panose="020F0704030504030204" pitchFamily="34" charset="0"/>
          </a:endParaRPr>
        </a:p>
      </dgm:t>
    </dgm:pt>
    <dgm:pt modelId="{81D82884-B134-41B9-9E5D-C4B101D1B794}" type="parTrans" cxnId="{36C34506-C832-4D13-B711-FB7A4F07A653}">
      <dgm:prSet/>
      <dgm:spPr/>
      <dgm:t>
        <a:bodyPr/>
        <a:lstStyle/>
        <a:p>
          <a:endParaRPr lang="en-US"/>
        </a:p>
      </dgm:t>
    </dgm:pt>
    <dgm:pt modelId="{B7EF55ED-5D20-4585-A098-72CE18B99415}" type="sibTrans" cxnId="{36C34506-C832-4D13-B711-FB7A4F07A653}">
      <dgm:prSet/>
      <dgm:spPr/>
      <dgm:t>
        <a:bodyPr/>
        <a:lstStyle/>
        <a:p>
          <a:endParaRPr lang="en-US"/>
        </a:p>
      </dgm:t>
    </dgm:pt>
    <dgm:pt modelId="{C0727D5E-6C12-4BCD-825A-84F5DCF3AFD4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0C1C26A3-6F3E-4B3C-BD82-3281B4DA087C}" type="pres">
      <dgm:prSet presAssocID="{FA84BF92-43C6-4E94-A77F-6263E68B6783}" presName="parentLin" presStyleCnt="0"/>
      <dgm:spPr/>
    </dgm:pt>
    <dgm:pt modelId="{8D263EF1-990E-4235-B334-4F0671851AEE}" type="pres">
      <dgm:prSet presAssocID="{FA84BF92-43C6-4E94-A77F-6263E68B6783}" presName="parentLeftMargin" presStyleLbl="node1" presStyleIdx="0" presStyleCnt="1"/>
      <dgm:spPr/>
    </dgm:pt>
    <dgm:pt modelId="{4FC84B32-D1CC-469D-BDF0-F53E02EEAA9C}" type="pres">
      <dgm:prSet presAssocID="{FA84BF92-43C6-4E94-A77F-6263E68B6783}" presName="parentText" presStyleLbl="node1" presStyleIdx="0" presStyleCnt="1" custScaleX="157466" custScaleY="170023" custLinFactNeighborX="-90354" custLinFactNeighborY="-21392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C9C22D64-4439-4069-B33D-D3976B592CC4}" type="pres">
      <dgm:prSet presAssocID="{FA84BF92-43C6-4E94-A77F-6263E68B6783}" presName="negativeSpace" presStyleCnt="0"/>
      <dgm:spPr/>
    </dgm:pt>
    <dgm:pt modelId="{12E172B9-01B0-436D-9684-1CCC8FA3FE5C}" type="pres">
      <dgm:prSet presAssocID="{FA84BF92-43C6-4E94-A77F-6263E68B6783}" presName="childText" presStyleLbl="conFgAcc1" presStyleIdx="0" presStyleCnt="1" custScaleX="100000" custScaleY="100413" custLinFactY="-9378" custLinFactNeighborX="-15535" custLinFactNeighborY="-100000">
        <dgm:presLayoutVars>
          <dgm:bulletEnabled val="1"/>
        </dgm:presLayoutVars>
      </dgm:prSet>
      <dgm:spPr/>
    </dgm:pt>
  </dgm:ptLst>
  <dgm:cxnLst>
    <dgm:cxn modelId="{36C34506-C832-4D13-B711-FB7A4F07A653}" srcId="{FA84BF92-43C6-4E94-A77F-6263E68B6783}" destId="{9A502740-9998-45EE-B6D9-5CB4C1B92FB1}" srcOrd="7" destOrd="0" parTransId="{81D82884-B134-41B9-9E5D-C4B101D1B794}" sibTransId="{B7EF55ED-5D20-4585-A098-72CE18B99415}"/>
    <dgm:cxn modelId="{95ADC90D-234B-4F38-8F6A-3893713256EF}" type="presOf" srcId="{17A76034-03B0-48E1-9A3E-F666547009D9}" destId="{12E172B9-01B0-436D-9684-1CCC8FA3FE5C}" srcOrd="0" destOrd="1" presId="urn:microsoft.com/office/officeart/2005/8/layout/list1"/>
    <dgm:cxn modelId="{B0F6A610-E9B6-4C1C-901E-66C4852FE3DC}" type="presOf" srcId="{6ABEFBE1-F943-4749-B492-C48BB96D6E04}" destId="{12E172B9-01B0-436D-9684-1CCC8FA3FE5C}" srcOrd="0" destOrd="5" presId="urn:microsoft.com/office/officeart/2005/8/layout/list1"/>
    <dgm:cxn modelId="{389DD61C-A736-4A38-AFA2-2EAC6602C993}" srcId="{FA84BF92-43C6-4E94-A77F-6263E68B6783}" destId="{7B318ED4-6557-4C00-B458-AC3B92627B5B}" srcOrd="4" destOrd="0" parTransId="{7844B17A-D368-4BA5-A0B1-BE97308580AF}" sibTransId="{2E126C0F-3971-4F82-8A40-2F45A575EDB0}"/>
    <dgm:cxn modelId="{B7032528-17E3-4D84-A373-6E9C2450C33C}" type="presOf" srcId="{1363B354-2B1E-449B-89D2-B94826D00A3C}" destId="{12E172B9-01B0-436D-9684-1CCC8FA3FE5C}" srcOrd="0" destOrd="8" presId="urn:microsoft.com/office/officeart/2005/8/layout/list1"/>
    <dgm:cxn modelId="{4BCE8D29-5696-4CF8-BE2A-87435836A477}" type="presOf" srcId="{FA84BF92-43C6-4E94-A77F-6263E68B6783}" destId="{4FC84B32-D1CC-469D-BDF0-F53E02EEAA9C}" srcOrd="1" destOrd="0" presId="urn:microsoft.com/office/officeart/2005/8/layout/list1"/>
    <dgm:cxn modelId="{0AA4EE2B-AF94-465B-A0B2-D1F1FE68BE16}" srcId="{FA84BF92-43C6-4E94-A77F-6263E68B6783}" destId="{9772CAD2-B19F-4366-9273-BC509BC18E13}" srcOrd="3" destOrd="0" parTransId="{B5734C6B-EA63-4607-BAB9-A79FFEC51205}" sibTransId="{94566C80-5D57-4024-B8F6-4AB99F2850FF}"/>
    <dgm:cxn modelId="{9F59F92B-E2FF-4724-B295-6C4221074C99}" srcId="{FA84BF92-43C6-4E94-A77F-6263E68B6783}" destId="{FE42DCA4-421A-45EE-9585-5F2F6267D2CC}" srcOrd="2" destOrd="0" parTransId="{473E3A70-3F10-4BC0-8BA3-9C5D52963BCB}" sibTransId="{5A47EB2E-5272-415A-B9D7-3C07E3C3120C}"/>
    <dgm:cxn modelId="{C7805960-ECC9-43E0-AAD8-F67026F4BC55}" type="presOf" srcId="{DE4B9EAB-636A-44C0-B4F9-D4AE4F66DB43}" destId="{C0727D5E-6C12-4BCD-825A-84F5DCF3AFD4}" srcOrd="0" destOrd="0" presId="urn:microsoft.com/office/officeart/2005/8/layout/list1"/>
    <dgm:cxn modelId="{33320C62-C43B-47FC-96AE-640F80DE87D7}" type="presOf" srcId="{FA84BF92-43C6-4E94-A77F-6263E68B6783}" destId="{8D263EF1-990E-4235-B334-4F0671851AEE}" srcOrd="0" destOrd="0" presId="urn:microsoft.com/office/officeart/2005/8/layout/list1"/>
    <dgm:cxn modelId="{F11F3C43-EA7F-4ADE-94B5-648564825E76}" type="presOf" srcId="{9A502740-9998-45EE-B6D9-5CB4C1B92FB1}" destId="{12E172B9-01B0-436D-9684-1CCC8FA3FE5C}" srcOrd="0" destOrd="7" presId="urn:microsoft.com/office/officeart/2005/8/layout/list1"/>
    <dgm:cxn modelId="{ED5C7266-E7E6-4B09-8A9D-33BA3634D870}" srcId="{FA84BF92-43C6-4E94-A77F-6263E68B6783}" destId="{56821D06-215B-4C17-BD51-A3F5AF588244}" srcOrd="9" destOrd="0" parTransId="{F85A69C4-1CAD-4C62-9AE0-35BAF597285B}" sibTransId="{CE7FEC03-CCA3-4150-81DF-A8A71BFAB8D8}"/>
    <dgm:cxn modelId="{89E3A948-1FE8-4780-A3DB-5D04A11FC2CC}" type="presOf" srcId="{7B318ED4-6557-4C00-B458-AC3B92627B5B}" destId="{12E172B9-01B0-436D-9684-1CCC8FA3FE5C}" srcOrd="0" destOrd="4" presId="urn:microsoft.com/office/officeart/2005/8/layout/list1"/>
    <dgm:cxn modelId="{BEADE149-1456-4B81-B5DE-6A18A1C08B90}" srcId="{FA84BF92-43C6-4E94-A77F-6263E68B6783}" destId="{17A76034-03B0-48E1-9A3E-F666547009D9}" srcOrd="1" destOrd="0" parTransId="{41B38D21-44F4-4D28-8F1C-6A9C11826D32}" sibTransId="{EF49B574-E2C6-47E0-B0D2-6A5D850C86E0}"/>
    <dgm:cxn modelId="{069D2B6A-DE1C-48BC-9B96-9C06BAAF56B4}" type="presOf" srcId="{9CAF021F-A0B9-4D17-8E67-4E72A01C31E2}" destId="{12E172B9-01B0-436D-9684-1CCC8FA3FE5C}" srcOrd="0" destOrd="6" presId="urn:microsoft.com/office/officeart/2005/8/layout/list1"/>
    <dgm:cxn modelId="{65FAF74F-56D5-439D-9DE9-56DA8E309428}" type="presOf" srcId="{2ABCE219-275D-4DE5-AA51-43A6C554BECF}" destId="{12E172B9-01B0-436D-9684-1CCC8FA3FE5C}" srcOrd="0" destOrd="10" presId="urn:microsoft.com/office/officeart/2005/8/layout/list1"/>
    <dgm:cxn modelId="{46FCE977-C7DB-472C-9922-E959EB6DC68E}" type="presOf" srcId="{263B4B0F-F763-41E4-9725-88B077363C1C}" destId="{12E172B9-01B0-436D-9684-1CCC8FA3FE5C}" srcOrd="0" destOrd="11" presId="urn:microsoft.com/office/officeart/2005/8/layout/list1"/>
    <dgm:cxn modelId="{80DE667B-0B36-47CD-B977-7F8CBE4B4CBD}" srcId="{FA84BF92-43C6-4E94-A77F-6263E68B6783}" destId="{2ABCE219-275D-4DE5-AA51-43A6C554BECF}" srcOrd="10" destOrd="0" parTransId="{F6BA1303-8164-4ECD-A92E-65259B35DDBF}" sibTransId="{0AD21908-5A68-441E-AAC7-9EDF7AC26318}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881ACB86-CFE0-41A2-B622-9DB5F417B707}" srcId="{FA84BF92-43C6-4E94-A77F-6263E68B6783}" destId="{6ABEFBE1-F943-4749-B492-C48BB96D6E04}" srcOrd="5" destOrd="0" parTransId="{77BE0770-68CE-42E0-930C-F1689D85B2D6}" sibTransId="{EF6B1B86-8A08-47A4-911F-310845197E0A}"/>
    <dgm:cxn modelId="{9B4A7991-0D3C-4D2B-9D99-A0B94F006288}" type="presOf" srcId="{D8C9CAD3-194A-47A2-8524-12827A534270}" destId="{12E172B9-01B0-436D-9684-1CCC8FA3FE5C}" srcOrd="0" destOrd="0" presId="urn:microsoft.com/office/officeart/2005/8/layout/list1"/>
    <dgm:cxn modelId="{764DC399-3837-46DE-82FE-FEC7620E106C}" srcId="{FA84BF92-43C6-4E94-A77F-6263E68B6783}" destId="{263B4B0F-F763-41E4-9725-88B077363C1C}" srcOrd="11" destOrd="0" parTransId="{C27A847F-EC98-47D3-93EF-73C6B8D88C84}" sibTransId="{C8B9F859-8798-44A1-A4AD-5D292A4A019B}"/>
    <dgm:cxn modelId="{D6788FA2-D8FB-47A4-8B2E-FD6836F264E6}" type="presOf" srcId="{9772CAD2-B19F-4366-9273-BC509BC18E13}" destId="{12E172B9-01B0-436D-9684-1CCC8FA3FE5C}" srcOrd="0" destOrd="3" presId="urn:microsoft.com/office/officeart/2005/8/layout/list1"/>
    <dgm:cxn modelId="{537032AF-A13A-4455-8AFB-D23AEC95CDB4}" type="presOf" srcId="{FE42DCA4-421A-45EE-9585-5F2F6267D2CC}" destId="{12E172B9-01B0-436D-9684-1CCC8FA3FE5C}" srcOrd="0" destOrd="2" presId="urn:microsoft.com/office/officeart/2005/8/layout/list1"/>
    <dgm:cxn modelId="{0B6B40B2-B08B-4D1B-815A-F86D62FEF0F4}" type="presOf" srcId="{56821D06-215B-4C17-BD51-A3F5AF588244}" destId="{12E172B9-01B0-436D-9684-1CCC8FA3FE5C}" srcOrd="0" destOrd="9" presId="urn:microsoft.com/office/officeart/2005/8/layout/list1"/>
    <dgm:cxn modelId="{E456E0CA-BE82-4C97-8D15-E93E33B211A2}" srcId="{FA84BF92-43C6-4E94-A77F-6263E68B6783}" destId="{D8C9CAD3-194A-47A2-8524-12827A534270}" srcOrd="0" destOrd="0" parTransId="{19CC89B1-F12D-485F-8C19-248D9AFC6DD4}" sibTransId="{49B799A6-48FD-433E-AFDF-1F309A6D43D6}"/>
    <dgm:cxn modelId="{A28618D5-9698-44F3-8E03-0A749F655BD7}" srcId="{FA84BF92-43C6-4E94-A77F-6263E68B6783}" destId="{9CAF021F-A0B9-4D17-8E67-4E72A01C31E2}" srcOrd="6" destOrd="0" parTransId="{B83B5BA4-2F16-4957-93E1-E8920BA8E900}" sibTransId="{73FEBD9B-9426-40DB-8E44-282D83E3C5A3}"/>
    <dgm:cxn modelId="{77BFE1EB-9C2A-47E3-BBFE-AB22CC8B686A}" srcId="{FA84BF92-43C6-4E94-A77F-6263E68B6783}" destId="{1363B354-2B1E-449B-89D2-B94826D00A3C}" srcOrd="8" destOrd="0" parTransId="{AEEB19B9-73E6-4ABB-B139-CB2F4E168F83}" sibTransId="{15BFC652-9EE7-4A53-9128-D46A63A6574F}"/>
    <dgm:cxn modelId="{D54E0A0A-A053-4980-A578-2021456ACE82}" type="presParOf" srcId="{C0727D5E-6C12-4BCD-825A-84F5DCF3AFD4}" destId="{0C1C26A3-6F3E-4B3C-BD82-3281B4DA087C}" srcOrd="0" destOrd="0" presId="urn:microsoft.com/office/officeart/2005/8/layout/list1"/>
    <dgm:cxn modelId="{5E2FA87F-495A-47E1-87D1-96EA0DC43CD9}" type="presParOf" srcId="{0C1C26A3-6F3E-4B3C-BD82-3281B4DA087C}" destId="{8D263EF1-990E-4235-B334-4F0671851AEE}" srcOrd="0" destOrd="0" presId="urn:microsoft.com/office/officeart/2005/8/layout/list1"/>
    <dgm:cxn modelId="{65B732AF-1491-48A0-BDBB-4321A532662C}" type="presParOf" srcId="{0C1C26A3-6F3E-4B3C-BD82-3281B4DA087C}" destId="{4FC84B32-D1CC-469D-BDF0-F53E02EEAA9C}" srcOrd="1" destOrd="0" presId="urn:microsoft.com/office/officeart/2005/8/layout/list1"/>
    <dgm:cxn modelId="{6927FE29-DEFD-40AB-9EFB-AA0CDACE3743}" type="presParOf" srcId="{C0727D5E-6C12-4BCD-825A-84F5DCF3AFD4}" destId="{C9C22D64-4439-4069-B33D-D3976B592CC4}" srcOrd="1" destOrd="0" presId="urn:microsoft.com/office/officeart/2005/8/layout/list1"/>
    <dgm:cxn modelId="{3C435E92-E3A0-4C87-94C1-BECEEBBD5266}" type="presParOf" srcId="{C0727D5E-6C12-4BCD-825A-84F5DCF3AFD4}" destId="{12E172B9-01B0-436D-9684-1CCC8FA3FE5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E4B9EAB-636A-44C0-B4F9-D4AE4F66DB43}" type="doc">
      <dgm:prSet loTypeId="urn:microsoft.com/office/officeart/2005/8/layout/list1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A84BF92-43C6-4E94-A77F-6263E68B6783}">
      <dgm:prSet phldrT="[Text]" custT="1"/>
      <dgm:spPr/>
      <dgm:t>
        <a:bodyPr/>
        <a:lstStyle/>
        <a:p>
          <a:pPr algn="ctr"/>
          <a:r>
            <a:rPr lang="en-US" sz="2600" dirty="0">
              <a:latin typeface="Arial Rounded MT Bold" panose="020F0704030504030204" pitchFamily="34" charset="0"/>
            </a:rPr>
            <a:t>Next Meeting – </a:t>
          </a:r>
          <a:r>
            <a:rPr lang="en-US" sz="2600" b="1" dirty="0"/>
            <a:t>August 19, 2025</a:t>
          </a:r>
          <a:endParaRPr lang="en-US" sz="2600" dirty="0">
            <a:latin typeface="Arial Rounded MT Bold" panose="020F0704030504030204" pitchFamily="34" charset="0"/>
          </a:endParaRPr>
        </a:p>
      </dgm:t>
    </dgm:pt>
    <dgm:pt modelId="{AC2F3C19-8AC1-497A-9C58-F4EC2BFCFF7F}" type="parTrans" cxnId="{B568F27B-0E85-4EAC-B2DE-81C9E77FC4FB}">
      <dgm:prSet/>
      <dgm:spPr/>
      <dgm:t>
        <a:bodyPr/>
        <a:lstStyle/>
        <a:p>
          <a:endParaRPr lang="en-US"/>
        </a:p>
      </dgm:t>
    </dgm:pt>
    <dgm:pt modelId="{9D7AE265-07BF-4007-A381-FB05BD763012}" type="sibTrans" cxnId="{B568F27B-0E85-4EAC-B2DE-81C9E77FC4FB}">
      <dgm:prSet/>
      <dgm:spPr/>
      <dgm:t>
        <a:bodyPr/>
        <a:lstStyle/>
        <a:p>
          <a:endParaRPr lang="en-US"/>
        </a:p>
      </dgm:t>
    </dgm:pt>
    <dgm:pt modelId="{DC6638E4-C934-442B-9486-32BCEBBF301B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Tx/>
            <a:buNone/>
          </a:pPr>
          <a:endParaRPr lang="en-US" sz="2600" dirty="0">
            <a:latin typeface="Tenorite" panose="00000500000000000000" pitchFamily="2" charset="0"/>
          </a:endParaRPr>
        </a:p>
      </dgm:t>
    </dgm:pt>
    <dgm:pt modelId="{A897E1DC-AAB6-45CD-AB35-A97960EB471B}" type="sibTrans" cxnId="{87D40C69-9DED-461F-AC5E-3B4346138C11}">
      <dgm:prSet/>
      <dgm:spPr/>
      <dgm:t>
        <a:bodyPr/>
        <a:lstStyle/>
        <a:p>
          <a:endParaRPr lang="en-US"/>
        </a:p>
      </dgm:t>
    </dgm:pt>
    <dgm:pt modelId="{D35C198F-F7DC-4702-93DD-583773403FD3}" type="parTrans" cxnId="{87D40C69-9DED-461F-AC5E-3B4346138C11}">
      <dgm:prSet/>
      <dgm:spPr/>
      <dgm:t>
        <a:bodyPr/>
        <a:lstStyle/>
        <a:p>
          <a:endParaRPr lang="en-US"/>
        </a:p>
      </dgm:t>
    </dgm:pt>
    <dgm:pt modelId="{D2506135-395C-47B0-8DA9-C3F76649FF22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None/>
          </a:pPr>
          <a:r>
            <a:rPr lang="en-US" sz="2400" b="1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</dgm:t>
    </dgm:pt>
    <dgm:pt modelId="{D79BAE52-B8CB-4181-ACDC-6CE5498C10F0}" type="sibTrans" cxnId="{9527099C-48BD-4C52-BE1B-F581599A9067}">
      <dgm:prSet/>
      <dgm:spPr/>
      <dgm:t>
        <a:bodyPr/>
        <a:lstStyle/>
        <a:p>
          <a:endParaRPr lang="en-US"/>
        </a:p>
      </dgm:t>
    </dgm:pt>
    <dgm:pt modelId="{5AE6885F-1A01-4324-A69E-284DA5FAEB5E}" type="parTrans" cxnId="{9527099C-48BD-4C52-BE1B-F581599A9067}">
      <dgm:prSet/>
      <dgm:spPr/>
      <dgm:t>
        <a:bodyPr/>
        <a:lstStyle/>
        <a:p>
          <a:endParaRPr lang="en-US"/>
        </a:p>
      </dgm:t>
    </dgm:pt>
    <dgm:pt modelId="{6D0AD5F0-4933-4899-8418-A2844D8BC216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</dgm:t>
    </dgm:pt>
    <dgm:pt modelId="{0B59EF43-6154-41CE-9EE8-F51DE57D28EE}" type="sibTrans" cxnId="{E736E19A-452D-4EA5-8AB9-2F97CBF0C87D}">
      <dgm:prSet/>
      <dgm:spPr/>
      <dgm:t>
        <a:bodyPr/>
        <a:lstStyle/>
        <a:p>
          <a:endParaRPr lang="en-US"/>
        </a:p>
      </dgm:t>
    </dgm:pt>
    <dgm:pt modelId="{207128BF-472D-4C2A-8F01-F84D27496C2E}" type="parTrans" cxnId="{E736E19A-452D-4EA5-8AB9-2F97CBF0C87D}">
      <dgm:prSet/>
      <dgm:spPr/>
      <dgm:t>
        <a:bodyPr/>
        <a:lstStyle/>
        <a:p>
          <a:endParaRPr lang="en-US"/>
        </a:p>
      </dgm:t>
    </dgm:pt>
    <dgm:pt modelId="{30C148FE-FCBE-44D5-A601-637A651AAE55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Extended Release - July</a:t>
          </a:r>
        </a:p>
      </dgm:t>
    </dgm:pt>
    <dgm:pt modelId="{2A8B62BF-B70B-4487-9F68-050A74C36D9C}" type="sibTrans" cxnId="{01BCA9DF-09C9-478E-9E93-4405F30A9FC5}">
      <dgm:prSet/>
      <dgm:spPr/>
      <dgm:t>
        <a:bodyPr/>
        <a:lstStyle/>
        <a:p>
          <a:endParaRPr lang="en-US"/>
        </a:p>
      </dgm:t>
    </dgm:pt>
    <dgm:pt modelId="{145D19B7-0449-405E-BA45-B86B1F2C73E6}" type="parTrans" cxnId="{01BCA9DF-09C9-478E-9E93-4405F30A9FC5}">
      <dgm:prSet/>
      <dgm:spPr/>
      <dgm:t>
        <a:bodyPr/>
        <a:lstStyle/>
        <a:p>
          <a:endParaRPr lang="en-US"/>
        </a:p>
      </dgm:t>
    </dgm:pt>
    <dgm:pt modelId="{ED5B80F7-97C7-49A1-AB06-F80B4D100213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MIS – Retail API &amp; UI</a:t>
          </a:r>
        </a:p>
      </dgm:t>
    </dgm:pt>
    <dgm:pt modelId="{20049D3B-42EF-4B65-B01D-ABF82CFF1812}" type="sibTrans" cxnId="{D49947E6-70FB-44E2-91F3-1A73E045BE72}">
      <dgm:prSet/>
      <dgm:spPr/>
      <dgm:t>
        <a:bodyPr/>
        <a:lstStyle/>
        <a:p>
          <a:endParaRPr lang="en-US"/>
        </a:p>
      </dgm:t>
    </dgm:pt>
    <dgm:pt modelId="{1659BB7A-FE2C-408D-8C9F-9C8F83D76954}" type="parTrans" cxnId="{D49947E6-70FB-44E2-91F3-1A73E045BE72}">
      <dgm:prSet/>
      <dgm:spPr/>
      <dgm:t>
        <a:bodyPr/>
        <a:lstStyle/>
        <a:p>
          <a:endParaRPr lang="en-US"/>
        </a:p>
      </dgm:t>
    </dgm:pt>
    <dgm:pt modelId="{DD2C79BD-43D3-4B26-96C7-8F43C537C38D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MarkeTrak Information Page</a:t>
          </a:r>
        </a:p>
      </dgm:t>
    </dgm:pt>
    <dgm:pt modelId="{B0E95289-E902-441C-8133-0D206B615478}" type="sibTrans" cxnId="{754CFA4E-4854-4D13-AA32-EE1382C59FBA}">
      <dgm:prSet/>
      <dgm:spPr/>
      <dgm:t>
        <a:bodyPr/>
        <a:lstStyle/>
        <a:p>
          <a:endParaRPr lang="en-US"/>
        </a:p>
      </dgm:t>
    </dgm:pt>
    <dgm:pt modelId="{811BB26E-3394-4CE8-973C-B3D79B6E4C2F}" type="parTrans" cxnId="{754CFA4E-4854-4D13-AA32-EE1382C59FBA}">
      <dgm:prSet/>
      <dgm:spPr/>
      <dgm:t>
        <a:bodyPr/>
        <a:lstStyle/>
        <a:p>
          <a:endParaRPr lang="en-US"/>
        </a:p>
      </dgm:t>
    </dgm:pt>
    <dgm:pt modelId="{D8106045-C2BD-45F3-8E7E-F57FA7B1DF31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i="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4C151C25-BF57-4453-A64F-3DFBC8CCFA34}" type="sibTrans" cxnId="{CA6720BC-2B64-47AD-AA8B-B0A43C19D291}">
      <dgm:prSet/>
      <dgm:spPr/>
      <dgm:t>
        <a:bodyPr/>
        <a:lstStyle/>
        <a:p>
          <a:endParaRPr lang="en-US"/>
        </a:p>
      </dgm:t>
    </dgm:pt>
    <dgm:pt modelId="{0BB81608-2D1C-44FA-8B2A-329EC9C21E3A}" type="parTrans" cxnId="{CA6720BC-2B64-47AD-AA8B-B0A43C19D291}">
      <dgm:prSet/>
      <dgm:spPr/>
      <dgm:t>
        <a:bodyPr/>
        <a:lstStyle/>
        <a:p>
          <a:endParaRPr lang="en-US"/>
        </a:p>
      </dgm:t>
    </dgm:pt>
    <dgm:pt modelId="{D5D20ED9-F927-41E6-AB88-CCB831ED4BC9}">
      <dgm:prSet phldrT="[Text]" custT="1"/>
      <dgm:spPr/>
      <dgm:t>
        <a:bodyPr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</dgm:t>
    </dgm:pt>
    <dgm:pt modelId="{24BB48E9-C266-4F75-B055-732FB4641F61}" type="parTrans" cxnId="{C9B6A11C-67ED-4648-8A19-CA1003E546EC}">
      <dgm:prSet/>
      <dgm:spPr/>
      <dgm:t>
        <a:bodyPr/>
        <a:lstStyle/>
        <a:p>
          <a:endParaRPr lang="en-US"/>
        </a:p>
      </dgm:t>
    </dgm:pt>
    <dgm:pt modelId="{BE2F0883-90F1-4DF5-925A-9F5BE09B1A40}" type="sibTrans" cxnId="{C9B6A11C-67ED-4648-8A19-CA1003E546EC}">
      <dgm:prSet/>
      <dgm:spPr/>
      <dgm:t>
        <a:bodyPr/>
        <a:lstStyle/>
        <a:p>
          <a:endParaRPr lang="en-US"/>
        </a:p>
      </dgm:t>
    </dgm:pt>
    <dgm:pt modelId="{57CB1226-3166-4350-BA71-CD2EC074E267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</dgm:t>
    </dgm:pt>
    <dgm:pt modelId="{6D7A2CD3-DAD0-4FB6-821A-B39E65D68258}" type="parTrans" cxnId="{C940C72E-A3B0-426E-86B2-BE7A651D0F14}">
      <dgm:prSet/>
      <dgm:spPr/>
      <dgm:t>
        <a:bodyPr/>
        <a:lstStyle/>
        <a:p>
          <a:endParaRPr lang="en-US"/>
        </a:p>
      </dgm:t>
    </dgm:pt>
    <dgm:pt modelId="{D7646B63-2392-4400-9519-8B202AE6800F}" type="sibTrans" cxnId="{C940C72E-A3B0-426E-86B2-BE7A651D0F14}">
      <dgm:prSet/>
      <dgm:spPr/>
      <dgm:t>
        <a:bodyPr/>
        <a:lstStyle/>
        <a:p>
          <a:endParaRPr lang="en-US"/>
        </a:p>
      </dgm:t>
    </dgm:pt>
    <dgm:pt modelId="{632D35F0-AEF7-4D9D-9CDE-EBE51BB812E8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Enhancements – reject code listing in MIS, ESI in MT escalation email</a:t>
          </a:r>
        </a:p>
      </dgm:t>
    </dgm:pt>
    <dgm:pt modelId="{D9F0F132-F7E8-4881-B179-2B36AB9ABBBD}" type="parTrans" cxnId="{F0CA9E03-7EC4-4F82-95F9-3E0AB73779D1}">
      <dgm:prSet/>
      <dgm:spPr/>
      <dgm:t>
        <a:bodyPr/>
        <a:lstStyle/>
        <a:p>
          <a:endParaRPr lang="en-US"/>
        </a:p>
      </dgm:t>
    </dgm:pt>
    <dgm:pt modelId="{217E9E50-A370-4A59-B754-85E50713397F}" type="sibTrans" cxnId="{F0CA9E03-7EC4-4F82-95F9-3E0AB73779D1}">
      <dgm:prSet/>
      <dgm:spPr/>
      <dgm:t>
        <a:bodyPr/>
        <a:lstStyle/>
        <a:p>
          <a:endParaRPr lang="en-US"/>
        </a:p>
      </dgm:t>
    </dgm:pt>
    <dgm:pt modelId="{3B22BA84-BA41-4BD0-9977-518D5167128A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dirty="0">
              <a:latin typeface="Tenorite" panose="00000500000000000000" pitchFamily="2" charset="0"/>
              <a:cs typeface="Calibri" panose="020F0502020204030204" pitchFamily="34" charset="0"/>
            </a:rPr>
            <a:t>Follow up on Action Items</a:t>
          </a:r>
        </a:p>
      </dgm:t>
    </dgm:pt>
    <dgm:pt modelId="{07F49020-D7E4-4CED-8312-D67E6CB8A9DE}" type="sibTrans" cxnId="{E1E78A0B-7F80-434E-AF75-C1EAE98EDF7E}">
      <dgm:prSet/>
      <dgm:spPr/>
      <dgm:t>
        <a:bodyPr/>
        <a:lstStyle/>
        <a:p>
          <a:endParaRPr lang="en-US"/>
        </a:p>
      </dgm:t>
    </dgm:pt>
    <dgm:pt modelId="{A70C627F-A7A7-4C70-AD82-78F4CB5C634B}" type="parTrans" cxnId="{E1E78A0B-7F80-434E-AF75-C1EAE98EDF7E}">
      <dgm:prSet/>
      <dgm:spPr/>
      <dgm:t>
        <a:bodyPr/>
        <a:lstStyle/>
        <a:p>
          <a:endParaRPr lang="en-US"/>
        </a:p>
      </dgm:t>
    </dgm:pt>
    <dgm:pt modelId="{F4442908-9FC7-4167-9B10-7F40337E004E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dirty="0"/>
            <a:t>TDTMS Scope – review of draft revisions</a:t>
          </a:r>
          <a:endParaRPr lang="en-US" sz="1800" dirty="0">
            <a:latin typeface="Tenorite" panose="00000500000000000000" pitchFamily="2" charset="0"/>
            <a:cs typeface="Calibri" panose="020F0502020204030204" pitchFamily="34" charset="0"/>
          </a:endParaRPr>
        </a:p>
      </dgm:t>
    </dgm:pt>
    <dgm:pt modelId="{08EE3E14-3055-4699-87E9-1C905EB88ED8}" type="sibTrans" cxnId="{FF47E610-8108-4CF2-A294-DCB652E90F5B}">
      <dgm:prSet/>
      <dgm:spPr/>
      <dgm:t>
        <a:bodyPr/>
        <a:lstStyle/>
        <a:p>
          <a:endParaRPr lang="en-US"/>
        </a:p>
      </dgm:t>
    </dgm:pt>
    <dgm:pt modelId="{5E884D67-B5C7-4191-A5DE-52A457D75071}" type="parTrans" cxnId="{FF47E610-8108-4CF2-A294-DCB652E90F5B}">
      <dgm:prSet/>
      <dgm:spPr/>
      <dgm:t>
        <a:bodyPr/>
        <a:lstStyle/>
        <a:p>
          <a:endParaRPr lang="en-US"/>
        </a:p>
      </dgm:t>
    </dgm:pt>
    <dgm:pt modelId="{92BE8D31-4220-4067-9197-A0E351742090}">
      <dgm:prSet phldrT="[Text]" custT="1"/>
      <dgm:spPr/>
      <dgm:t>
        <a:bodyPr anchor="ctr" anchorCtr="0"/>
        <a:lstStyle/>
        <a:p>
          <a:pPr algn="just">
            <a:spcAft>
              <a:spcPts val="600"/>
            </a:spcAft>
            <a:buFont typeface="Arial" panose="020B0604020202020204" pitchFamily="34" charset="0"/>
            <a:buNone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•Bulk Insert Tips and Tricks</a:t>
          </a:r>
        </a:p>
      </dgm:t>
    </dgm:pt>
    <dgm:pt modelId="{69AE7014-FAD0-44C6-858C-973DF786F004}" type="parTrans" cxnId="{89159AC3-084B-4D2B-BCCC-443AAB228B49}">
      <dgm:prSet/>
      <dgm:spPr/>
      <dgm:t>
        <a:bodyPr/>
        <a:lstStyle/>
        <a:p>
          <a:endParaRPr lang="en-US"/>
        </a:p>
      </dgm:t>
    </dgm:pt>
    <dgm:pt modelId="{B7199398-5CDA-45D9-B4C7-4DB7DF0C31F2}" type="sibTrans" cxnId="{89159AC3-084B-4D2B-BCCC-443AAB228B49}">
      <dgm:prSet/>
      <dgm:spPr/>
      <dgm:t>
        <a:bodyPr/>
        <a:lstStyle/>
        <a:p>
          <a:endParaRPr lang="en-US"/>
        </a:p>
      </dgm:t>
    </dgm:pt>
    <dgm:pt modelId="{159B137F-6F71-40CD-8CD8-4BB787C79FFA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Background Reporting Column Headings</a:t>
          </a:r>
        </a:p>
      </dgm:t>
    </dgm:pt>
    <dgm:pt modelId="{8B0FD476-AEF4-4949-9F26-3A58708276D5}" type="parTrans" cxnId="{62BB5EE1-9DAA-4AC9-9C5A-FBFA097AA359}">
      <dgm:prSet/>
      <dgm:spPr/>
      <dgm:t>
        <a:bodyPr/>
        <a:lstStyle/>
        <a:p>
          <a:endParaRPr lang="en-US"/>
        </a:p>
      </dgm:t>
    </dgm:pt>
    <dgm:pt modelId="{CD834B86-4B91-4C3D-86C1-7C7DCA12A663}" type="sibTrans" cxnId="{62BB5EE1-9DAA-4AC9-9C5A-FBFA097AA359}">
      <dgm:prSet/>
      <dgm:spPr/>
      <dgm:t>
        <a:bodyPr/>
        <a:lstStyle/>
        <a:p>
          <a:endParaRPr lang="en-US"/>
        </a:p>
      </dgm:t>
    </dgm:pt>
    <dgm:pt modelId="{153873F6-8CAE-4BE4-998F-D831F9CD69A7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Subtype Quick Reference Guide</a:t>
          </a:r>
        </a:p>
      </dgm:t>
    </dgm:pt>
    <dgm:pt modelId="{86458F48-F357-494B-86F6-858432F2BCB5}" type="parTrans" cxnId="{7060752C-F1E3-437B-93D7-62B829FEDD81}">
      <dgm:prSet/>
      <dgm:spPr/>
      <dgm:t>
        <a:bodyPr/>
        <a:lstStyle/>
        <a:p>
          <a:endParaRPr lang="en-US"/>
        </a:p>
      </dgm:t>
    </dgm:pt>
    <dgm:pt modelId="{7CB14BF8-A235-4097-A238-56A15BDC2480}" type="sibTrans" cxnId="{7060752C-F1E3-437B-93D7-62B829FEDD81}">
      <dgm:prSet/>
      <dgm:spPr/>
      <dgm:t>
        <a:bodyPr/>
        <a:lstStyle/>
        <a:p>
          <a:endParaRPr lang="en-US"/>
        </a:p>
      </dgm:t>
    </dgm:pt>
    <dgm:pt modelId="{9375ABDB-371A-4D2C-97F8-D5AA160D6C68}">
      <dgm:prSet custT="1"/>
      <dgm:spPr/>
      <dgm:t>
        <a:bodyPr/>
        <a:lstStyle/>
        <a:p>
          <a:pPr algn="just"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i="0" dirty="0">
              <a:latin typeface="Tenorite" panose="00000500000000000000" pitchFamily="2" charset="0"/>
              <a:cs typeface="Calibri" panose="020F0502020204030204" pitchFamily="34" charset="0"/>
            </a:rPr>
            <a:t>MarkeTrak Subtype Volumes – further deep dive</a:t>
          </a:r>
        </a:p>
      </dgm:t>
    </dgm:pt>
    <dgm:pt modelId="{4C2B8750-BF23-4E28-BADB-7D83445F1F0E}" type="parTrans" cxnId="{1CE4B5E7-3BAA-405D-8DB4-D812693C0A6B}">
      <dgm:prSet/>
      <dgm:spPr/>
      <dgm:t>
        <a:bodyPr/>
        <a:lstStyle/>
        <a:p>
          <a:endParaRPr lang="en-US"/>
        </a:p>
      </dgm:t>
    </dgm:pt>
    <dgm:pt modelId="{7259D2B9-27B0-4FDE-9D69-8B277E94B7DD}" type="sibTrans" cxnId="{1CE4B5E7-3BAA-405D-8DB4-D812693C0A6B}">
      <dgm:prSet/>
      <dgm:spPr/>
      <dgm:t>
        <a:bodyPr/>
        <a:lstStyle/>
        <a:p>
          <a:endParaRPr lang="en-US"/>
        </a:p>
      </dgm:t>
    </dgm:pt>
    <dgm:pt modelId="{BD068890-9CDF-4598-AC4F-F71ADD1D1989}" type="pres">
      <dgm:prSet presAssocID="{DE4B9EAB-636A-44C0-B4F9-D4AE4F66DB43}" presName="linear" presStyleCnt="0">
        <dgm:presLayoutVars>
          <dgm:dir/>
          <dgm:animLvl val="lvl"/>
          <dgm:resizeHandles val="exact"/>
        </dgm:presLayoutVars>
      </dgm:prSet>
      <dgm:spPr/>
    </dgm:pt>
    <dgm:pt modelId="{DA3CA7F5-C711-4580-91F1-E9C6772A16A7}" type="pres">
      <dgm:prSet presAssocID="{FA84BF92-43C6-4E94-A77F-6263E68B6783}" presName="parentLin" presStyleCnt="0"/>
      <dgm:spPr/>
    </dgm:pt>
    <dgm:pt modelId="{18E20904-4337-4D49-878F-C6A3998E9768}" type="pres">
      <dgm:prSet presAssocID="{FA84BF92-43C6-4E94-A77F-6263E68B6783}" presName="parentLeftMargin" presStyleLbl="node1" presStyleIdx="0" presStyleCnt="1"/>
      <dgm:spPr/>
    </dgm:pt>
    <dgm:pt modelId="{4AA5C7B7-5B64-4F71-AB37-E39564456FAC}" type="pres">
      <dgm:prSet presAssocID="{FA84BF92-43C6-4E94-A77F-6263E68B6783}" presName="parentText" presStyleLbl="node1" presStyleIdx="0" presStyleCnt="1" custScaleX="148684" custScaleY="593434" custLinFactNeighborX="-100000" custLinFactNeighborY="-95008">
        <dgm:presLayoutVars>
          <dgm:chMax val="0"/>
          <dgm:bulletEnabled val="1"/>
        </dgm:presLayoutVars>
      </dgm:prSet>
      <dgm:spPr>
        <a:prstGeom prst="rect">
          <a:avLst/>
        </a:prstGeom>
      </dgm:spPr>
    </dgm:pt>
    <dgm:pt modelId="{84B8C849-306F-43E1-84B1-34177317591D}" type="pres">
      <dgm:prSet presAssocID="{FA84BF92-43C6-4E94-A77F-6263E68B6783}" presName="negativeSpace" presStyleCnt="0"/>
      <dgm:spPr/>
    </dgm:pt>
    <dgm:pt modelId="{5FD4668F-81DD-421E-9924-50274E363CDB}" type="pres">
      <dgm:prSet presAssocID="{FA84BF92-43C6-4E94-A77F-6263E68B6783}" presName="childText" presStyleLbl="conFgAcc1" presStyleIdx="0" presStyleCnt="1" custScaleY="106900" custLinFactY="3301" custLinFactNeighborY="100000">
        <dgm:presLayoutVars>
          <dgm:bulletEnabled val="1"/>
        </dgm:presLayoutVars>
      </dgm:prSet>
      <dgm:spPr/>
    </dgm:pt>
  </dgm:ptLst>
  <dgm:cxnLst>
    <dgm:cxn modelId="{F0CA9E03-7EC4-4F82-95F9-3E0AB73779D1}" srcId="{D5D20ED9-F927-41E6-AB88-CCB831ED4BC9}" destId="{632D35F0-AEF7-4D9D-9CDE-EBE51BB812E8}" srcOrd="4" destOrd="0" parTransId="{D9F0F132-F7E8-4881-B179-2B36AB9ABBBD}" sibTransId="{217E9E50-A370-4A59-B754-85E50713397F}"/>
    <dgm:cxn modelId="{E1E78A0B-7F80-434E-AF75-C1EAE98EDF7E}" srcId="{D2506135-395C-47B0-8DA9-C3F76649FF22}" destId="{3B22BA84-BA41-4BD0-9977-518D5167128A}" srcOrd="0" destOrd="0" parTransId="{A70C627F-A7A7-4C70-AD82-78F4CB5C634B}" sibTransId="{07F49020-D7E4-4CED-8312-D67E6CB8A9DE}"/>
    <dgm:cxn modelId="{E3B3E10E-C95C-451A-A667-F2352EA5E482}" type="presOf" srcId="{DC6638E4-C934-442B-9486-32BCEBBF301B}" destId="{5FD4668F-81DD-421E-9924-50274E363CDB}" srcOrd="0" destOrd="0" presId="urn:microsoft.com/office/officeart/2005/8/layout/list1"/>
    <dgm:cxn modelId="{CF6E870F-D3AF-4544-890B-455DA0F6704D}" type="presOf" srcId="{92BE8D31-4220-4067-9197-A0E351742090}" destId="{5FD4668F-81DD-421E-9924-50274E363CDB}" srcOrd="0" destOrd="11" presId="urn:microsoft.com/office/officeart/2005/8/layout/list1"/>
    <dgm:cxn modelId="{FF47E610-8108-4CF2-A294-DCB652E90F5B}" srcId="{3B22BA84-BA41-4BD0-9977-518D5167128A}" destId="{F4442908-9FC7-4167-9B10-7F40337E004E}" srcOrd="0" destOrd="0" parTransId="{5E884D67-B5C7-4191-A5DE-52A457D75071}" sibTransId="{08EE3E14-3055-4699-87E9-1C905EB88ED8}"/>
    <dgm:cxn modelId="{C9B6A11C-67ED-4648-8A19-CA1003E546EC}" srcId="{D2506135-395C-47B0-8DA9-C3F76649FF22}" destId="{D5D20ED9-F927-41E6-AB88-CCB831ED4BC9}" srcOrd="1" destOrd="0" parTransId="{24BB48E9-C266-4F75-B055-732FB4641F61}" sibTransId="{BE2F0883-90F1-4DF5-925A-9F5BE09B1A40}"/>
    <dgm:cxn modelId="{7060752C-F1E3-437B-93D7-62B829FEDD81}" srcId="{DD2C79BD-43D3-4B26-96C7-8F43C537C38D}" destId="{153873F6-8CAE-4BE4-998F-D831F9CD69A7}" srcOrd="2" destOrd="0" parTransId="{86458F48-F357-494B-86F6-858432F2BCB5}" sibTransId="{7CB14BF8-A235-4097-A238-56A15BDC2480}"/>
    <dgm:cxn modelId="{C940C72E-A3B0-426E-86B2-BE7A651D0F14}" srcId="{D5D20ED9-F927-41E6-AB88-CCB831ED4BC9}" destId="{57CB1226-3166-4350-BA71-CD2EC074E267}" srcOrd="2" destOrd="0" parTransId="{6D7A2CD3-DAD0-4FB6-821A-B39E65D68258}" sibTransId="{D7646B63-2392-4400-9519-8B202AE6800F}"/>
    <dgm:cxn modelId="{1B871B38-CAAE-4096-899B-753AFAD176CD}" type="presOf" srcId="{30C148FE-FCBE-44D5-A601-637A651AAE55}" destId="{5FD4668F-81DD-421E-9924-50274E363CDB}" srcOrd="0" destOrd="6" presId="urn:microsoft.com/office/officeart/2005/8/layout/list1"/>
    <dgm:cxn modelId="{95676564-707A-49FD-A4E9-339FEBDB98E8}" type="presOf" srcId="{DD2C79BD-43D3-4B26-96C7-8F43C537C38D}" destId="{5FD4668F-81DD-421E-9924-50274E363CDB}" srcOrd="0" destOrd="10" presId="urn:microsoft.com/office/officeart/2005/8/layout/list1"/>
    <dgm:cxn modelId="{5FE7D968-853E-4C2B-B2F1-6712F82EB62B}" type="presOf" srcId="{159B137F-6F71-40CD-8CD8-4BB787C79FFA}" destId="{5FD4668F-81DD-421E-9924-50274E363CDB}" srcOrd="0" destOrd="12" presId="urn:microsoft.com/office/officeart/2005/8/layout/list1"/>
    <dgm:cxn modelId="{87D40C69-9DED-461F-AC5E-3B4346138C11}" srcId="{FA84BF92-43C6-4E94-A77F-6263E68B6783}" destId="{DC6638E4-C934-442B-9486-32BCEBBF301B}" srcOrd="0" destOrd="0" parTransId="{D35C198F-F7DC-4702-93DD-583773403FD3}" sibTransId="{A897E1DC-AAB6-45CD-AB35-A97960EB471B}"/>
    <dgm:cxn modelId="{ADE8E969-8293-46A0-B5E1-45CEB649A469}" type="presOf" srcId="{9375ABDB-371A-4D2C-97F8-D5AA160D6C68}" destId="{5FD4668F-81DD-421E-9924-50274E363CDB}" srcOrd="0" destOrd="14" presId="urn:microsoft.com/office/officeart/2005/8/layout/list1"/>
    <dgm:cxn modelId="{754CFA4E-4854-4D13-AA32-EE1382C59FBA}" srcId="{D2506135-395C-47B0-8DA9-C3F76649FF22}" destId="{DD2C79BD-43D3-4B26-96C7-8F43C537C38D}" srcOrd="2" destOrd="0" parTransId="{811BB26E-3394-4CE8-973C-B3D79B6E4C2F}" sibTransId="{B0E95289-E902-441C-8133-0D206B615478}"/>
    <dgm:cxn modelId="{72E53F50-F10F-4FD0-87A9-C62C8E6E10BA}" type="presOf" srcId="{ED5B80F7-97C7-49A1-AB06-F80B4D100213}" destId="{5FD4668F-81DD-421E-9924-50274E363CDB}" srcOrd="0" destOrd="8" presId="urn:microsoft.com/office/officeart/2005/8/layout/list1"/>
    <dgm:cxn modelId="{B568F27B-0E85-4EAC-B2DE-81C9E77FC4FB}" srcId="{DE4B9EAB-636A-44C0-B4F9-D4AE4F66DB43}" destId="{FA84BF92-43C6-4E94-A77F-6263E68B6783}" srcOrd="0" destOrd="0" parTransId="{AC2F3C19-8AC1-497A-9C58-F4EC2BFCFF7F}" sibTransId="{9D7AE265-07BF-4007-A381-FB05BD763012}"/>
    <dgm:cxn modelId="{F3DC8182-5051-4644-BE2C-AEB2F934CA26}" type="presOf" srcId="{F4442908-9FC7-4167-9B10-7F40337E004E}" destId="{5FD4668F-81DD-421E-9924-50274E363CDB}" srcOrd="0" destOrd="3" presId="urn:microsoft.com/office/officeart/2005/8/layout/list1"/>
    <dgm:cxn modelId="{7BAD6F87-D78C-4D53-8371-A8E911B054E7}" type="presOf" srcId="{D8106045-C2BD-45F3-8E7E-F57FA7B1DF31}" destId="{5FD4668F-81DD-421E-9924-50274E363CDB}" srcOrd="0" destOrd="15" presId="urn:microsoft.com/office/officeart/2005/8/layout/list1"/>
    <dgm:cxn modelId="{E736E19A-452D-4EA5-8AB9-2F97CBF0C87D}" srcId="{D5D20ED9-F927-41E6-AB88-CCB831ED4BC9}" destId="{6D0AD5F0-4933-4899-8418-A2844D8BC216}" srcOrd="0" destOrd="0" parTransId="{207128BF-472D-4C2A-8F01-F84D27496C2E}" sibTransId="{0B59EF43-6154-41CE-9EE8-F51DE57D28EE}"/>
    <dgm:cxn modelId="{9527099C-48BD-4C52-BE1B-F581599A9067}" srcId="{FA84BF92-43C6-4E94-A77F-6263E68B6783}" destId="{D2506135-395C-47B0-8DA9-C3F76649FF22}" srcOrd="1" destOrd="0" parTransId="{5AE6885F-1A01-4324-A69E-284DA5FAEB5E}" sibTransId="{D79BAE52-B8CB-4181-ACDC-6CE5498C10F0}"/>
    <dgm:cxn modelId="{1491A9AC-1788-4EAD-9C29-8CEFCEDC670E}" type="presOf" srcId="{D2506135-395C-47B0-8DA9-C3F76649FF22}" destId="{5FD4668F-81DD-421E-9924-50274E363CDB}" srcOrd="0" destOrd="1" presId="urn:microsoft.com/office/officeart/2005/8/layout/list1"/>
    <dgm:cxn modelId="{273C0AB1-0EDE-4EBB-9F49-FF1DF4847C14}" type="presOf" srcId="{153873F6-8CAE-4BE4-998F-D831F9CD69A7}" destId="{5FD4668F-81DD-421E-9924-50274E363CDB}" srcOrd="0" destOrd="13" presId="urn:microsoft.com/office/officeart/2005/8/layout/list1"/>
    <dgm:cxn modelId="{CA6720BC-2B64-47AD-AA8B-B0A43C19D291}" srcId="{D2506135-395C-47B0-8DA9-C3F76649FF22}" destId="{D8106045-C2BD-45F3-8E7E-F57FA7B1DF31}" srcOrd="4" destOrd="0" parTransId="{0BB81608-2D1C-44FA-8B2A-329EC9C21E3A}" sibTransId="{4C151C25-BF57-4453-A64F-3DFBC8CCFA34}"/>
    <dgm:cxn modelId="{89159AC3-084B-4D2B-BCCC-443AAB228B49}" srcId="{DD2C79BD-43D3-4B26-96C7-8F43C537C38D}" destId="{92BE8D31-4220-4067-9197-A0E351742090}" srcOrd="0" destOrd="0" parTransId="{69AE7014-FAD0-44C6-858C-973DF786F004}" sibTransId="{B7199398-5CDA-45D9-B4C7-4DB7DF0C31F2}"/>
    <dgm:cxn modelId="{278E5BCA-D8EB-4C90-AFB3-B9773D2E6D43}" type="presOf" srcId="{FA84BF92-43C6-4E94-A77F-6263E68B6783}" destId="{18E20904-4337-4D49-878F-C6A3998E9768}" srcOrd="0" destOrd="0" presId="urn:microsoft.com/office/officeart/2005/8/layout/list1"/>
    <dgm:cxn modelId="{71472CCF-E08E-4F12-A6A9-7C76BA93A65B}" type="presOf" srcId="{6D0AD5F0-4933-4899-8418-A2844D8BC216}" destId="{5FD4668F-81DD-421E-9924-50274E363CDB}" srcOrd="0" destOrd="5" presId="urn:microsoft.com/office/officeart/2005/8/layout/list1"/>
    <dgm:cxn modelId="{F64278D7-74E4-4C3A-B4C8-AEA9A351E819}" type="presOf" srcId="{DE4B9EAB-636A-44C0-B4F9-D4AE4F66DB43}" destId="{BD068890-9CDF-4598-AC4F-F71ADD1D1989}" srcOrd="0" destOrd="0" presId="urn:microsoft.com/office/officeart/2005/8/layout/list1"/>
    <dgm:cxn modelId="{01BCA9DF-09C9-478E-9E93-4405F30A9FC5}" srcId="{D5D20ED9-F927-41E6-AB88-CCB831ED4BC9}" destId="{30C148FE-FCBE-44D5-A601-637A651AAE55}" srcOrd="1" destOrd="0" parTransId="{145D19B7-0449-405E-BA45-B86B1F2C73E6}" sibTransId="{2A8B62BF-B70B-4487-9F68-050A74C36D9C}"/>
    <dgm:cxn modelId="{62BB5EE1-9DAA-4AC9-9C5A-FBFA097AA359}" srcId="{DD2C79BD-43D3-4B26-96C7-8F43C537C38D}" destId="{159B137F-6F71-40CD-8CD8-4BB787C79FFA}" srcOrd="1" destOrd="0" parTransId="{8B0FD476-AEF4-4949-9F26-3A58708276D5}" sibTransId="{CD834B86-4B91-4C3D-86C1-7C7DCA12A663}"/>
    <dgm:cxn modelId="{05C927E6-20D8-4581-BF52-EF817672B68F}" type="presOf" srcId="{FA84BF92-43C6-4E94-A77F-6263E68B6783}" destId="{4AA5C7B7-5B64-4F71-AB37-E39564456FAC}" srcOrd="1" destOrd="0" presId="urn:microsoft.com/office/officeart/2005/8/layout/list1"/>
    <dgm:cxn modelId="{D49947E6-70FB-44E2-91F3-1A73E045BE72}" srcId="{D5D20ED9-F927-41E6-AB88-CCB831ED4BC9}" destId="{ED5B80F7-97C7-49A1-AB06-F80B4D100213}" srcOrd="3" destOrd="0" parTransId="{1659BB7A-FE2C-408D-8C9F-9C8F83D76954}" sibTransId="{20049D3B-42EF-4B65-B01D-ABF82CFF1812}"/>
    <dgm:cxn modelId="{0CAB24E7-8787-458F-B6B7-C40A96FFBC09}" type="presOf" srcId="{632D35F0-AEF7-4D9D-9CDE-EBE51BB812E8}" destId="{5FD4668F-81DD-421E-9924-50274E363CDB}" srcOrd="0" destOrd="9" presId="urn:microsoft.com/office/officeart/2005/8/layout/list1"/>
    <dgm:cxn modelId="{1CE4B5E7-3BAA-405D-8DB4-D812693C0A6B}" srcId="{D2506135-395C-47B0-8DA9-C3F76649FF22}" destId="{9375ABDB-371A-4D2C-97F8-D5AA160D6C68}" srcOrd="3" destOrd="0" parTransId="{4C2B8750-BF23-4E28-BADB-7D83445F1F0E}" sibTransId="{7259D2B9-27B0-4FDE-9D69-8B277E94B7DD}"/>
    <dgm:cxn modelId="{3F1104EB-1B83-45FB-B0CA-DD2ED6742968}" type="presOf" srcId="{D5D20ED9-F927-41E6-AB88-CCB831ED4BC9}" destId="{5FD4668F-81DD-421E-9924-50274E363CDB}" srcOrd="0" destOrd="4" presId="urn:microsoft.com/office/officeart/2005/8/layout/list1"/>
    <dgm:cxn modelId="{F29723EB-A6DE-4B5B-B6C5-7915FAA89B52}" type="presOf" srcId="{3B22BA84-BA41-4BD0-9977-518D5167128A}" destId="{5FD4668F-81DD-421E-9924-50274E363CDB}" srcOrd="0" destOrd="2" presId="urn:microsoft.com/office/officeart/2005/8/layout/list1"/>
    <dgm:cxn modelId="{1D3F36F7-ABD1-4371-BEAD-BB4E06C2329C}" type="presOf" srcId="{57CB1226-3166-4350-BA71-CD2EC074E267}" destId="{5FD4668F-81DD-421E-9924-50274E363CDB}" srcOrd="0" destOrd="7" presId="urn:microsoft.com/office/officeart/2005/8/layout/list1"/>
    <dgm:cxn modelId="{D0A21382-040B-4491-A8B5-BB0475C54C08}" type="presParOf" srcId="{BD068890-9CDF-4598-AC4F-F71ADD1D1989}" destId="{DA3CA7F5-C711-4580-91F1-E9C6772A16A7}" srcOrd="0" destOrd="0" presId="urn:microsoft.com/office/officeart/2005/8/layout/list1"/>
    <dgm:cxn modelId="{25B737A6-9F62-4CA0-8E29-35443232B934}" type="presParOf" srcId="{DA3CA7F5-C711-4580-91F1-E9C6772A16A7}" destId="{18E20904-4337-4D49-878F-C6A3998E9768}" srcOrd="0" destOrd="0" presId="urn:microsoft.com/office/officeart/2005/8/layout/list1"/>
    <dgm:cxn modelId="{98B58B92-77F1-454E-A69F-35705AD2C8DC}" type="presParOf" srcId="{DA3CA7F5-C711-4580-91F1-E9C6772A16A7}" destId="{4AA5C7B7-5B64-4F71-AB37-E39564456FAC}" srcOrd="1" destOrd="0" presId="urn:microsoft.com/office/officeart/2005/8/layout/list1"/>
    <dgm:cxn modelId="{F93ACC9A-DC46-4227-8CD0-7577EECEB77F}" type="presParOf" srcId="{BD068890-9CDF-4598-AC4F-F71ADD1D1989}" destId="{84B8C849-306F-43E1-84B1-34177317591D}" srcOrd="1" destOrd="0" presId="urn:microsoft.com/office/officeart/2005/8/layout/list1"/>
    <dgm:cxn modelId="{1FE5FD25-B98D-4ED7-9C41-248CF72A7858}" type="presParOf" srcId="{BD068890-9CDF-4598-AC4F-F71ADD1D1989}" destId="{5FD4668F-81DD-421E-9924-50274E363CDB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162870"/>
          <a:ext cx="11606947" cy="5180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54794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None/>
          </a:pPr>
          <a:endParaRPr lang="en-US" sz="800" b="0" kern="1200" dirty="0"/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500" b="0" u="sng" kern="1200" dirty="0"/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1200"/>
            </a:spcAft>
            <a:buFont typeface="Arial" panose="020B0604020202020204" pitchFamily="34" charset="0"/>
            <a:buChar char="•"/>
          </a:pPr>
          <a:r>
            <a:rPr lang="en-US" sz="2000" b="1" u="sng" kern="1200" dirty="0">
              <a:solidFill>
                <a:schemeClr val="tx1"/>
              </a:solidFill>
            </a:rPr>
            <a:t>System Instances </a:t>
          </a:r>
          <a:r>
            <a:rPr lang="en-US" sz="2000" b="0" u="none" kern="1200" dirty="0">
              <a:solidFill>
                <a:schemeClr val="tx1"/>
              </a:solidFill>
            </a:rPr>
            <a:t>– </a:t>
          </a:r>
          <a:r>
            <a:rPr lang="en-US" sz="1800" b="0" u="none" kern="1200" dirty="0">
              <a:solidFill>
                <a:schemeClr val="tx1"/>
              </a:solidFill>
            </a:rPr>
            <a:t>All Retail market SLAs for June met. MarkeTrak performance remains well within SLO. MarkeTrak volumes remain relatively flat.</a:t>
          </a:r>
          <a:endParaRPr lang="en-US" sz="1800" b="1" kern="1200" dirty="0">
            <a:solidFill>
              <a:srgbClr val="FF0000"/>
            </a:solidFill>
          </a:endParaRP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sng" kern="1200" dirty="0">
              <a:solidFill>
                <a:schemeClr val="tx1"/>
              </a:solidFill>
            </a:rPr>
            <a:t>ERCOT Projects</a:t>
          </a:r>
        </a:p>
        <a:p>
          <a:pPr marL="342900" lvl="2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none" kern="1200" dirty="0">
              <a:solidFill>
                <a:schemeClr val="tx1"/>
              </a:solidFill>
            </a:rPr>
            <a:t>MIS API </a:t>
          </a:r>
          <a:r>
            <a:rPr lang="en-US" sz="1800" b="0" u="none" kern="1200" dirty="0">
              <a:solidFill>
                <a:schemeClr val="tx1"/>
              </a:solidFill>
            </a:rPr>
            <a:t>– still early stages of development;  consolidation of operations;  consistent “look and feel” with ERCOT platforms;  retail API and MT API will be impacted;  expected development by EOY</a:t>
          </a:r>
        </a:p>
        <a:p>
          <a:pPr marL="342900" lvl="2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none" kern="1200" dirty="0">
              <a:solidFill>
                <a:schemeClr val="tx1"/>
              </a:solidFill>
            </a:rPr>
            <a:t>NAESB upgrade </a:t>
          </a:r>
          <a:r>
            <a:rPr lang="en-US" sz="1800" b="0" u="none" kern="1200" dirty="0">
              <a:solidFill>
                <a:schemeClr val="tx1"/>
              </a:solidFill>
            </a:rPr>
            <a:t>– ERCOT will be contacting service providers and trading partners requesting 1 ‘dummy’ file and 1 large file (IDR) to be sent as a test </a:t>
          </a:r>
        </a:p>
        <a:p>
          <a:pPr marL="342900" lvl="2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b="1" u="none" kern="1200" dirty="0">
              <a:solidFill>
                <a:schemeClr val="tx1"/>
              </a:solidFill>
            </a:rPr>
            <a:t>MT &amp; Siebel upgrade – </a:t>
          </a:r>
          <a:r>
            <a:rPr lang="en-US" sz="1800" b="0" u="none" kern="1200" dirty="0">
              <a:solidFill>
                <a:schemeClr val="tx1"/>
              </a:solidFill>
            </a:rPr>
            <a:t>all internal upgrade;  nothing external to market partners</a:t>
          </a:r>
        </a:p>
        <a:p>
          <a:pPr marL="171450" lvl="1" indent="-171450" algn="l" defTabSz="800100">
            <a:lnSpc>
              <a:spcPct val="10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None/>
          </a:pPr>
          <a:endParaRPr lang="en-US" sz="1800" b="1" u="sng" kern="1200" dirty="0">
            <a:solidFill>
              <a:schemeClr val="tx1"/>
            </a:solidFill>
          </a:endParaRPr>
        </a:p>
        <a:p>
          <a:pPr marL="171450" lvl="1" indent="-171450" algn="just" defTabSz="800100">
            <a:lnSpc>
              <a:spcPct val="100000"/>
            </a:lnSpc>
            <a:spcBef>
              <a:spcPct val="0"/>
            </a:spcBef>
            <a:spcAft>
              <a:spcPts val="1200"/>
            </a:spcAft>
            <a:buChar char="•"/>
          </a:pPr>
          <a:endParaRPr lang="en-US" sz="1800" b="0" kern="1200" dirty="0">
            <a:solidFill>
              <a:schemeClr val="tx1"/>
            </a:solidFill>
          </a:endParaRPr>
        </a:p>
        <a:p>
          <a:pPr marL="228600" lvl="1" indent="-228600" algn="just" defTabSz="889000">
            <a:lnSpc>
              <a:spcPct val="100000"/>
            </a:lnSpc>
            <a:spcBef>
              <a:spcPct val="0"/>
            </a:spcBef>
            <a:spcAft>
              <a:spcPts val="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b="1" kern="1200" dirty="0">
            <a:solidFill>
              <a:srgbClr val="FF0000"/>
            </a:solidFill>
          </a:endParaRPr>
        </a:p>
        <a:p>
          <a:pPr marL="57150" lvl="1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114300" lvl="2" indent="-57150" algn="l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1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162870"/>
        <a:ext cx="11606947" cy="5180941"/>
      </dsp:txXfrm>
    </dsp:sp>
    <dsp:sp modelId="{4FC84B32-D1CC-469D-BDF0-F53E02EEAA9C}">
      <dsp:nvSpPr>
        <dsp:cNvPr id="0" name=""/>
        <dsp:cNvSpPr/>
      </dsp:nvSpPr>
      <dsp:spPr>
        <a:xfrm>
          <a:off x="0" y="0"/>
          <a:ext cx="11094707" cy="5928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ERCOT Report</a:t>
          </a:r>
        </a:p>
      </dsp:txBody>
      <dsp:txXfrm>
        <a:off x="0" y="0"/>
        <a:ext cx="11094707" cy="5928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606947" cy="518094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154794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57150" lvl="1" indent="-57150" algn="just" defTabSz="222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500" b="0" u="sng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b="0" kern="1200" dirty="0">
              <a:solidFill>
                <a:schemeClr val="tx1"/>
              </a:solidFill>
            </a:rPr>
            <a:t>The working group performed an </a:t>
          </a:r>
          <a:r>
            <a:rPr lang="en-US" sz="2000" kern="1200" dirty="0"/>
            <a:t>assessment of our scope and procedures to see if efficiencies could be found, along with TAC leadership, in an effort ensure the working group can be more effective.  </a:t>
          </a: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r>
            <a:rPr lang="en-US" sz="2000" b="0" u="none" kern="1200" dirty="0">
              <a:solidFill>
                <a:schemeClr val="tx1"/>
              </a:solidFill>
            </a:rPr>
            <a:t>TDTMS performed a review of the </a:t>
          </a:r>
          <a:r>
            <a:rPr lang="en-US" sz="2000" kern="1200" dirty="0"/>
            <a:t>questions posed by TAC as part of the biennial review process </a:t>
          </a:r>
          <a:r>
            <a:rPr lang="en-US" sz="2000" kern="1200" dirty="0">
              <a:solidFill>
                <a:schemeClr val="tx1"/>
              </a:solidFill>
            </a:rPr>
            <a:t>and as a result will be updating TDTMS’ scope. </a:t>
          </a: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endParaRPr lang="en-US" sz="2000" b="0" kern="1200" dirty="0">
            <a:solidFill>
              <a:srgbClr val="FF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Char char="•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Arial" panose="020B0604020202020204" pitchFamily="34" charset="0"/>
            <a:buNone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ü"/>
          </a:pPr>
          <a:endParaRPr lang="en-US" sz="2000" b="0" kern="1200" dirty="0">
            <a:solidFill>
              <a:schemeClr val="tx1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2000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0" y="0"/>
        <a:ext cx="11606947" cy="5180941"/>
      </dsp:txXfrm>
    </dsp:sp>
    <dsp:sp modelId="{4FC84B32-D1CC-469D-BDF0-F53E02EEAA9C}">
      <dsp:nvSpPr>
        <dsp:cNvPr id="0" name=""/>
        <dsp:cNvSpPr/>
      </dsp:nvSpPr>
      <dsp:spPr>
        <a:xfrm>
          <a:off x="0" y="114526"/>
          <a:ext cx="11094707" cy="59286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Biennial TAC Structural and Review</a:t>
          </a:r>
        </a:p>
      </dsp:txBody>
      <dsp:txXfrm>
        <a:off x="0" y="114526"/>
        <a:ext cx="11094707" cy="592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172B9-01B0-436D-9684-1CCC8FA3FE5C}">
      <dsp:nvSpPr>
        <dsp:cNvPr id="0" name=""/>
        <dsp:cNvSpPr/>
      </dsp:nvSpPr>
      <dsp:spPr>
        <a:xfrm>
          <a:off x="0" y="0"/>
          <a:ext cx="11606947" cy="501020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00828" tIns="374904" rIns="900828" bIns="170688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2400" kern="1200" dirty="0">
            <a:latin typeface="Arial Rounded MT Bold" panose="020F0704030504030204" pitchFamily="34" charset="0"/>
          </a:endParaRPr>
        </a:p>
      </dsp:txBody>
      <dsp:txXfrm>
        <a:off x="0" y="0"/>
        <a:ext cx="11606947" cy="5010207"/>
      </dsp:txXfrm>
    </dsp:sp>
    <dsp:sp modelId="{4FC84B32-D1CC-469D-BDF0-F53E02EEAA9C}">
      <dsp:nvSpPr>
        <dsp:cNvPr id="0" name=""/>
        <dsp:cNvSpPr/>
      </dsp:nvSpPr>
      <dsp:spPr>
        <a:xfrm>
          <a:off x="48545" y="0"/>
          <a:ext cx="11094707" cy="90343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7100" tIns="0" rIns="30710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bg1"/>
              </a:solidFill>
              <a:latin typeface="Arial Rounded MT Bold" panose="020F0704030504030204" pitchFamily="34" charset="0"/>
            </a:rPr>
            <a:t>MarkeTrak Information Page</a:t>
          </a:r>
        </a:p>
      </dsp:txBody>
      <dsp:txXfrm>
        <a:off x="48545" y="0"/>
        <a:ext cx="11094707" cy="9034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D4668F-81DD-421E-9924-50274E363CDB}">
      <dsp:nvSpPr>
        <dsp:cNvPr id="0" name=""/>
        <dsp:cNvSpPr/>
      </dsp:nvSpPr>
      <dsp:spPr>
        <a:xfrm>
          <a:off x="0" y="708632"/>
          <a:ext cx="11329646" cy="483597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9306" tIns="148962" rIns="879306" bIns="184912" numCol="1" spcCol="1270" anchor="ctr" anchorCtr="0">
          <a:noAutofit/>
        </a:bodyPr>
        <a:lstStyle/>
        <a:p>
          <a:pPr marL="228600" lvl="1" indent="-228600" algn="just" defTabSz="1155700">
            <a:lnSpc>
              <a:spcPct val="90000"/>
            </a:lnSpc>
            <a:spcBef>
              <a:spcPct val="0"/>
            </a:spcBef>
            <a:spcAft>
              <a:spcPts val="600"/>
            </a:spcAft>
            <a:buFontTx/>
            <a:buNone/>
          </a:pPr>
          <a:endParaRPr lang="en-US" sz="2600" kern="1200" dirty="0">
            <a:latin typeface="Tenorite" panose="00000500000000000000" pitchFamily="2" charset="0"/>
          </a:endParaRPr>
        </a:p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US" sz="2400" b="1" kern="1200" dirty="0">
              <a:latin typeface="Tenorite" panose="00000500000000000000" pitchFamily="2" charset="0"/>
              <a:cs typeface="Calibri" panose="020F0502020204030204" pitchFamily="34" charset="0"/>
            </a:rPr>
            <a:t>DRAFT Agenda</a:t>
          </a:r>
          <a:r>
            <a:rPr lang="en-US" sz="2400" kern="1200" dirty="0">
              <a:latin typeface="Tenorite" panose="00000500000000000000" pitchFamily="2" charset="0"/>
              <a:cs typeface="Calibri" panose="020F0502020204030204" pitchFamily="34" charset="0"/>
            </a:rPr>
            <a:t>: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Follow up on Action Items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/>
            <a:t>TDTMS Scope – review of draft revisions</a:t>
          </a:r>
          <a:endParaRPr lang="en-US" sz="1800" kern="1200" dirty="0">
            <a:latin typeface="Tenorite" panose="00000500000000000000" pitchFamily="2" charset="0"/>
            <a:cs typeface="Calibri" panose="020F0502020204030204" pitchFamily="34" charset="0"/>
          </a:endParaRP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ERCOT Reports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System Instances &amp; MT Performance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Extended Release - July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Listserv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MIS – Retail API &amp; UI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kern="1200" dirty="0">
              <a:latin typeface="Tenorite" panose="00000500000000000000" pitchFamily="2" charset="0"/>
              <a:cs typeface="Calibri" panose="020F0502020204030204" pitchFamily="34" charset="0"/>
            </a:rPr>
            <a:t>Enhancements – reject code listing in MIS, ESI in MT escalation email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Wingdings" panose="05000000000000000000" pitchFamily="2" charset="2"/>
            <a:buChar char="q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MarkeTrak Information Page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None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•Bulk Insert Tips and Tricks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Background Reporting Column Headings</a:t>
          </a:r>
        </a:p>
        <a:p>
          <a:pPr marL="514350" lvl="3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Subtype Quick Reference Guide</a:t>
          </a:r>
        </a:p>
        <a:p>
          <a:pPr marL="342900" lvl="2" indent="-171450" algn="just" defTabSz="8001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r>
            <a:rPr lang="en-US" sz="1800" i="0" kern="1200" dirty="0">
              <a:latin typeface="Tenorite" panose="00000500000000000000" pitchFamily="2" charset="0"/>
              <a:cs typeface="Calibri" panose="020F0502020204030204" pitchFamily="34" charset="0"/>
            </a:rPr>
            <a:t>MarkeTrak Subtype Volumes – further deep dive</a:t>
          </a:r>
        </a:p>
        <a:p>
          <a:pPr marL="342900" lvl="2" indent="-171450" algn="just" defTabSz="711200">
            <a:lnSpc>
              <a:spcPct val="90000"/>
            </a:lnSpc>
            <a:spcBef>
              <a:spcPct val="0"/>
            </a:spcBef>
            <a:spcAft>
              <a:spcPts val="600"/>
            </a:spcAft>
            <a:buFont typeface="Arial" panose="020B0604020202020204" pitchFamily="34" charset="0"/>
            <a:buChar char="•"/>
          </a:pPr>
          <a:endParaRPr lang="en-US" sz="1600" i="0" kern="1200" dirty="0">
            <a:latin typeface="Tenorite" panose="00000500000000000000" pitchFamily="2" charset="0"/>
            <a:cs typeface="Calibri" panose="020F0502020204030204" pitchFamily="34" charset="0"/>
          </a:endParaRPr>
        </a:p>
      </dsp:txBody>
      <dsp:txXfrm>
        <a:off x="0" y="708632"/>
        <a:ext cx="11329646" cy="4835978"/>
      </dsp:txXfrm>
    </dsp:sp>
    <dsp:sp modelId="{4AA5C7B7-5B64-4F71-AB37-E39564456FAC}">
      <dsp:nvSpPr>
        <dsp:cNvPr id="0" name=""/>
        <dsp:cNvSpPr/>
      </dsp:nvSpPr>
      <dsp:spPr>
        <a:xfrm>
          <a:off x="0" y="0"/>
          <a:ext cx="10801436" cy="7639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9764" tIns="0" rIns="299764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Arial Rounded MT Bold" panose="020F0704030504030204" pitchFamily="34" charset="0"/>
            </a:rPr>
            <a:t>Next Meeting – </a:t>
          </a:r>
          <a:r>
            <a:rPr lang="en-US" sz="2600" b="1" kern="1200" dirty="0"/>
            <a:t>August 19, 2025</a:t>
          </a:r>
          <a:endParaRPr lang="en-US" sz="2600" kern="1200" dirty="0">
            <a:latin typeface="Arial Rounded MT Bold" panose="020F0704030504030204" pitchFamily="34" charset="0"/>
          </a:endParaRPr>
        </a:p>
      </dsp:txBody>
      <dsp:txXfrm>
        <a:off x="0" y="0"/>
        <a:ext cx="10801436" cy="7639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75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39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5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1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416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20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968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95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A16AA21-1863-4931-97CB-99D0A168701B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7974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30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8/1/2025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10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BA14DF-46DF-4C9F-A2D6-694FDD7C825E}"/>
              </a:ext>
            </a:extLst>
          </p:cNvPr>
          <p:cNvGrpSpPr/>
          <p:nvPr/>
        </p:nvGrpSpPr>
        <p:grpSpPr>
          <a:xfrm>
            <a:off x="669901" y="2917848"/>
            <a:ext cx="1360440" cy="1261913"/>
            <a:chOff x="10330781" y="3933704"/>
            <a:chExt cx="824899" cy="78281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74F32FD5-3AB1-42A0-A665-022830B6CE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330781" y="3933704"/>
              <a:ext cx="824899" cy="78281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</p:pic>
        <p:sp>
          <p:nvSpPr>
            <p:cNvPr id="6" name="Star: 5 Points 5">
              <a:extLst>
                <a:ext uri="{FF2B5EF4-FFF2-40B4-BE49-F238E27FC236}">
                  <a16:creationId xmlns:a16="http://schemas.microsoft.com/office/drawing/2014/main" id="{CF9D75A8-DE69-4D14-845D-7CEBA92C0341}"/>
                </a:ext>
              </a:extLst>
            </p:cNvPr>
            <p:cNvSpPr/>
            <p:nvPr/>
          </p:nvSpPr>
          <p:spPr>
            <a:xfrm>
              <a:off x="10521696" y="3980359"/>
              <a:ext cx="608023" cy="642461"/>
            </a:xfrm>
            <a:prstGeom prst="star5">
              <a:avLst/>
            </a:prstGeom>
            <a:solidFill>
              <a:schemeClr val="bg1"/>
            </a:solidFill>
            <a:ln>
              <a:solidFill>
                <a:schemeClr val="accent1">
                  <a:hueOff val="0"/>
                  <a:satOff val="0"/>
                  <a:lumOff val="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51B1756-3518-45E2-962E-8486736A32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Arial Rounded MT Bold" panose="020F0704030504030204" pitchFamily="34" charset="0"/>
              </a:rPr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E146BA-B599-4F02-AA3D-D15519B78F0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RMS</a:t>
            </a:r>
          </a:p>
          <a:p>
            <a:r>
              <a:rPr lang="en-US" sz="2800" dirty="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rPr>
              <a:t>August 5th, 2025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2D042A-5D60-104E-9114-EA96D7589A0F}"/>
              </a:ext>
            </a:extLst>
          </p:cNvPr>
          <p:cNvSpPr txBox="1"/>
          <p:nvPr/>
        </p:nvSpPr>
        <p:spPr>
          <a:xfrm>
            <a:off x="7126357" y="427382"/>
            <a:ext cx="47098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/>
              <a:t>Leadership 2025:</a:t>
            </a:r>
          </a:p>
          <a:p>
            <a:pPr algn="ctr"/>
            <a:r>
              <a:rPr lang="en-US" sz="2400" b="1" dirty="0"/>
              <a:t> Chair - Sheri Wiegand, </a:t>
            </a:r>
            <a:r>
              <a:rPr lang="en-US" sz="2400" b="1" dirty="0" err="1"/>
              <a:t>Vistra</a:t>
            </a:r>
            <a:endParaRPr lang="en-US" sz="2400" b="1" dirty="0"/>
          </a:p>
          <a:p>
            <a:pPr algn="ctr"/>
            <a:r>
              <a:rPr lang="en-US" sz="2400" b="1" dirty="0"/>
              <a:t>Co-Vice Chairs – Monica Jones, CNP</a:t>
            </a:r>
          </a:p>
          <a:p>
            <a:pPr algn="ctr"/>
            <a:r>
              <a:rPr lang="en-US" sz="2400" b="1" dirty="0"/>
              <a:t>Sam Pak, Oncor</a:t>
            </a:r>
          </a:p>
        </p:txBody>
      </p:sp>
    </p:spTree>
    <p:extLst>
      <p:ext uri="{BB962C8B-B14F-4D97-AF65-F5344CB8AC3E}">
        <p14:creationId xmlns:p14="http://schemas.microsoft.com/office/powerpoint/2010/main" val="17740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46788144-ABAE-4845-9514-C39465D2C5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539791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10851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D059FE-0FA6-5081-C70D-09C0DB747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BBC5D66-5F0C-42F0-51EA-063995591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F2372C1B-2302-A456-DFFE-FDBEF2E684CE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962FE6-761F-2545-A1DD-2516FA241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4B56B0C-12FC-F3C0-13CE-C0A0AF4F6E7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4327693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951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825FCD-0774-8F53-54A2-D05A910324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187226D-2885-DA85-1F00-4103A9EBD3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48EF99E9-68D0-DEF3-0E4B-9E833530B522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CB3978-A8CC-B34C-95B7-BBE615AE9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10" name="Content Placeholder 5">
            <a:extLst>
              <a:ext uri="{FF2B5EF4-FFF2-40B4-BE49-F238E27FC236}">
                <a16:creationId xmlns:a16="http://schemas.microsoft.com/office/drawing/2014/main" id="{84A1F0D7-951A-E162-3FED-2BBEEDDBF6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3641597"/>
              </p:ext>
            </p:extLst>
          </p:nvPr>
        </p:nvGraphicFramePr>
        <p:xfrm>
          <a:off x="478555" y="1020544"/>
          <a:ext cx="11606947" cy="57163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EDB1BB87-9D5C-488C-DEE5-0C4CE8B8AB9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0140" y="2223302"/>
            <a:ext cx="3916670" cy="35914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8CD3F7-BFAF-5AD0-7981-6F941AAF4F4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758395" y="3563566"/>
            <a:ext cx="6858594" cy="22557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0870A39-D762-76A2-3FD8-9F8A59308DF9}"/>
              </a:ext>
            </a:extLst>
          </p:cNvPr>
          <p:cNvSpPr txBox="1"/>
          <p:nvPr/>
        </p:nvSpPr>
        <p:spPr>
          <a:xfrm>
            <a:off x="4804113" y="1939717"/>
            <a:ext cx="676715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TDTMS will determine the documents to </a:t>
            </a:r>
            <a:r>
              <a:rPr lang="en-US" sz="1600" dirty="0">
                <a:highlight>
                  <a:srgbClr val="00FF00"/>
                </a:highlight>
              </a:rPr>
              <a:t>remain</a:t>
            </a:r>
            <a:r>
              <a:rPr lang="en-US" sz="1600" dirty="0"/>
              <a:t>, those to be </a:t>
            </a:r>
            <a:r>
              <a:rPr lang="en-US" sz="1600" dirty="0">
                <a:highlight>
                  <a:srgbClr val="FFFF00"/>
                </a:highlight>
              </a:rPr>
              <a:t>reviewed/revised</a:t>
            </a:r>
            <a:r>
              <a:rPr lang="en-US" sz="1600" dirty="0"/>
              <a:t>, and those to be </a:t>
            </a:r>
            <a:r>
              <a:rPr lang="en-US" sz="1600" dirty="0">
                <a:highlight>
                  <a:srgbClr val="FF0000"/>
                </a:highlight>
              </a:rPr>
              <a:t>removed</a:t>
            </a:r>
            <a:r>
              <a:rPr lang="en-US" sz="1600" dirty="0"/>
              <a:t>. </a:t>
            </a:r>
          </a:p>
          <a:p>
            <a:endParaRPr lang="en-US" sz="1600" dirty="0"/>
          </a:p>
          <a:p>
            <a:r>
              <a:rPr lang="en-US" sz="1600" dirty="0"/>
              <a:t>Additionally, we requested the following be removed:</a:t>
            </a:r>
          </a:p>
          <a:p>
            <a:r>
              <a:rPr lang="en-US" sz="1600" dirty="0"/>
              <a:t>•	MarkeTrak Tips and Tricks v4.0                dated 6/13/2018</a:t>
            </a:r>
          </a:p>
          <a:p>
            <a:r>
              <a:rPr lang="en-US" sz="1600" dirty="0"/>
              <a:t>•	MARKET IAG Training Final 20150605 v2             dated 6/12/2015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674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8000">
              <a:schemeClr val="accent1">
                <a:lumMod val="40000"/>
                <a:lumOff val="60000"/>
              </a:schemeClr>
            </a:gs>
            <a:gs pos="33000">
              <a:schemeClr val="bg1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4BB40A39-0C31-4CA2-978E-8B05147FC1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98" y="121126"/>
            <a:ext cx="1060841" cy="101720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9" name="Star: 5 Points 8">
            <a:extLst>
              <a:ext uri="{FF2B5EF4-FFF2-40B4-BE49-F238E27FC236}">
                <a16:creationId xmlns:a16="http://schemas.microsoft.com/office/drawing/2014/main" id="{EBDDEE71-67E6-493C-9895-23B8978D0C49}"/>
              </a:ext>
            </a:extLst>
          </p:cNvPr>
          <p:cNvSpPr/>
          <p:nvPr/>
        </p:nvSpPr>
        <p:spPr>
          <a:xfrm>
            <a:off x="393120" y="148090"/>
            <a:ext cx="756162" cy="766459"/>
          </a:xfrm>
          <a:prstGeom prst="star5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47C57B-6A69-43FC-9510-0D8B1D7E2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8555" y="148090"/>
            <a:ext cx="10503017" cy="872455"/>
          </a:xfrm>
        </p:spPr>
        <p:txBody>
          <a:bodyPr/>
          <a:lstStyle/>
          <a:p>
            <a:r>
              <a:rPr lang="en-US" b="1" dirty="0">
                <a:latin typeface="Arial Rounded MT Bold" panose="020F0704030504030204" pitchFamily="34" charset="0"/>
                <a:cs typeface="Aharoni" panose="020B0604020202020204" pitchFamily="2" charset="-79"/>
              </a:rPr>
              <a:t>TDTMS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CF579CB-2974-4D90-91E7-1E4EA6903F3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1441283"/>
              </p:ext>
            </p:extLst>
          </p:nvPr>
        </p:nvGraphicFramePr>
        <p:xfrm>
          <a:off x="478555" y="1165299"/>
          <a:ext cx="11329646" cy="55446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762047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12525</TotalTime>
  <Words>339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Rounded MT Bold</vt:lpstr>
      <vt:lpstr>Calibri</vt:lpstr>
      <vt:lpstr>Calibri Light</vt:lpstr>
      <vt:lpstr>Tenorite</vt:lpstr>
      <vt:lpstr>Wingdings</vt:lpstr>
      <vt:lpstr>Retrospect</vt:lpstr>
      <vt:lpstr>TDTMS Update</vt:lpstr>
      <vt:lpstr>TDTMS</vt:lpstr>
      <vt:lpstr>TDTMS</vt:lpstr>
      <vt:lpstr>TDTMS</vt:lpstr>
      <vt:lpstr>TDTMS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Upate</dc:title>
  <dc:creator>Patrick, Kyle</dc:creator>
  <cp:lastModifiedBy>Jones, Monica Y</cp:lastModifiedBy>
  <cp:revision>395</cp:revision>
  <dcterms:created xsi:type="dcterms:W3CDTF">2019-02-27T15:25:50Z</dcterms:created>
  <dcterms:modified xsi:type="dcterms:W3CDTF">2025-08-01T19:56:25Z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3ac3a1a-de19-428b-b395-6d250d7743fb_Enabled">
    <vt:lpwstr>true</vt:lpwstr>
  </property>
  <property fmtid="{D5CDD505-2E9C-101B-9397-08002B2CF9AE}" pid="3" name="MSIP_Label_e3ac3a1a-de19-428b-b395-6d250d7743fb_SetDate">
    <vt:lpwstr>2024-03-29T21:01:04Z</vt:lpwstr>
  </property>
  <property fmtid="{D5CDD505-2E9C-101B-9397-08002B2CF9AE}" pid="4" name="MSIP_Label_e3ac3a1a-de19-428b-b395-6d250d7743fb_Method">
    <vt:lpwstr>Standard</vt:lpwstr>
  </property>
  <property fmtid="{D5CDD505-2E9C-101B-9397-08002B2CF9AE}" pid="5" name="MSIP_Label_e3ac3a1a-de19-428b-b395-6d250d7743fb_Name">
    <vt:lpwstr>Internal Use Only</vt:lpwstr>
  </property>
  <property fmtid="{D5CDD505-2E9C-101B-9397-08002B2CF9AE}" pid="6" name="MSIP_Label_e3ac3a1a-de19-428b-b395-6d250d7743fb_SiteId">
    <vt:lpwstr>88cc5fd7-fd78-44b6-ad75-b6915088974f</vt:lpwstr>
  </property>
  <property fmtid="{D5CDD505-2E9C-101B-9397-08002B2CF9AE}" pid="7" name="MSIP_Label_e3ac3a1a-de19-428b-b395-6d250d7743fb_ActionId">
    <vt:lpwstr>b2a58588-84ce-4cb5-af2c-d0f5eb5aa7d3</vt:lpwstr>
  </property>
  <property fmtid="{D5CDD505-2E9C-101B-9397-08002B2CF9AE}" pid="8" name="MSIP_Label_e3ac3a1a-de19-428b-b395-6d250d7743fb_ContentBits">
    <vt:lpwstr>0</vt:lpwstr>
  </property>
  <property fmtid="{D5CDD505-2E9C-101B-9397-08002B2CF9AE}" pid="9" name="MSIP_Label_7084cbda-52b8-46fb-a7b7-cb5bd465ed85_Enabled">
    <vt:lpwstr>true</vt:lpwstr>
  </property>
  <property fmtid="{D5CDD505-2E9C-101B-9397-08002B2CF9AE}" pid="10" name="MSIP_Label_7084cbda-52b8-46fb-a7b7-cb5bd465ed85_SetDate">
    <vt:lpwstr>2024-08-05T13:42:42Z</vt:lpwstr>
  </property>
  <property fmtid="{D5CDD505-2E9C-101B-9397-08002B2CF9AE}" pid="11" name="MSIP_Label_7084cbda-52b8-46fb-a7b7-cb5bd465ed85_Method">
    <vt:lpwstr>Standard</vt:lpwstr>
  </property>
  <property fmtid="{D5CDD505-2E9C-101B-9397-08002B2CF9AE}" pid="12" name="MSIP_Label_7084cbda-52b8-46fb-a7b7-cb5bd465ed85_Name">
    <vt:lpwstr>Internal</vt:lpwstr>
  </property>
  <property fmtid="{D5CDD505-2E9C-101B-9397-08002B2CF9AE}" pid="13" name="MSIP_Label_7084cbda-52b8-46fb-a7b7-cb5bd465ed85_SiteId">
    <vt:lpwstr>0afb747d-bff7-4596-a9fc-950ef9e0ec45</vt:lpwstr>
  </property>
  <property fmtid="{D5CDD505-2E9C-101B-9397-08002B2CF9AE}" pid="14" name="MSIP_Label_7084cbda-52b8-46fb-a7b7-cb5bd465ed85_ActionId">
    <vt:lpwstr>8e471e68-1c84-4705-bd16-705128988bf8</vt:lpwstr>
  </property>
  <property fmtid="{D5CDD505-2E9C-101B-9397-08002B2CF9AE}" pid="15" name="MSIP_Label_7084cbda-52b8-46fb-a7b7-cb5bd465ed85_ContentBits">
    <vt:lpwstr>0</vt:lpwstr>
  </property>
</Properties>
</file>