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9" r:id="rId7"/>
    <p:sldId id="270" r:id="rId8"/>
    <p:sldId id="267" r:id="rId9"/>
    <p:sldId id="281" r:id="rId10"/>
    <p:sldId id="291" r:id="rId11"/>
    <p:sldId id="295" r:id="rId12"/>
    <p:sldId id="296" r:id="rId13"/>
    <p:sldId id="279" r:id="rId14"/>
    <p:sldId id="280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D8AE82-8644-4139-A7A3-7A078408DE50}" v="18" dt="2025-07-30T18:22:46.2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2C952906-59FE-449E-9CCE-C1331B6BD0D0}"/>
    <pc:docChg chg="undo custSel addSld modSld">
      <pc:chgData name="Badri, Sreenivas" userId="0b43dccd-042e-4be0-871d-afa1d90d6a2e" providerId="ADAL" clId="{2C952906-59FE-449E-9CCE-C1331B6BD0D0}" dt="2025-03-26T14:57:12.651" v="192" actId="20577"/>
      <pc:docMkLst>
        <pc:docMk/>
      </pc:docMkLst>
      <pc:sldChg chg="modSp mod">
        <pc:chgData name="Badri, Sreenivas" userId="0b43dccd-042e-4be0-871d-afa1d90d6a2e" providerId="ADAL" clId="{2C952906-59FE-449E-9CCE-C1331B6BD0D0}" dt="2025-03-24T02:46:56.132" v="14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2C952906-59FE-449E-9CCE-C1331B6BD0D0}" dt="2025-03-25T20:54:33.875" v="143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2C952906-59FE-449E-9CCE-C1331B6BD0D0}" dt="2025-03-25T20:02:24.672" v="57" actId="6549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2C952906-59FE-449E-9CCE-C1331B6BD0D0}" dt="2025-03-25T20:02:36.866" v="58" actId="6549"/>
        <pc:sldMkLst>
          <pc:docMk/>
          <pc:sldMk cId="3446500615" sldId="280"/>
        </pc:sldMkLst>
      </pc:sldChg>
      <pc:sldChg chg="modSp mod">
        <pc:chgData name="Badri, Sreenivas" userId="0b43dccd-042e-4be0-871d-afa1d90d6a2e" providerId="ADAL" clId="{2C952906-59FE-449E-9CCE-C1331B6BD0D0}" dt="2025-03-25T20:03:58.670" v="120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2C952906-59FE-449E-9CCE-C1331B6BD0D0}" dt="2025-03-25T20:04:26.731" v="123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2C952906-59FE-449E-9CCE-C1331B6BD0D0}" dt="2025-03-26T14:57:12.651" v="192" actId="20577"/>
        <pc:sldMkLst>
          <pc:docMk/>
          <pc:sldMk cId="2364780633" sldId="290"/>
        </pc:sldMkLst>
      </pc:sldChg>
      <pc:sldChg chg="modSp mod">
        <pc:chgData name="Badri, Sreenivas" userId="0b43dccd-042e-4be0-871d-afa1d90d6a2e" providerId="ADAL" clId="{2C952906-59FE-449E-9CCE-C1331B6BD0D0}" dt="2025-03-25T20:04:17.086" v="122" actId="255"/>
        <pc:sldMkLst>
          <pc:docMk/>
          <pc:sldMk cId="3299860568" sldId="291"/>
        </pc:sldMkLst>
      </pc:sldChg>
      <pc:sldChg chg="add">
        <pc:chgData name="Badri, Sreenivas" userId="0b43dccd-042e-4be0-871d-afa1d90d6a2e" providerId="ADAL" clId="{2C952906-59FE-449E-9CCE-C1331B6BD0D0}" dt="2025-03-26T14:56:24.460" v="144"/>
        <pc:sldMkLst>
          <pc:docMk/>
          <pc:sldMk cId="2890371768" sldId="293"/>
        </pc:sldMkLst>
      </pc:sldChg>
    </pc:docChg>
  </pc:docChgLst>
  <pc:docChgLst>
    <pc:chgData name="Badri, Sreenivas" userId="0b43dccd-042e-4be0-871d-afa1d90d6a2e" providerId="ADAL" clId="{5B0A7134-66BE-495D-ADE6-E96995584A4A}"/>
    <pc:docChg chg="undo custSel delSld modSld">
      <pc:chgData name="Badri, Sreenivas" userId="0b43dccd-042e-4be0-871d-afa1d90d6a2e" providerId="ADAL" clId="{5B0A7134-66BE-495D-ADE6-E96995584A4A}" dt="2024-11-20T20:05:48.751" v="183" actId="20577"/>
      <pc:docMkLst>
        <pc:docMk/>
      </pc:docMkLst>
      <pc:sldChg chg="modSp mod">
        <pc:chgData name="Badri, Sreenivas" userId="0b43dccd-042e-4be0-871d-afa1d90d6a2e" providerId="ADAL" clId="{5B0A7134-66BE-495D-ADE6-E96995584A4A}" dt="2024-11-20T18:04:44.147" v="175" actId="20577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5B0A7134-66BE-495D-ADE6-E96995584A4A}" dt="2024-11-20T18:00:18.803" v="56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5B0A7134-66BE-495D-ADE6-E96995584A4A}" dt="2024-11-20T18:04:31.472" v="159" actId="6549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5B0A7134-66BE-495D-ADE6-E96995584A4A}" dt="2024-11-20T18:00:08.489" v="41" actId="4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5B0A7134-66BE-495D-ADE6-E96995584A4A}" dt="2024-11-20T18:01:15.254" v="60" actId="47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5B0A7134-66BE-495D-ADE6-E96995584A4A}" dt="2024-11-20T20:05:48.751" v="183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5B0A7134-66BE-495D-ADE6-E96995584A4A}" dt="2024-11-20T18:01:04.825" v="59"/>
        <pc:sldMkLst>
          <pc:docMk/>
          <pc:sldMk cId="3102362417" sldId="289"/>
        </pc:sldMkLst>
      </pc:sldChg>
    </pc:docChg>
  </pc:docChgLst>
  <pc:docChgLst>
    <pc:chgData name="Badri, Sreenivas" userId="0b43dccd-042e-4be0-871d-afa1d90d6a2e" providerId="ADAL" clId="{7CD8AE82-8644-4139-A7A3-7A078408DE50}"/>
    <pc:docChg chg="custSel addSld modSld">
      <pc:chgData name="Badri, Sreenivas" userId="0b43dccd-042e-4be0-871d-afa1d90d6a2e" providerId="ADAL" clId="{7CD8AE82-8644-4139-A7A3-7A078408DE50}" dt="2025-07-30T18:22:57.025" v="400" actId="6549"/>
      <pc:docMkLst>
        <pc:docMk/>
      </pc:docMkLst>
      <pc:sldChg chg="modSp mod">
        <pc:chgData name="Badri, Sreenivas" userId="0b43dccd-042e-4be0-871d-afa1d90d6a2e" providerId="ADAL" clId="{7CD8AE82-8644-4139-A7A3-7A078408DE50}" dt="2025-07-30T18:02:39.216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CD8AE82-8644-4139-A7A3-7A078408DE50}" dt="2025-07-30T18:02:39.216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CD8AE82-8644-4139-A7A3-7A078408DE50}" dt="2025-07-30T18:15:39.852" v="265" actId="6549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CD8AE82-8644-4139-A7A3-7A078408DE50}" dt="2025-07-30T18:15:39.852" v="265" actId="6549"/>
          <ac:graphicFrameMkLst>
            <pc:docMk/>
            <pc:sldMk cId="3190927396" sldId="267"/>
            <ac:graphicFrameMk id="3" creationId="{114C03ED-DF21-B05C-8625-04080C03E61D}"/>
          </ac:graphicFrameMkLst>
        </pc:graphicFrameChg>
        <pc:graphicFrameChg chg="del">
          <ac:chgData name="Badri, Sreenivas" userId="0b43dccd-042e-4be0-871d-afa1d90d6a2e" providerId="ADAL" clId="{7CD8AE82-8644-4139-A7A3-7A078408DE50}" dt="2025-07-30T18:07:03.939" v="10" actId="478"/>
          <ac:graphicFrameMkLst>
            <pc:docMk/>
            <pc:sldMk cId="3190927396" sldId="267"/>
            <ac:graphicFrameMk id="5" creationId="{99D3D80F-8D3F-E2AD-E35C-81C3B5AEDF17}"/>
          </ac:graphicFrameMkLst>
        </pc:graphicFrameChg>
      </pc:sldChg>
      <pc:sldChg chg="modSp mod">
        <pc:chgData name="Badri, Sreenivas" userId="0b43dccd-042e-4be0-871d-afa1d90d6a2e" providerId="ADAL" clId="{7CD8AE82-8644-4139-A7A3-7A078408DE50}" dt="2025-07-30T18:19:52.856" v="29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7CD8AE82-8644-4139-A7A3-7A078408DE50}" dt="2025-07-30T18:19:52.856" v="29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addSp modSp mod">
        <pc:chgData name="Badri, Sreenivas" userId="0b43dccd-042e-4be0-871d-afa1d90d6a2e" providerId="ADAL" clId="{7CD8AE82-8644-4139-A7A3-7A078408DE50}" dt="2025-07-30T18:22:05.898" v="342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7CD8AE82-8644-4139-A7A3-7A078408DE50}" dt="2025-07-30T18:22:05.898" v="342" actId="20577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7CD8AE82-8644-4139-A7A3-7A078408DE50}" dt="2025-07-30T18:21:11.341" v="316" actId="255"/>
          <ac:spMkLst>
            <pc:docMk/>
            <pc:sldMk cId="3299860568" sldId="291"/>
            <ac:spMk id="3" creationId="{2AEC09B2-E9BC-44FC-B87A-EBD5536CC32F}"/>
          </ac:spMkLst>
        </pc:spChg>
        <pc:graphicFrameChg chg="add mod">
          <ac:chgData name="Badri, Sreenivas" userId="0b43dccd-042e-4be0-871d-afa1d90d6a2e" providerId="ADAL" clId="{7CD8AE82-8644-4139-A7A3-7A078408DE50}" dt="2025-07-30T18:20:15.302" v="296"/>
          <ac:graphicFrameMkLst>
            <pc:docMk/>
            <pc:sldMk cId="3299860568" sldId="291"/>
            <ac:graphicFrameMk id="5" creationId="{EBA8D0D1-B5A4-5FEE-6F40-649B82B1CD74}"/>
          </ac:graphicFrameMkLst>
        </pc:graphicFrameChg>
      </pc:sldChg>
      <pc:sldChg chg="modSp mod">
        <pc:chgData name="Badri, Sreenivas" userId="0b43dccd-042e-4be0-871d-afa1d90d6a2e" providerId="ADAL" clId="{7CD8AE82-8644-4139-A7A3-7A078408DE50}" dt="2025-07-30T18:21:59.230" v="339" actId="6549"/>
        <pc:sldMkLst>
          <pc:docMk/>
          <pc:sldMk cId="4217331288" sldId="295"/>
        </pc:sldMkLst>
        <pc:spChg chg="mod">
          <ac:chgData name="Badri, Sreenivas" userId="0b43dccd-042e-4be0-871d-afa1d90d6a2e" providerId="ADAL" clId="{7CD8AE82-8644-4139-A7A3-7A078408DE50}" dt="2025-07-30T18:21:59.230" v="339" actId="6549"/>
          <ac:spMkLst>
            <pc:docMk/>
            <pc:sldMk cId="4217331288" sldId="295"/>
            <ac:spMk id="2" creationId="{46D5ADF2-9599-252E-FD87-207605C04F24}"/>
          </ac:spMkLst>
        </pc:spChg>
        <pc:spChg chg="mod">
          <ac:chgData name="Badri, Sreenivas" userId="0b43dccd-042e-4be0-871d-afa1d90d6a2e" providerId="ADAL" clId="{7CD8AE82-8644-4139-A7A3-7A078408DE50}" dt="2025-07-30T18:21:35.180" v="335" actId="20577"/>
          <ac:spMkLst>
            <pc:docMk/>
            <pc:sldMk cId="4217331288" sldId="295"/>
            <ac:spMk id="3" creationId="{D8A459F4-C1D6-4330-AD94-F19DB24E8A79}"/>
          </ac:spMkLst>
        </pc:spChg>
      </pc:sldChg>
      <pc:sldChg chg="modSp add mod">
        <pc:chgData name="Badri, Sreenivas" userId="0b43dccd-042e-4be0-871d-afa1d90d6a2e" providerId="ADAL" clId="{7CD8AE82-8644-4139-A7A3-7A078408DE50}" dt="2025-07-30T18:22:57.025" v="400" actId="6549"/>
        <pc:sldMkLst>
          <pc:docMk/>
          <pc:sldMk cId="1420850961" sldId="296"/>
        </pc:sldMkLst>
        <pc:spChg chg="mod">
          <ac:chgData name="Badri, Sreenivas" userId="0b43dccd-042e-4be0-871d-afa1d90d6a2e" providerId="ADAL" clId="{7CD8AE82-8644-4139-A7A3-7A078408DE50}" dt="2025-07-30T18:22:42.398" v="382" actId="20577"/>
          <ac:spMkLst>
            <pc:docMk/>
            <pc:sldMk cId="1420850961" sldId="296"/>
            <ac:spMk id="2" creationId="{38F2E53E-B2C6-CE0E-3D73-C875E8E1C639}"/>
          </ac:spMkLst>
        </pc:spChg>
        <pc:spChg chg="mod">
          <ac:chgData name="Badri, Sreenivas" userId="0b43dccd-042e-4be0-871d-afa1d90d6a2e" providerId="ADAL" clId="{7CD8AE82-8644-4139-A7A3-7A078408DE50}" dt="2025-07-30T18:22:57.025" v="400" actId="6549"/>
          <ac:spMkLst>
            <pc:docMk/>
            <pc:sldMk cId="1420850961" sldId="296"/>
            <ac:spMk id="3" creationId="{9D69C786-CE98-C6DC-BFC2-F2F283277992}"/>
          </ac:spMkLst>
        </pc:spChg>
      </pc:sldChg>
    </pc:docChg>
  </pc:docChgLst>
  <pc:docChgLst>
    <pc:chgData name="Badri, Sreenivas" userId="0b43dccd-042e-4be0-871d-afa1d90d6a2e" providerId="ADAL" clId="{85A4F1F9-4DD5-4DC7-AC52-5B9D5832E9C6}"/>
    <pc:docChg chg="custSel delSld modSld">
      <pc:chgData name="Badri, Sreenivas" userId="0b43dccd-042e-4be0-871d-afa1d90d6a2e" providerId="ADAL" clId="{85A4F1F9-4DD5-4DC7-AC52-5B9D5832E9C6}" dt="2025-06-26T21:10:08.279" v="100" actId="20577"/>
      <pc:docMkLst>
        <pc:docMk/>
      </pc:docMkLst>
      <pc:sldChg chg="modSp mod">
        <pc:chgData name="Badri, Sreenivas" userId="0b43dccd-042e-4be0-871d-afa1d90d6a2e" providerId="ADAL" clId="{85A4F1F9-4DD5-4DC7-AC52-5B9D5832E9C6}" dt="2025-06-24T12:58:16.297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85A4F1F9-4DD5-4DC7-AC52-5B9D5832E9C6}" dt="2025-06-24T12:58:16.297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85A4F1F9-4DD5-4DC7-AC52-5B9D5832E9C6}" dt="2025-06-26T21:10:08.279" v="100" actId="20577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85A4F1F9-4DD5-4DC7-AC52-5B9D5832E9C6}" dt="2025-06-24T14:38:37.508" v="98" actId="47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85A4F1F9-4DD5-4DC7-AC52-5B9D5832E9C6}" dt="2025-06-24T14:38:01.869" v="82" actId="108"/>
        <pc:sldMkLst>
          <pc:docMk/>
          <pc:sldMk cId="3299860568" sldId="291"/>
        </pc:sldMkLst>
        <pc:spChg chg="mod">
          <ac:chgData name="Badri, Sreenivas" userId="0b43dccd-042e-4be0-871d-afa1d90d6a2e" providerId="ADAL" clId="{85A4F1F9-4DD5-4DC7-AC52-5B9D5832E9C6}" dt="2025-06-24T14:36:23.221" v="55" actId="6549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85A4F1F9-4DD5-4DC7-AC52-5B9D5832E9C6}" dt="2025-06-24T14:38:01.869" v="82" actId="108"/>
          <ac:spMkLst>
            <pc:docMk/>
            <pc:sldMk cId="3299860568" sldId="291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85A4F1F9-4DD5-4DC7-AC52-5B9D5832E9C6}" dt="2025-06-24T14:32:58.515" v="43" actId="47"/>
        <pc:sldMkLst>
          <pc:docMk/>
          <pc:sldMk cId="2900904678" sldId="292"/>
        </pc:sldMkLst>
      </pc:sldChg>
      <pc:sldChg chg="del">
        <pc:chgData name="Badri, Sreenivas" userId="0b43dccd-042e-4be0-871d-afa1d90d6a2e" providerId="ADAL" clId="{85A4F1F9-4DD5-4DC7-AC52-5B9D5832E9C6}" dt="2025-06-24T14:33:00.080" v="44" actId="47"/>
        <pc:sldMkLst>
          <pc:docMk/>
          <pc:sldMk cId="1016379364" sldId="293"/>
        </pc:sldMkLst>
      </pc:sldChg>
      <pc:sldChg chg="del">
        <pc:chgData name="Badri, Sreenivas" userId="0b43dccd-042e-4be0-871d-afa1d90d6a2e" providerId="ADAL" clId="{85A4F1F9-4DD5-4DC7-AC52-5B9D5832E9C6}" dt="2025-06-24T14:38:36.742" v="97" actId="47"/>
        <pc:sldMkLst>
          <pc:docMk/>
          <pc:sldMk cId="1022799332" sldId="294"/>
        </pc:sldMkLst>
      </pc:sldChg>
      <pc:sldChg chg="modSp mod">
        <pc:chgData name="Badri, Sreenivas" userId="0b43dccd-042e-4be0-871d-afa1d90d6a2e" providerId="ADAL" clId="{85A4F1F9-4DD5-4DC7-AC52-5B9D5832E9C6}" dt="2025-06-26T21:06:36.058" v="99" actId="6549"/>
        <pc:sldMkLst>
          <pc:docMk/>
          <pc:sldMk cId="4217331288" sldId="295"/>
        </pc:sldMkLst>
        <pc:spChg chg="mod">
          <ac:chgData name="Badri, Sreenivas" userId="0b43dccd-042e-4be0-871d-afa1d90d6a2e" providerId="ADAL" clId="{85A4F1F9-4DD5-4DC7-AC52-5B9D5832E9C6}" dt="2025-06-24T14:38:17.429" v="85" actId="6549"/>
          <ac:spMkLst>
            <pc:docMk/>
            <pc:sldMk cId="4217331288" sldId="295"/>
            <ac:spMk id="2" creationId="{46D5ADF2-9599-252E-FD87-207605C04F24}"/>
          </ac:spMkLst>
        </pc:spChg>
        <pc:spChg chg="mod">
          <ac:chgData name="Badri, Sreenivas" userId="0b43dccd-042e-4be0-871d-afa1d90d6a2e" providerId="ADAL" clId="{85A4F1F9-4DD5-4DC7-AC52-5B9D5832E9C6}" dt="2025-06-26T21:06:36.058" v="99" actId="6549"/>
          <ac:spMkLst>
            <pc:docMk/>
            <pc:sldMk cId="4217331288" sldId="295"/>
            <ac:spMk id="3" creationId="{D8A459F4-C1D6-4330-AD94-F19DB24E8A79}"/>
          </ac:spMkLst>
        </pc:spChg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42971502-9BCA-4639-904C-E445DC697E6D}"/>
    <pc:docChg chg="addSld delSld modSld">
      <pc:chgData name="Badri, Sreenivas" userId="0b43dccd-042e-4be0-871d-afa1d90d6a2e" providerId="ADAL" clId="{42971502-9BCA-4639-904C-E445DC697E6D}" dt="2024-12-19T13:28:41.481" v="423" actId="255"/>
      <pc:docMkLst>
        <pc:docMk/>
      </pc:docMkLst>
      <pc:sldChg chg="modSp mod">
        <pc:chgData name="Badri, Sreenivas" userId="0b43dccd-042e-4be0-871d-afa1d90d6a2e" providerId="ADAL" clId="{42971502-9BCA-4639-904C-E445DC697E6D}" dt="2024-12-18T20:19:24.643" v="11" actId="20577"/>
        <pc:sldMkLst>
          <pc:docMk/>
          <pc:sldMk cId="730603795" sldId="260"/>
        </pc:sldMkLst>
      </pc:sldChg>
      <pc:sldChg chg="modSp mod">
        <pc:chgData name="Badri, Sreenivas" userId="0b43dccd-042e-4be0-871d-afa1d90d6a2e" providerId="ADAL" clId="{42971502-9BCA-4639-904C-E445DC697E6D}" dt="2024-12-19T13:26:44.413" v="375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42971502-9BCA-4639-904C-E445DC697E6D}" dt="2024-12-18T21:02:26.875" v="286" actId="5793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42971502-9BCA-4639-904C-E445DC697E6D}" dt="2024-12-19T13:28:41.481" v="423" actId="255"/>
        <pc:sldMkLst>
          <pc:docMk/>
          <pc:sldMk cId="1689020956" sldId="281"/>
        </pc:sldMkLst>
      </pc:sldChg>
      <pc:sldChg chg="del">
        <pc:chgData name="Badri, Sreenivas" userId="0b43dccd-042e-4be0-871d-afa1d90d6a2e" providerId="ADAL" clId="{42971502-9BCA-4639-904C-E445DC697E6D}" dt="2024-12-18T21:02:44.634" v="287" actId="4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42971502-9BCA-4639-904C-E445DC697E6D}" dt="2024-12-18T21:04:55.987" v="317" actId="255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42971502-9BCA-4639-904C-E445DC697E6D}" dt="2024-12-18T21:04:23.362" v="312" actId="255"/>
        <pc:sldMkLst>
          <pc:docMk/>
          <pc:sldMk cId="3102362417" sldId="289"/>
        </pc:sldMkLst>
      </pc:sldChg>
      <pc:sldChg chg="modSp add mod">
        <pc:chgData name="Badri, Sreenivas" userId="0b43dccd-042e-4be0-871d-afa1d90d6a2e" providerId="ADAL" clId="{42971502-9BCA-4639-904C-E445DC697E6D}" dt="2024-12-18T21:04:40.909" v="314" actId="255"/>
        <pc:sldMkLst>
          <pc:docMk/>
          <pc:sldMk cId="3299860568" sldId="291"/>
        </pc:sldMkLst>
      </pc:sldChg>
    </pc:docChg>
  </pc:docChgLst>
  <pc:docChgLst>
    <pc:chgData name="Badri, Sreenivas" userId="0b43dccd-042e-4be0-871d-afa1d90d6a2e" providerId="ADAL" clId="{23284A80-D9D1-4DBF-AAF7-1C64FCDEDEFD}"/>
    <pc:docChg chg="custSel addSld modSld sldOrd">
      <pc:chgData name="Badri, Sreenivas" userId="0b43dccd-042e-4be0-871d-afa1d90d6a2e" providerId="ADAL" clId="{23284A80-D9D1-4DBF-AAF7-1C64FCDEDEFD}" dt="2025-05-28T18:59:33.682" v="713" actId="6549"/>
      <pc:docMkLst>
        <pc:docMk/>
      </pc:docMkLst>
      <pc:sldChg chg="modSp mod">
        <pc:chgData name="Badri, Sreenivas" userId="0b43dccd-042e-4be0-871d-afa1d90d6a2e" providerId="ADAL" clId="{23284A80-D9D1-4DBF-AAF7-1C64FCDEDEFD}" dt="2025-05-27T12:43:00.9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23284A80-D9D1-4DBF-AAF7-1C64FCDEDEFD}" dt="2025-05-27T12:43:00.9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23284A80-D9D1-4DBF-AAF7-1C64FCDEDEFD}" dt="2025-05-28T18:59:33.682" v="713" actId="6549"/>
        <pc:sldMkLst>
          <pc:docMk/>
          <pc:sldMk cId="3190927396" sldId="267"/>
        </pc:sldMkLst>
      </pc:sldChg>
      <pc:sldChg chg="modSp mod ord">
        <pc:chgData name="Badri, Sreenivas" userId="0b43dccd-042e-4be0-871d-afa1d90d6a2e" providerId="ADAL" clId="{23284A80-D9D1-4DBF-AAF7-1C64FCDEDEFD}" dt="2025-05-27T12:47:21.069" v="201" actId="20577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23284A80-D9D1-4DBF-AAF7-1C64FCDEDEFD}" dt="2025-05-28T18:47:35.602" v="595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23284A80-D9D1-4DBF-AAF7-1C64FCDEDEFD}" dt="2025-05-27T12:50:50.080" v="465" actId="20577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23284A80-D9D1-4DBF-AAF7-1C64FCDEDEFD}" dt="2025-05-28T18:47:35.602" v="595" actId="20577"/>
          <ac:spMkLst>
            <pc:docMk/>
            <pc:sldMk cId="3299860568" sldId="29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3284A80-D9D1-4DBF-AAF7-1C64FCDEDEFD}" dt="2025-05-27T12:46:02.821" v="77" actId="20577"/>
        <pc:sldMkLst>
          <pc:docMk/>
          <pc:sldMk cId="2900904678" sldId="292"/>
        </pc:sldMkLst>
      </pc:sldChg>
      <pc:sldChg chg="add">
        <pc:chgData name="Badri, Sreenivas" userId="0b43dccd-042e-4be0-871d-afa1d90d6a2e" providerId="ADAL" clId="{23284A80-D9D1-4DBF-AAF7-1C64FCDEDEFD}" dt="2025-05-27T12:45:23.944" v="22"/>
        <pc:sldMkLst>
          <pc:docMk/>
          <pc:sldMk cId="1016379364" sldId="293"/>
        </pc:sldMkLst>
      </pc:sldChg>
      <pc:sldChg chg="modSp add mod">
        <pc:chgData name="Badri, Sreenivas" userId="0b43dccd-042e-4be0-871d-afa1d90d6a2e" providerId="ADAL" clId="{23284A80-D9D1-4DBF-AAF7-1C64FCDEDEFD}" dt="2025-05-28T18:52:52.458" v="709" actId="20577"/>
        <pc:sldMkLst>
          <pc:docMk/>
          <pc:sldMk cId="1022799332" sldId="294"/>
        </pc:sldMkLst>
      </pc:sldChg>
      <pc:sldChg chg="add">
        <pc:chgData name="Badri, Sreenivas" userId="0b43dccd-042e-4be0-871d-afa1d90d6a2e" providerId="ADAL" clId="{23284A80-D9D1-4DBF-AAF7-1C64FCDEDEFD}" dt="2025-05-27T12:50:31.594" v="426"/>
        <pc:sldMkLst>
          <pc:docMk/>
          <pc:sldMk cId="4217331288" sldId="295"/>
        </pc:sldMkLst>
      </pc:sldChg>
    </pc:docChg>
  </pc:docChgLst>
  <pc:docChgLst>
    <pc:chgData name="Badri, Sreenivas" userId="0b43dccd-042e-4be0-871d-afa1d90d6a2e" providerId="ADAL" clId="{23BC612D-16F1-43E4-8238-DA9D08CCDB78}"/>
    <pc:docChg chg="custSel addSld modSld">
      <pc:chgData name="Badri, Sreenivas" userId="0b43dccd-042e-4be0-871d-afa1d90d6a2e" providerId="ADAL" clId="{23BC612D-16F1-43E4-8238-DA9D08CCDB78}" dt="2025-02-27T17:04:32.331" v="324" actId="108"/>
      <pc:docMkLst>
        <pc:docMk/>
      </pc:docMkLst>
      <pc:sldChg chg="modSp mod">
        <pc:chgData name="Badri, Sreenivas" userId="0b43dccd-042e-4be0-871d-afa1d90d6a2e" providerId="ADAL" clId="{23BC612D-16F1-43E4-8238-DA9D08CCDB78}" dt="2025-02-25T20:12:50.552" v="243" actId="20577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23BC612D-16F1-43E4-8238-DA9D08CCDB78}" dt="2025-02-25T20:09:01.411" v="181" actId="255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23BC612D-16F1-43E4-8238-DA9D08CCDB78}" dt="2025-02-25T20:11:47.893" v="228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23BC612D-16F1-43E4-8238-DA9D08CCDB78}" dt="2025-02-26T20:30:19.718" v="285" actId="20577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23BC612D-16F1-43E4-8238-DA9D08CCDB78}" dt="2025-02-25T20:08:44.722" v="179" actId="20577"/>
        <pc:sldMkLst>
          <pc:docMk/>
          <pc:sldMk cId="2364780633" sldId="290"/>
        </pc:sldMkLst>
      </pc:sldChg>
      <pc:sldChg chg="modSp mod">
        <pc:chgData name="Badri, Sreenivas" userId="0b43dccd-042e-4be0-871d-afa1d90d6a2e" providerId="ADAL" clId="{23BC612D-16F1-43E4-8238-DA9D08CCDB78}" dt="2025-02-25T20:11:00.789" v="211" actId="20577"/>
        <pc:sldMkLst>
          <pc:docMk/>
          <pc:sldMk cId="3299860568" sldId="291"/>
        </pc:sldMkLst>
      </pc:sldChg>
      <pc:sldChg chg="add">
        <pc:chgData name="Badri, Sreenivas" userId="0b43dccd-042e-4be0-871d-afa1d90d6a2e" providerId="ADAL" clId="{23BC612D-16F1-43E4-8238-DA9D08CCDB78}" dt="2025-02-25T20:02:32.932" v="42"/>
        <pc:sldMkLst>
          <pc:docMk/>
          <pc:sldMk cId="2900904678" sldId="292"/>
        </pc:sldMkLst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07D5AAA5-7DDE-4561-8C13-244E990660C2}"/>
    <pc:docChg chg="undo custSel addSld delSld modSld sldOrd">
      <pc:chgData name="Badri, Sreenivas" userId="0b43dccd-042e-4be0-871d-afa1d90d6a2e" providerId="ADAL" clId="{07D5AAA5-7DDE-4561-8C13-244E990660C2}" dt="2024-10-25T09:49:56.022" v="470"/>
      <pc:docMkLst>
        <pc:docMk/>
      </pc:docMkLst>
      <pc:sldChg chg="modSp mod">
        <pc:chgData name="Badri, Sreenivas" userId="0b43dccd-042e-4be0-871d-afa1d90d6a2e" providerId="ADAL" clId="{07D5AAA5-7DDE-4561-8C13-244E990660C2}" dt="2024-10-22T16:33:54.012" v="8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07D5AAA5-7DDE-4561-8C13-244E990660C2}" dt="2024-10-23T20:36:30.705" v="388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07D5AAA5-7DDE-4561-8C13-244E990660C2}" dt="2024-10-22T16:55:19.739" v="260" actId="122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07D5AAA5-7DDE-4561-8C13-244E990660C2}" dt="2024-10-22T16:56:27.564" v="282" actId="1076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07D5AAA5-7DDE-4561-8C13-244E990660C2}" dt="2024-10-22T16:57:32.949" v="283" actId="47"/>
        <pc:sldMkLst>
          <pc:docMk/>
          <pc:sldMk cId="1760428034" sldId="284"/>
        </pc:sldMkLst>
      </pc:sldChg>
      <pc:sldChg chg="modSp mod ord">
        <pc:chgData name="Badri, Sreenivas" userId="0b43dccd-042e-4be0-871d-afa1d90d6a2e" providerId="ADAL" clId="{07D5AAA5-7DDE-4561-8C13-244E990660C2}" dt="2024-10-22T16:55:23.661" v="261" actId="122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07D5AAA5-7DDE-4561-8C13-244E990660C2}" dt="2024-10-22T16:55:10.952" v="258" actId="122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07D5AAA5-7DDE-4561-8C13-244E990660C2}" dt="2024-10-22T16:55:04.923" v="256" actId="122"/>
        <pc:sldMkLst>
          <pc:docMk/>
          <pc:sldMk cId="44312632" sldId="287"/>
        </pc:sldMkLst>
      </pc:sldChg>
      <pc:sldChg chg="del">
        <pc:chgData name="Badri, Sreenivas" userId="0b43dccd-042e-4be0-871d-afa1d90d6a2e" providerId="ADAL" clId="{07D5AAA5-7DDE-4561-8C13-244E990660C2}" dt="2024-10-22T16:55:36.332" v="262" actId="47"/>
        <pc:sldMkLst>
          <pc:docMk/>
          <pc:sldMk cId="3294682632" sldId="288"/>
        </pc:sldMkLst>
      </pc:sldChg>
      <pc:sldChg chg="modSp add mod">
        <pc:chgData name="Badri, Sreenivas" userId="0b43dccd-042e-4be0-871d-afa1d90d6a2e" providerId="ADAL" clId="{07D5AAA5-7DDE-4561-8C13-244E990660C2}" dt="2024-10-23T20:37:19.242" v="405" actId="20577"/>
        <pc:sldMkLst>
          <pc:docMk/>
          <pc:sldMk cId="3102362417" sldId="289"/>
        </pc:sldMkLst>
      </pc:sldChg>
      <pc:sldChg chg="modSp add mod ord">
        <pc:chgData name="Badri, Sreenivas" userId="0b43dccd-042e-4be0-871d-afa1d90d6a2e" providerId="ADAL" clId="{07D5AAA5-7DDE-4561-8C13-244E990660C2}" dt="2024-10-25T09:49:56.022" v="470"/>
        <pc:sldMkLst>
          <pc:docMk/>
          <pc:sldMk cId="2364780633" sldId="290"/>
        </pc:sldMkLst>
      </pc:sldChg>
    </pc:docChg>
  </pc:docChgLst>
  <pc:docChgLst>
    <pc:chgData name="Badri, Sreenivas" userId="0b43dccd-042e-4be0-871d-afa1d90d6a2e" providerId="ADAL" clId="{9BF0CD9D-9BD1-4BD0-84AE-A96B309CAD0D}"/>
    <pc:docChg chg="undo custSel modSld">
      <pc:chgData name="Badri, Sreenivas" userId="0b43dccd-042e-4be0-871d-afa1d90d6a2e" providerId="ADAL" clId="{9BF0CD9D-9BD1-4BD0-84AE-A96B309CAD0D}" dt="2025-01-29T01:54:24.505" v="326" actId="20577"/>
      <pc:docMkLst>
        <pc:docMk/>
      </pc:docMkLst>
      <pc:sldChg chg="modSp mod">
        <pc:chgData name="Badri, Sreenivas" userId="0b43dccd-042e-4be0-871d-afa1d90d6a2e" providerId="ADAL" clId="{9BF0CD9D-9BD1-4BD0-84AE-A96B309CAD0D}" dt="2025-01-29T01:43:35.600" v="26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9BF0CD9D-9BD1-4BD0-84AE-A96B309CAD0D}" dt="2025-01-29T01:54:24.505" v="326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9BF0CD9D-9BD1-4BD0-84AE-A96B309CAD0D}" dt="2025-01-29T01:51:40.172" v="281" actId="20577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9BF0CD9D-9BD1-4BD0-84AE-A96B309CAD0D}" dt="2025-01-29T01:49:02.754" v="202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9BF0CD9D-9BD1-4BD0-84AE-A96B309CAD0D}" dt="2025-01-29T01:51:29.539" v="279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9BF0CD9D-9BD1-4BD0-84AE-A96B309CAD0D}" dt="2025-01-29T01:50:12.954" v="241" actId="255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9BF0CD9D-9BD1-4BD0-84AE-A96B309CAD0D}" dt="2025-01-29T01:50:54.163" v="257" actId="20577"/>
        <pc:sldMkLst>
          <pc:docMk/>
          <pc:sldMk cId="3299860568" sldId="291"/>
        </pc:sldMkLst>
      </pc:sldChg>
    </pc:docChg>
  </pc:docChgLst>
  <pc:docChgLst>
    <pc:chgData name="Badri, Sreenivas" userId="0b43dccd-042e-4be0-871d-afa1d90d6a2e" providerId="ADAL" clId="{7BFB4924-055B-47CF-8301-A3C8470A1849}"/>
    <pc:docChg chg="undo custSel delSld modSld">
      <pc:chgData name="Badri, Sreenivas" userId="0b43dccd-042e-4be0-871d-afa1d90d6a2e" providerId="ADAL" clId="{7BFB4924-055B-47CF-8301-A3C8470A1849}" dt="2025-04-22T21:22:57.946" v="200" actId="20577"/>
      <pc:docMkLst>
        <pc:docMk/>
      </pc:docMkLst>
      <pc:sldChg chg="modSp mod">
        <pc:chgData name="Badri, Sreenivas" userId="0b43dccd-042e-4be0-871d-afa1d90d6a2e" providerId="ADAL" clId="{7BFB4924-055B-47CF-8301-A3C8470A1849}" dt="2025-04-22T03:04:54.691" v="11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7BFB4924-055B-47CF-8301-A3C8470A1849}" dt="2025-04-22T21:22:02.542" v="186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7BFB4924-055B-47CF-8301-A3C8470A1849}" dt="2025-04-22T03:13:53.130" v="154" actId="20577"/>
        <pc:sldMkLst>
          <pc:docMk/>
          <pc:sldMk cId="3446500615" sldId="280"/>
        </pc:sldMkLst>
      </pc:sldChg>
      <pc:sldChg chg="modSp mod">
        <pc:chgData name="Badri, Sreenivas" userId="0b43dccd-042e-4be0-871d-afa1d90d6a2e" providerId="ADAL" clId="{7BFB4924-055B-47CF-8301-A3C8470A1849}" dt="2025-04-22T03:07:22.741" v="57" actId="20577"/>
        <pc:sldMkLst>
          <pc:docMk/>
          <pc:sldMk cId="1689020956" sldId="281"/>
        </pc:sldMkLst>
      </pc:sldChg>
      <pc:sldChg chg="del">
        <pc:chgData name="Badri, Sreenivas" userId="0b43dccd-042e-4be0-871d-afa1d90d6a2e" providerId="ADAL" clId="{7BFB4924-055B-47CF-8301-A3C8470A1849}" dt="2025-04-22T03:11:09.714" v="140" actId="4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7BFB4924-055B-47CF-8301-A3C8470A1849}" dt="2025-04-22T21:22:57.946" v="200" actId="20577"/>
        <pc:sldMkLst>
          <pc:docMk/>
          <pc:sldMk cId="3102362417" sldId="289"/>
        </pc:sldMkLst>
      </pc:sldChg>
      <pc:sldChg chg="del">
        <pc:chgData name="Badri, Sreenivas" userId="0b43dccd-042e-4be0-871d-afa1d90d6a2e" providerId="ADAL" clId="{7BFB4924-055B-47CF-8301-A3C8470A1849}" dt="2025-04-22T03:06:44.084" v="22" actId="47"/>
        <pc:sldMkLst>
          <pc:docMk/>
          <pc:sldMk cId="2364780633" sldId="290"/>
        </pc:sldMkLst>
      </pc:sldChg>
      <pc:sldChg chg="modSp mod">
        <pc:chgData name="Badri, Sreenivas" userId="0b43dccd-042e-4be0-871d-afa1d90d6a2e" providerId="ADAL" clId="{7BFB4924-055B-47CF-8301-A3C8470A1849}" dt="2025-04-22T03:11:06.072" v="139" actId="20577"/>
        <pc:sldMkLst>
          <pc:docMk/>
          <pc:sldMk cId="3299860568" sldId="291"/>
        </pc:sldMkLst>
      </pc:sldChg>
      <pc:sldChg chg="del">
        <pc:chgData name="Badri, Sreenivas" userId="0b43dccd-042e-4be0-871d-afa1d90d6a2e" providerId="ADAL" clId="{7BFB4924-055B-47CF-8301-A3C8470A1849}" dt="2025-04-22T03:06:46.719" v="23" actId="47"/>
        <pc:sldMkLst>
          <pc:docMk/>
          <pc:sldMk cId="2890371768" sldId="293"/>
        </pc:sldMkLst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holder@tnsk.com" TargetMode="External"/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31,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r>
              <a:rPr lang="en-US" dirty="0"/>
              <a:t> and Tanner at </a:t>
            </a:r>
            <a:r>
              <a:rPr lang="en-US" dirty="0">
                <a:hlinkClick r:id="rId3"/>
              </a:rPr>
              <a:t>tholder@tnsk.com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14C03ED-DF21-B05C-8625-04080C03E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792299"/>
              </p:ext>
            </p:extLst>
          </p:nvPr>
        </p:nvGraphicFramePr>
        <p:xfrm>
          <a:off x="381000" y="914400"/>
          <a:ext cx="8382001" cy="5029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681">
                  <a:extLst>
                    <a:ext uri="{9D8B030D-6E8A-4147-A177-3AD203B41FA5}">
                      <a16:colId xmlns:a16="http://schemas.microsoft.com/office/drawing/2014/main" val="3074201178"/>
                    </a:ext>
                  </a:extLst>
                </a:gridCol>
                <a:gridCol w="3996943">
                  <a:extLst>
                    <a:ext uri="{9D8B030D-6E8A-4147-A177-3AD203B41FA5}">
                      <a16:colId xmlns:a16="http://schemas.microsoft.com/office/drawing/2014/main" val="3178327155"/>
                    </a:ext>
                  </a:extLst>
                </a:gridCol>
                <a:gridCol w="2069408">
                  <a:extLst>
                    <a:ext uri="{9D8B030D-6E8A-4147-A177-3AD203B41FA5}">
                      <a16:colId xmlns:a16="http://schemas.microsoft.com/office/drawing/2014/main" val="416212334"/>
                    </a:ext>
                  </a:extLst>
                </a:gridCol>
                <a:gridCol w="1695969">
                  <a:extLst>
                    <a:ext uri="{9D8B030D-6E8A-4147-A177-3AD203B41FA5}">
                      <a16:colId xmlns:a16="http://schemas.microsoft.com/office/drawing/2014/main" val="2198142553"/>
                    </a:ext>
                  </a:extLst>
                </a:gridCol>
              </a:tblGrid>
              <a:tr h="534505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Item #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Item Description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Presenter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Start Time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5899465"/>
                  </a:ext>
                </a:extLst>
              </a:tr>
              <a:tr h="303695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Antitrust admonition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Tanner Holder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2:00 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23567715"/>
                  </a:ext>
                </a:extLst>
              </a:tr>
              <a:tr h="303695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Project Updates 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Troy Anderson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2:02 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92817341"/>
                  </a:ext>
                </a:extLst>
              </a:tr>
              <a:tr h="2138019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RTC+B Updates</a:t>
                      </a:r>
                      <a:endParaRPr lang="en-US" sz="1200" dirty="0">
                        <a:effectLst/>
                      </a:endParaRPr>
                    </a:p>
                    <a:p>
                      <a:pPr marL="342900" marR="0" lvl="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Program/RTCBTF Updates and Market Trials Testing Status</a:t>
                      </a:r>
                    </a:p>
                    <a:p>
                      <a:pPr marL="342900" marR="0" lvl="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Loop Testing Telemetry Validation</a:t>
                      </a:r>
                    </a:p>
                    <a:p>
                      <a:pPr marL="342900" marR="0" lvl="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Market-Trials-Market-Submissions – Go live URLs update</a:t>
                      </a:r>
                    </a:p>
                    <a:p>
                      <a:pPr marL="342900" marR="0" lvl="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Closed Loop Testing – High level Cutover/Cutback Plan Review</a:t>
                      </a:r>
                    </a:p>
                    <a:p>
                      <a:pPr marL="342900" marR="0" lvl="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Group2 CDR changes overview</a:t>
                      </a:r>
                    </a:p>
                    <a:p>
                      <a:pPr marL="342900" marR="0" lvl="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NDCRC – MOTE Testing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Matt Mereness/ERCOT Staff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2:10 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77163408"/>
                  </a:ext>
                </a:extLst>
              </a:tr>
              <a:tr h="303695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CIM16 Schema Upgrade Project - status update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Joel Koepke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3:10 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33553071"/>
                  </a:ext>
                </a:extLst>
              </a:tr>
              <a:tr h="534505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DPC Process Automation – Implementation Approach technical discussion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Karthik Gopinath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3:20 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57816950"/>
                  </a:ext>
                </a:extLst>
              </a:tr>
              <a:tr h="303695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Secure API status update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Brandon Johnson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3:40 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05199343"/>
                  </a:ext>
                </a:extLst>
              </a:tr>
              <a:tr h="303695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Round Table Discussion 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Sreenivas Badri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3:50 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86669124"/>
                  </a:ext>
                </a:extLst>
              </a:tr>
              <a:tr h="303695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Adjourn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Sreenivas Badri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4:00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74752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2000" dirty="0"/>
              <a:t>Program/RTCBTF Updates and Testing Status – Matt Mereness</a:t>
            </a:r>
          </a:p>
          <a:p>
            <a:pPr marL="0" indent="0" algn="ctr">
              <a:buNone/>
            </a:pPr>
            <a:r>
              <a:rPr lang="en-US" sz="2000" dirty="0"/>
              <a:t>Open Loop Testing Telemetry Validation – Karthik Gopinath</a:t>
            </a:r>
          </a:p>
          <a:p>
            <a:pPr marL="0" indent="0" algn="ctr">
              <a:buNone/>
            </a:pPr>
            <a:r>
              <a:rPr lang="en-US" sz="2000" dirty="0"/>
              <a:t>Market-Trials-Market-Submissions – Go live URLs update – Sreenivas Badri</a:t>
            </a:r>
          </a:p>
          <a:p>
            <a:pPr marL="0" indent="0" algn="ctr">
              <a:buNone/>
            </a:pPr>
            <a:r>
              <a:rPr lang="en-US" sz="2000" dirty="0"/>
              <a:t>Closed Loop Testing – High level Cutover/Cutback Plan Review – Sreenivas Badri</a:t>
            </a:r>
          </a:p>
          <a:p>
            <a:pPr marL="400050" lvl="1" indent="0">
              <a:buNone/>
            </a:pPr>
            <a:r>
              <a:rPr lang="en-US" sz="2000" dirty="0"/>
              <a:t>                      Group2 CDR changes overview – Jamie Lavas</a:t>
            </a:r>
          </a:p>
          <a:p>
            <a:pPr marL="400050" lvl="1" indent="0">
              <a:buNone/>
            </a:pPr>
            <a:r>
              <a:rPr lang="en-US" sz="2000" dirty="0"/>
              <a:t>                       NDCRC – MOTE Testing – Nick Barbas</a:t>
            </a:r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400" dirty="0"/>
              <a:t>CIM16 Schema Upgrade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000" dirty="0"/>
              <a:t>CIM16 Schema Upgrade Project - status update– Joel Koepke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60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2957B-EECD-B305-4F29-4A3752741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5ADF2-9599-252E-FD87-207605C04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400" dirty="0"/>
              <a:t>DPC Process Automation</a:t>
            </a:r>
            <a:br>
              <a:rPr lang="en-US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459F4-C1D6-4330-AD94-F19DB24E8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DPC Process Automation – Implementation Approach technical discussion – Karthik Gopinath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E20623-EA37-7FDC-CCDB-3A3CBD0AC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3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54CA8-E402-D2A2-0BA8-0F94134A84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2E53E-B2C6-CE0E-3D73-C875E8E1C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dirty="0"/>
              <a:t>Secure API</a:t>
            </a:r>
            <a:br>
              <a:rPr lang="en-US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9C786-CE98-C6DC-BFC2-F2F283277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Secure API status update </a:t>
            </a:r>
            <a:r>
              <a:rPr lang="en-US" sz="2800" dirty="0"/>
              <a:t>– </a:t>
            </a:r>
            <a:r>
              <a:rPr lang="en-US" sz="2800"/>
              <a:t>Brandon Johnson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627D0-2CE9-788F-9227-01B56086C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50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4727</TotalTime>
  <Words>298</Words>
  <Application>Microsoft Office PowerPoint</Application>
  <PresentationFormat>On-screen Show (4:3)</PresentationFormat>
  <Paragraphs>108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Arial</vt:lpstr>
      <vt:lpstr>Calibri</vt:lpstr>
      <vt:lpstr>Courier New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RTC+B Updates</vt:lpstr>
      <vt:lpstr>CIM16 Schema Upgrade Project</vt:lpstr>
      <vt:lpstr>DPC Process Automation </vt:lpstr>
      <vt:lpstr>Secure API 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2025-07-30T18:22:59Z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