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9"/>
  </p:notesMasterIdLst>
  <p:handoutMasterIdLst>
    <p:handoutMasterId r:id="rId20"/>
  </p:handoutMasterIdLst>
  <p:sldIdLst>
    <p:sldId id="260" r:id="rId6"/>
    <p:sldId id="600" r:id="rId7"/>
    <p:sldId id="614" r:id="rId8"/>
    <p:sldId id="613" r:id="rId9"/>
    <p:sldId id="609" r:id="rId10"/>
    <p:sldId id="616" r:id="rId11"/>
    <p:sldId id="610" r:id="rId12"/>
    <p:sldId id="612" r:id="rId13"/>
    <p:sldId id="617" r:id="rId14"/>
    <p:sldId id="618" r:id="rId15"/>
    <p:sldId id="619" r:id="rId16"/>
    <p:sldId id="615" r:id="rId17"/>
    <p:sldId id="60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600"/>
            <p14:sldId id="614"/>
            <p14:sldId id="613"/>
            <p14:sldId id="609"/>
            <p14:sldId id="616"/>
            <p14:sldId id="610"/>
            <p14:sldId id="612"/>
            <p14:sldId id="617"/>
            <p14:sldId id="618"/>
            <p14:sldId id="619"/>
            <p14:sldId id="615"/>
            <p14:sldId id="6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C69FD4-646D-4D37-ADCB-2F637CCD3253}" v="37" dt="2025-07-31T17:59:50.93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D1C69FD4-646D-4D37-ADCB-2F637CCD3253}"/>
    <pc:docChg chg="undo custSel addSld delSld modSld sldOrd">
      <pc:chgData name="Badri, Sreenivas" userId="0b43dccd-042e-4be0-871d-afa1d90d6a2e" providerId="ADAL" clId="{D1C69FD4-646D-4D37-ADCB-2F637CCD3253}" dt="2025-07-31T18:01:46.846" v="3881" actId="255"/>
      <pc:docMkLst>
        <pc:docMk/>
      </pc:docMkLst>
      <pc:sldChg chg="modSp mod">
        <pc:chgData name="Badri, Sreenivas" userId="0b43dccd-042e-4be0-871d-afa1d90d6a2e" providerId="ADAL" clId="{D1C69FD4-646D-4D37-ADCB-2F637CCD3253}" dt="2025-07-31T00:45:47.204" v="372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1C69FD4-646D-4D37-ADCB-2F637CCD3253}" dt="2025-07-31T00:45:47.204" v="372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D1C69FD4-646D-4D37-ADCB-2F637CCD3253}" dt="2025-07-30T21:08:37.206" v="51" actId="478"/>
        <pc:sldMkLst>
          <pc:docMk/>
          <pc:sldMk cId="2118608839" sldId="610"/>
        </pc:sldMkLst>
        <pc:spChg chg="mod">
          <ac:chgData name="Badri, Sreenivas" userId="0b43dccd-042e-4be0-871d-afa1d90d6a2e" providerId="ADAL" clId="{D1C69FD4-646D-4D37-ADCB-2F637CCD3253}" dt="2025-07-30T21:08:36.499" v="50" actId="20577"/>
          <ac:spMkLst>
            <pc:docMk/>
            <pc:sldMk cId="2118608839" sldId="610"/>
            <ac:spMk id="2" creationId="{6F961F66-B055-95D5-B6D7-BBAFEF607E5D}"/>
          </ac:spMkLst>
        </pc:spChg>
        <pc:picChg chg="add del">
          <ac:chgData name="Badri, Sreenivas" userId="0b43dccd-042e-4be0-871d-afa1d90d6a2e" providerId="ADAL" clId="{D1C69FD4-646D-4D37-ADCB-2F637CCD3253}" dt="2025-07-30T21:08:37.206" v="51" actId="478"/>
          <ac:picMkLst>
            <pc:docMk/>
            <pc:sldMk cId="2118608839" sldId="610"/>
            <ac:picMk id="5" creationId="{54803707-CA68-E83F-3FD3-C0044CCBE9CA}"/>
          </ac:picMkLst>
        </pc:picChg>
      </pc:sldChg>
      <pc:sldChg chg="modSp mod">
        <pc:chgData name="Badri, Sreenivas" userId="0b43dccd-042e-4be0-871d-afa1d90d6a2e" providerId="ADAL" clId="{D1C69FD4-646D-4D37-ADCB-2F637CCD3253}" dt="2025-07-31T18:01:46.846" v="3881" actId="255"/>
        <pc:sldMkLst>
          <pc:docMk/>
          <pc:sldMk cId="4019861545" sldId="612"/>
        </pc:sldMkLst>
        <pc:spChg chg="mod">
          <ac:chgData name="Badri, Sreenivas" userId="0b43dccd-042e-4be0-871d-afa1d90d6a2e" providerId="ADAL" clId="{D1C69FD4-646D-4D37-ADCB-2F637CCD3253}" dt="2025-07-31T00:21:54.355" v="3652" actId="13926"/>
          <ac:spMkLst>
            <pc:docMk/>
            <pc:sldMk cId="4019861545" sldId="612"/>
            <ac:spMk id="2" creationId="{86BAD189-1898-601E-3308-9522F2481856}"/>
          </ac:spMkLst>
        </pc:spChg>
        <pc:spChg chg="mod">
          <ac:chgData name="Badri, Sreenivas" userId="0b43dccd-042e-4be0-871d-afa1d90d6a2e" providerId="ADAL" clId="{D1C69FD4-646D-4D37-ADCB-2F637CCD3253}" dt="2025-07-31T18:01:46.846" v="3881" actId="255"/>
          <ac:spMkLst>
            <pc:docMk/>
            <pc:sldMk cId="4019861545" sldId="612"/>
            <ac:spMk id="3" creationId="{0ED45AEA-554C-A08B-B153-EB6F77CFA443}"/>
          </ac:spMkLst>
        </pc:spChg>
      </pc:sldChg>
      <pc:sldChg chg="modSp mod">
        <pc:chgData name="Badri, Sreenivas" userId="0b43dccd-042e-4be0-871d-afa1d90d6a2e" providerId="ADAL" clId="{D1C69FD4-646D-4D37-ADCB-2F637CCD3253}" dt="2025-07-30T22:32:30.675" v="2877" actId="6549"/>
        <pc:sldMkLst>
          <pc:docMk/>
          <pc:sldMk cId="2232254240" sldId="615"/>
        </pc:sldMkLst>
        <pc:spChg chg="mod">
          <ac:chgData name="Badri, Sreenivas" userId="0b43dccd-042e-4be0-871d-afa1d90d6a2e" providerId="ADAL" clId="{D1C69FD4-646D-4D37-ADCB-2F637CCD3253}" dt="2025-07-30T22:32:30.675" v="2877" actId="6549"/>
          <ac:spMkLst>
            <pc:docMk/>
            <pc:sldMk cId="2232254240" sldId="615"/>
            <ac:spMk id="3" creationId="{AD7F43B0-0E29-C96E-0A03-A6B6F7C292B9}"/>
          </ac:spMkLst>
        </pc:spChg>
      </pc:sldChg>
      <pc:sldChg chg="modSp add mod ord">
        <pc:chgData name="Badri, Sreenivas" userId="0b43dccd-042e-4be0-871d-afa1d90d6a2e" providerId="ADAL" clId="{D1C69FD4-646D-4D37-ADCB-2F637CCD3253}" dt="2025-07-31T00:21:45.891" v="3651" actId="13926"/>
        <pc:sldMkLst>
          <pc:docMk/>
          <pc:sldMk cId="176947805" sldId="616"/>
        </pc:sldMkLst>
        <pc:spChg chg="mod">
          <ac:chgData name="Badri, Sreenivas" userId="0b43dccd-042e-4be0-871d-afa1d90d6a2e" providerId="ADAL" clId="{D1C69FD4-646D-4D37-ADCB-2F637CCD3253}" dt="2025-07-31T00:21:45.891" v="3651" actId="13926"/>
          <ac:spMkLst>
            <pc:docMk/>
            <pc:sldMk cId="176947805" sldId="616"/>
            <ac:spMk id="2" creationId="{BD14EBAC-6B53-0C32-00E1-22255E47F529}"/>
          </ac:spMkLst>
        </pc:spChg>
        <pc:spChg chg="mod">
          <ac:chgData name="Badri, Sreenivas" userId="0b43dccd-042e-4be0-871d-afa1d90d6a2e" providerId="ADAL" clId="{D1C69FD4-646D-4D37-ADCB-2F637CCD3253}" dt="2025-07-30T21:52:19.785" v="1187" actId="113"/>
          <ac:spMkLst>
            <pc:docMk/>
            <pc:sldMk cId="176947805" sldId="616"/>
            <ac:spMk id="3" creationId="{D8FD9B2D-13D4-CD06-71EF-91EA4836056D}"/>
          </ac:spMkLst>
        </pc:spChg>
      </pc:sldChg>
      <pc:sldChg chg="add del">
        <pc:chgData name="Badri, Sreenivas" userId="0b43dccd-042e-4be0-871d-afa1d90d6a2e" providerId="ADAL" clId="{D1C69FD4-646D-4D37-ADCB-2F637CCD3253}" dt="2025-07-30T21:08:47.353" v="53"/>
        <pc:sldMkLst>
          <pc:docMk/>
          <pc:sldMk cId="2658096974" sldId="616"/>
        </pc:sldMkLst>
      </pc:sldChg>
      <pc:sldChg chg="modSp add mod">
        <pc:chgData name="Badri, Sreenivas" userId="0b43dccd-042e-4be0-871d-afa1d90d6a2e" providerId="ADAL" clId="{D1C69FD4-646D-4D37-ADCB-2F637CCD3253}" dt="2025-07-31T00:22:36.798" v="3656" actId="13926"/>
        <pc:sldMkLst>
          <pc:docMk/>
          <pc:sldMk cId="497860596" sldId="617"/>
        </pc:sldMkLst>
        <pc:spChg chg="mod">
          <ac:chgData name="Badri, Sreenivas" userId="0b43dccd-042e-4be0-871d-afa1d90d6a2e" providerId="ADAL" clId="{D1C69FD4-646D-4D37-ADCB-2F637CCD3253}" dt="2025-07-31T00:22:36.798" v="3656" actId="13926"/>
          <ac:spMkLst>
            <pc:docMk/>
            <pc:sldMk cId="497860596" sldId="617"/>
            <ac:spMk id="2" creationId="{18E8BE51-95A4-199D-0619-7B74460E30AD}"/>
          </ac:spMkLst>
        </pc:spChg>
        <pc:spChg chg="mod">
          <ac:chgData name="Badri, Sreenivas" userId="0b43dccd-042e-4be0-871d-afa1d90d6a2e" providerId="ADAL" clId="{D1C69FD4-646D-4D37-ADCB-2F637CCD3253}" dt="2025-07-30T22:38:02.600" v="3261" actId="5793"/>
          <ac:spMkLst>
            <pc:docMk/>
            <pc:sldMk cId="497860596" sldId="617"/>
            <ac:spMk id="3" creationId="{E03E711D-4EBE-3D27-66EE-A6D5BB016060}"/>
          </ac:spMkLst>
        </pc:spChg>
      </pc:sldChg>
      <pc:sldChg chg="add del">
        <pc:chgData name="Badri, Sreenivas" userId="0b43dccd-042e-4be0-871d-afa1d90d6a2e" providerId="ADAL" clId="{D1C69FD4-646D-4D37-ADCB-2F637CCD3253}" dt="2025-07-30T21:08:45.815" v="52"/>
        <pc:sldMkLst>
          <pc:docMk/>
          <pc:sldMk cId="3970181771" sldId="617"/>
        </pc:sldMkLst>
      </pc:sldChg>
      <pc:sldChg chg="modSp add mod">
        <pc:chgData name="Badri, Sreenivas" userId="0b43dccd-042e-4be0-871d-afa1d90d6a2e" providerId="ADAL" clId="{D1C69FD4-646D-4D37-ADCB-2F637CCD3253}" dt="2025-07-31T00:22:40.302" v="3657" actId="13926"/>
        <pc:sldMkLst>
          <pc:docMk/>
          <pc:sldMk cId="1138479093" sldId="618"/>
        </pc:sldMkLst>
        <pc:spChg chg="mod">
          <ac:chgData name="Badri, Sreenivas" userId="0b43dccd-042e-4be0-871d-afa1d90d6a2e" providerId="ADAL" clId="{D1C69FD4-646D-4D37-ADCB-2F637CCD3253}" dt="2025-07-31T00:22:40.302" v="3657" actId="13926"/>
          <ac:spMkLst>
            <pc:docMk/>
            <pc:sldMk cId="1138479093" sldId="618"/>
            <ac:spMk id="2" creationId="{7E890855-D68B-4440-7045-D1942FA11167}"/>
          </ac:spMkLst>
        </pc:spChg>
        <pc:spChg chg="mod">
          <ac:chgData name="Badri, Sreenivas" userId="0b43dccd-042e-4be0-871d-afa1d90d6a2e" providerId="ADAL" clId="{D1C69FD4-646D-4D37-ADCB-2F637CCD3253}" dt="2025-07-30T22:49:45.708" v="3650" actId="20577"/>
          <ac:spMkLst>
            <pc:docMk/>
            <pc:sldMk cId="1138479093" sldId="618"/>
            <ac:spMk id="3" creationId="{8BF6AD50-F8E1-1820-0CB6-2FEE96500CA3}"/>
          </ac:spMkLst>
        </pc:spChg>
      </pc:sldChg>
      <pc:sldChg chg="add del">
        <pc:chgData name="Badri, Sreenivas" userId="0b43dccd-042e-4be0-871d-afa1d90d6a2e" providerId="ADAL" clId="{D1C69FD4-646D-4D37-ADCB-2F637CCD3253}" dt="2025-07-30T21:08:24.340" v="40"/>
        <pc:sldMkLst>
          <pc:docMk/>
          <pc:sldMk cId="2554851664" sldId="618"/>
        </pc:sldMkLst>
      </pc:sldChg>
      <pc:sldChg chg="modSp add mod">
        <pc:chgData name="Badri, Sreenivas" userId="0b43dccd-042e-4be0-871d-afa1d90d6a2e" providerId="ADAL" clId="{D1C69FD4-646D-4D37-ADCB-2F637CCD3253}" dt="2025-07-31T00:40:57.735" v="3694" actId="20577"/>
        <pc:sldMkLst>
          <pc:docMk/>
          <pc:sldMk cId="1067199565" sldId="619"/>
        </pc:sldMkLst>
        <pc:spChg chg="mod">
          <ac:chgData name="Badri, Sreenivas" userId="0b43dccd-042e-4be0-871d-afa1d90d6a2e" providerId="ADAL" clId="{D1C69FD4-646D-4D37-ADCB-2F637CCD3253}" dt="2025-07-31T00:22:45.125" v="3658" actId="13926"/>
          <ac:spMkLst>
            <pc:docMk/>
            <pc:sldMk cId="1067199565" sldId="619"/>
            <ac:spMk id="2" creationId="{3FE9A7D4-379C-92E2-3EF1-E563D2B5FBA1}"/>
          </ac:spMkLst>
        </pc:spChg>
        <pc:spChg chg="mod">
          <ac:chgData name="Badri, Sreenivas" userId="0b43dccd-042e-4be0-871d-afa1d90d6a2e" providerId="ADAL" clId="{D1C69FD4-646D-4D37-ADCB-2F637CCD3253}" dt="2025-07-31T00:40:57.735" v="3694" actId="20577"/>
          <ac:spMkLst>
            <pc:docMk/>
            <pc:sldMk cId="1067199565" sldId="619"/>
            <ac:spMk id="3" creationId="{C6728999-4E04-8D1B-7523-62F464C77571}"/>
          </ac:spMkLst>
        </pc:spChg>
      </pc:sldChg>
    </pc:docChg>
  </pc:docChgLst>
  <pc:docChgLst>
    <pc:chgData name="Badri, Sreenivas" userId="0b43dccd-042e-4be0-871d-afa1d90d6a2e" providerId="ADAL" clId="{0F110839-F187-45F9-BE64-2E07D99A297C}"/>
    <pc:docChg chg="custSel modSld">
      <pc:chgData name="Badri, Sreenivas" userId="0b43dccd-042e-4be0-871d-afa1d90d6a2e" providerId="ADAL" clId="{0F110839-F187-45F9-BE64-2E07D99A297C}" dt="2025-07-23T12:53:13.071" v="597" actId="20577"/>
      <pc:docMkLst>
        <pc:docMk/>
      </pc:docMkLst>
      <pc:sldChg chg="modSp mod">
        <pc:chgData name="Badri, Sreenivas" userId="0b43dccd-042e-4be0-871d-afa1d90d6a2e" providerId="ADAL" clId="{0F110839-F187-45F9-BE64-2E07D99A297C}" dt="2025-07-23T12:53:13.071" v="597" actId="20577"/>
        <pc:sldMkLst>
          <pc:docMk/>
          <pc:sldMk cId="1454101913" sldId="600"/>
        </pc:sldMkLst>
        <pc:spChg chg="mod">
          <ac:chgData name="Badri, Sreenivas" userId="0b43dccd-042e-4be0-871d-afa1d90d6a2e" providerId="ADAL" clId="{0F110839-F187-45F9-BE64-2E07D99A297C}" dt="2025-07-22T22:57:41.770" v="1" actId="6549"/>
          <ac:spMkLst>
            <pc:docMk/>
            <pc:sldMk cId="1454101913" sldId="600"/>
            <ac:spMk id="2" creationId="{DFCBF96F-724A-836D-5893-650C6E3F74D1}"/>
          </ac:spMkLst>
        </pc:spChg>
        <pc:spChg chg="mod">
          <ac:chgData name="Badri, Sreenivas" userId="0b43dccd-042e-4be0-871d-afa1d90d6a2e" providerId="ADAL" clId="{0F110839-F187-45F9-BE64-2E07D99A297C}" dt="2025-07-23T12:53:13.071" v="597" actId="20577"/>
          <ac:spMkLst>
            <pc:docMk/>
            <pc:sldMk cId="1454101913" sldId="600"/>
            <ac:spMk id="3" creationId="{D714F3EE-1A00-4C12-EB25-B00A25431FFB}"/>
          </ac:spMkLst>
        </pc:spChg>
      </pc:sldChg>
      <pc:sldChg chg="modSp mod">
        <pc:chgData name="Badri, Sreenivas" userId="0b43dccd-042e-4be0-871d-afa1d90d6a2e" providerId="ADAL" clId="{0F110839-F187-45F9-BE64-2E07D99A297C}" dt="2025-07-22T23:08:36.431" v="30" actId="6549"/>
        <pc:sldMkLst>
          <pc:docMk/>
          <pc:sldMk cId="2478678896" sldId="608"/>
        </pc:sldMkLst>
        <pc:spChg chg="mod">
          <ac:chgData name="Badri, Sreenivas" userId="0b43dccd-042e-4be0-871d-afa1d90d6a2e" providerId="ADAL" clId="{0F110839-F187-45F9-BE64-2E07D99A297C}" dt="2025-07-22T23:08:36.431" v="30" actId="6549"/>
          <ac:spMkLst>
            <pc:docMk/>
            <pc:sldMk cId="2478678896" sldId="608"/>
            <ac:spMk id="3" creationId="{ED510445-FB37-BBD8-E8A7-1DC9CDA340B0}"/>
          </ac:spMkLst>
        </pc:spChg>
      </pc:sldChg>
      <pc:sldChg chg="modSp mod">
        <pc:chgData name="Badri, Sreenivas" userId="0b43dccd-042e-4be0-871d-afa1d90d6a2e" providerId="ADAL" clId="{0F110839-F187-45F9-BE64-2E07D99A297C}" dt="2025-07-22T23:12:56.204" v="43" actId="20577"/>
        <pc:sldMkLst>
          <pc:docMk/>
          <pc:sldMk cId="600782111" sldId="609"/>
        </pc:sldMkLst>
        <pc:spChg chg="mod">
          <ac:chgData name="Badri, Sreenivas" userId="0b43dccd-042e-4be0-871d-afa1d90d6a2e" providerId="ADAL" clId="{0F110839-F187-45F9-BE64-2E07D99A297C}" dt="2025-07-22T23:12:56.204" v="43" actId="20577"/>
          <ac:spMkLst>
            <pc:docMk/>
            <pc:sldMk cId="600782111" sldId="609"/>
            <ac:spMk id="3" creationId="{F680DEA7-2A9D-C1F0-69D9-4089F9F337CE}"/>
          </ac:spMkLst>
        </pc:spChg>
      </pc:sldChg>
      <pc:sldChg chg="addSp delSp modSp mod">
        <pc:chgData name="Badri, Sreenivas" userId="0b43dccd-042e-4be0-871d-afa1d90d6a2e" providerId="ADAL" clId="{0F110839-F187-45F9-BE64-2E07D99A297C}" dt="2025-07-23T12:47:54.977" v="186" actId="14100"/>
        <pc:sldMkLst>
          <pc:docMk/>
          <pc:sldMk cId="2118608839" sldId="610"/>
        </pc:sldMkLst>
        <pc:picChg chg="add mod">
          <ac:chgData name="Badri, Sreenivas" userId="0b43dccd-042e-4be0-871d-afa1d90d6a2e" providerId="ADAL" clId="{0F110839-F187-45F9-BE64-2E07D99A297C}" dt="2025-07-23T12:47:54.977" v="186" actId="14100"/>
          <ac:picMkLst>
            <pc:docMk/>
            <pc:sldMk cId="2118608839" sldId="610"/>
            <ac:picMk id="5" creationId="{54803707-CA68-E83F-3FD3-C0044CCBE9CA}"/>
          </ac:picMkLst>
        </pc:picChg>
      </pc:sldChg>
      <pc:sldChg chg="modSp mod">
        <pc:chgData name="Badri, Sreenivas" userId="0b43dccd-042e-4be0-871d-afa1d90d6a2e" providerId="ADAL" clId="{0F110839-F187-45F9-BE64-2E07D99A297C}" dt="2025-07-22T23:13:31.565" v="47" actId="20577"/>
        <pc:sldMkLst>
          <pc:docMk/>
          <pc:sldMk cId="4019861545" sldId="612"/>
        </pc:sldMkLst>
        <pc:spChg chg="mod">
          <ac:chgData name="Badri, Sreenivas" userId="0b43dccd-042e-4be0-871d-afa1d90d6a2e" providerId="ADAL" clId="{0F110839-F187-45F9-BE64-2E07D99A297C}" dt="2025-07-22T23:13:31.565" v="47" actId="20577"/>
          <ac:spMkLst>
            <pc:docMk/>
            <pc:sldMk cId="4019861545" sldId="612"/>
            <ac:spMk id="3" creationId="{0ED45AEA-554C-A08B-B153-EB6F77CFA443}"/>
          </ac:spMkLst>
        </pc:spChg>
      </pc:sldChg>
      <pc:sldChg chg="modSp mod">
        <pc:chgData name="Badri, Sreenivas" userId="0b43dccd-042e-4be0-871d-afa1d90d6a2e" providerId="ADAL" clId="{0F110839-F187-45F9-BE64-2E07D99A297C}" dt="2025-07-23T12:40:49.378" v="67" actId="115"/>
        <pc:sldMkLst>
          <pc:docMk/>
          <pc:sldMk cId="546501813" sldId="614"/>
        </pc:sldMkLst>
        <pc:spChg chg="mod">
          <ac:chgData name="Badri, Sreenivas" userId="0b43dccd-042e-4be0-871d-afa1d90d6a2e" providerId="ADAL" clId="{0F110839-F187-45F9-BE64-2E07D99A297C}" dt="2025-07-23T12:40:49.378" v="67" actId="115"/>
          <ac:spMkLst>
            <pc:docMk/>
            <pc:sldMk cId="546501813" sldId="614"/>
            <ac:spMk id="3" creationId="{365851A4-4EF4-7B73-5160-0D9B4471561B}"/>
          </ac:spMkLst>
        </pc:spChg>
      </pc:sldChg>
      <pc:sldChg chg="modSp mod">
        <pc:chgData name="Badri, Sreenivas" userId="0b43dccd-042e-4be0-871d-afa1d90d6a2e" providerId="ADAL" clId="{0F110839-F187-45F9-BE64-2E07D99A297C}" dt="2025-07-23T12:44:06.701" v="182" actId="113"/>
        <pc:sldMkLst>
          <pc:docMk/>
          <pc:sldMk cId="2232254240" sldId="615"/>
        </pc:sldMkLst>
        <pc:spChg chg="mod">
          <ac:chgData name="Badri, Sreenivas" userId="0b43dccd-042e-4be0-871d-afa1d90d6a2e" providerId="ADAL" clId="{0F110839-F187-45F9-BE64-2E07D99A297C}" dt="2025-07-23T12:44:06.701" v="182" actId="113"/>
          <ac:spMkLst>
            <pc:docMk/>
            <pc:sldMk cId="2232254240" sldId="615"/>
            <ac:spMk id="3" creationId="{AD7F43B0-0E29-C96E-0A03-A6B6F7C292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– LFC/SCED Closed Loop Testing – Draft Cutover and Cutback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Sreenivas Badri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31,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F3D3E-CAD0-160C-F84C-642793BF0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90855-D68B-4440-7045-D1942FA11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Closed Loop Testing – Key Cutback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6AD50-F8E1-1820-0CB6-2FEE96500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868364"/>
            <a:ext cx="8534400" cy="5280822"/>
          </a:xfrm>
        </p:spPr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preparation for cutback,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good quality current production UDBP/Regulation and other non-RTC outbound telemetry to QSEs will be enabled 10-15 minutes before completion of the closed loop test. It ensures smooth cutback to current production.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 Room makes hotline call to Market approximately 15 minutes before ERCOT ICCP/EMS systems cutback to current production.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Around 12:34:30 PM, ERCOT will </a:t>
            </a:r>
            <a:r>
              <a:rPr lang="en-US" sz="160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perform QSE ICCP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systems fail over (similar to weekly model loads) to cutback to current production. It takes around 30-60 seconds to complete the failover.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following outbound telemetry points common to both current and RTC+B systems will start getting updated again from the current production EMS. Similarly, all existing system level points will be telemetered again from current production EMS.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BP/LMP/SBBH/SCCT/NDPL/RDPL/MMEC/KVM/KVT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DBDB1-5441-4FC3-3DE5-47E99C095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7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9CD4C-75A8-A45D-92B2-795E896E8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9A7D4-379C-92E2-3EF1-E563D2B5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Closed Loop Testing – Key Cutback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28999-4E04-8D1B-7523-62F464C77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868364"/>
            <a:ext cx="8534400" cy="5280822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After ERCOT ICCP systems failed over to current production EMS, ERCOT gives go ahead to QSEs to cutback to current production through Webex Call.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must cutback to their current production EMS AGC/SCADA Calc/Script within 30-60 seconds.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update cutback status to ERCOT through Webex call.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After all QSEs are cutback to current production, Control Room makes hotline call to Market announcing ERCOT is operating under current production.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B644A-6B27-30F4-7DCA-CF5BCA466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99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8DD42-AD62-601B-5876-B129F9E519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5702-684A-87B1-AE95-CE650D914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Testing – Current Production EMS/SCED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F43B0-0E29-C96E-0A03-A6B6F7C29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0143" y="485810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Current Production EMS and SCED/HRUC will continue to run normally without any down time during Closed Loop Testing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(except UDBP/Regulation Signals and other Non-RTC Outbound telemetry is NOT sent out to QSEs)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It ensures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smooth transition back to current production at the end of closed loop testing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 production SCED can continue to create prices during closed loop testing.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 is critical for Market participants to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send production quality telemetry to current production ICCP/EMS (e.g.  Current production resource status codes, Regulation participation factors, combo model telemetry for batteries etc.,) and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submit real-time market submissions into current production Market System before and during closed loop testing without any down time.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BC42D-9108-9407-7734-AF835F1B0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5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764C2-2979-6645-DA40-3C1190AB9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44205-7478-493B-C171-411222A2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Go-Live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10445-FB37-BBD8-E8A7-1DC9CDA3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22719"/>
            <a:ext cx="8534400" cy="5280822"/>
          </a:xfrm>
        </p:spPr>
        <p:txBody>
          <a:bodyPr/>
          <a:lstStyle/>
          <a:p>
            <a:r>
              <a:rPr lang="en-US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Go-Live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EMS/AGC/SCADA Calc/Scripts to 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must be within 20-60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deploy RTC+B code into Current Production few days before Go-Live, add new RTC+B Go-Live Production Systems API URLs and disable RTC+B code &amp; URLs.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time of Go-Live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– QSEs to enable the RTC+B code, activate RTC+B Go-Live Production systems API URLs.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provide Go-Live system listener URLs to ERCOT before Go-Live to configure RTC+B Go-Live Production Systems and enable these URLs at the time of Go-Live.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Outage Scheduler Go-Live details will be provided later. Dual submissions of outages is not required for Go-Live.</a:t>
            </a: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39AC2-AB08-DC4D-3D4A-ADB41436B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7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BF96F-724A-836D-5893-650C6E3F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4F3EE-1A00-4C12-EB25-B00A2543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43" y="631087"/>
            <a:ext cx="8534400" cy="5280822"/>
          </a:xfrm>
        </p:spPr>
        <p:txBody>
          <a:bodyPr/>
          <a:lstStyle/>
          <a:p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met with QSEs and their EMS and Market System vendors to gain insights into their RTC+B system design and software implementation to support Open Loop Testing, Closed Loop Testing and Go-Live.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Below are the high-level details of QSEs’ RTC+B system setup and software implementation:</a:t>
            </a:r>
          </a:p>
          <a:p>
            <a:pPr lvl="2"/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 AGC/SCADA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Existing EMS AGC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was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modified, and a flag/switch was implemented to separate RTC+B code and database changes.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switch is available at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Unit level and at System level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transition AGC between current production and RTC+B.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some cases,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new RTC+B AGC instance was created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and a flag/switch is used to transition AGC between current production and RTC+B.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who do not have AGC, use SCADA Calc or Scripts (developed on SCADA) to send the dispatch instructions to plants. These SCADA Calcs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/Scripts can switch between current production and RTC+B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Unit level as well as at System level.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Developed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arket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nterface between their RTC+B Market System and AGC/SCADA Calc/Scripts to ge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 RTC+B COP etc. periodically and send production quality RTC+B telemetry to ERCOT ICCP system continuously starting from Open Loop Testing.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C7EA8-7448-C930-054D-48A552F3D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CC270-52CC-D9BD-E9A4-08D0C272E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ECF46-49BC-2A22-8370-BB5CA91D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851A4-4EF4-7B73-5160-0D9B44715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43" y="631087"/>
            <a:ext cx="8534400" cy="5280822"/>
          </a:xfrm>
        </p:spPr>
        <p:txBody>
          <a:bodyPr/>
          <a:lstStyle/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marL="457200" lvl="1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to submit real-time market submissions (COP, TPO, ASO, ESR Energy Bid/Offer Curves, Output Schedules etc.) into RTC+B Market Trials System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setup parallel RTC+B Market System to support both </a:t>
            </a:r>
            <a:r>
              <a:rPr lang="en-US" sz="1400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real-time and Day-Ahead market submissions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into ERCOT RTC+B Market Trials system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Notifications system to support Market Trials.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0C723-09EB-7409-8690-D45DD1B03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09C25-C715-C2EE-D225-CCF3FD01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80D83-990C-EB45-E6BB-B995AC80A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Open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A314-BE81-52E9-9339-AB682445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05" y="524053"/>
            <a:ext cx="8534400" cy="5280822"/>
          </a:xfrm>
        </p:spPr>
        <p:txBody>
          <a:bodyPr/>
          <a:lstStyle/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Open Loop Testing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Controlled and Coordinated UDSP Testing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400" b="1" u="sng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Unit level switch 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their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 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operate selected generating unit in RTC+B mode.</a:t>
            </a:r>
          </a:p>
          <a:p>
            <a:pPr lvl="2"/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who do not have AGC will use SCADA Calc or Scripts (developed on SCADA) to send the dispatch instructions to plants. These SCADA Calcs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/Scripts can operate the selected generating unit in RTC+B mode.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1371600" lvl="3" indent="0">
              <a:buNone/>
            </a:pPr>
            <a:endParaRPr lang="en-US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Once testing is completed, QSEs will put back generating unit in current production mode by turning off the unit level switch.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to submit real-time market submissions for Monitoring Days (Tuesday/Thursday).</a:t>
            </a:r>
          </a:p>
          <a:p>
            <a:pPr marL="914400" lvl="2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Go-Live. 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 of Outages is not required for Open Loop Testing.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66265-98C9-04A7-D472-42A2FB1A8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3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0648C-99E6-FED5-1A6B-98C113B2D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A150-3911-6BDB-8AE2-03225CE6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Closed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0DEA7-2A9D-C1F0-69D9-4089F9F3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6" y="356787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Testing</a:t>
            </a:r>
          </a:p>
          <a:p>
            <a:pPr marL="0" indent="0">
              <a:buNone/>
            </a:pPr>
            <a:endParaRPr lang="en-US" sz="1800" b="1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to </a:t>
            </a:r>
            <a:r>
              <a:rPr lang="en-US" sz="12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be within 30-60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end of  the closed loop testing, QSEs must switchback to current production mode by turning off the system level switch. Switchback time must be within 30-60 seconds.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Production system to submit real-time market submissions into ERCOT RTC+B Market Trial Production System in parallel to current production.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marL="914400" lvl="2" indent="0">
              <a:buNone/>
            </a:pPr>
            <a:endParaRPr lang="en-US" sz="12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lvl="2"/>
            <a:endParaRPr lang="en-US" sz="1200" b="1" dirty="0">
              <a:solidFill>
                <a:srgbClr val="5B6770"/>
              </a:solidFill>
              <a:highlight>
                <a:srgbClr val="00FF00"/>
              </a:highligh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Closed Loop Testing, QSEs are expected to perform dual real-time market submissions from 5:00PM of the day prior to the closed loop testing until the completion of the test.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 of Outages is not required for Closed Loop Testing.</a:t>
            </a: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DE23-83C6-CA74-20ED-8F8477B31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8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916FF-94D1-3BFA-5290-181469C01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EBAC-6B53-0C32-00E1-22255E47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Closed Loop Testing – Key Pre Cutover Steps for QSEs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D9B2D-13D4-CD06-71EF-91EA48360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One of the key goal of the Closed Loop Testing is to ensure that QSEs RTC+B ICCP/SCADA/EMS/Interfaces system changes are designed and setup correctly and can respond to UDSP signals. </a:t>
            </a:r>
          </a:p>
          <a:p>
            <a:pPr marL="0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b="1" dirty="0"/>
              <a:t>Key Pre Cutover Steps</a:t>
            </a:r>
          </a:p>
          <a:p>
            <a:pPr marL="0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verify all their resources UDSP telemetry point in their ICCP/SCADA is setup correctly and receiving good quality UDSP signal from ERCOT ICCP. </a:t>
            </a:r>
          </a:p>
          <a:p>
            <a:pPr marL="457200" lvl="1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verify that their RTC+B EMS AGC/SCADA Calcs/Scripts and Interfaces are setup and ready for Closed Loop Testing.  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DE5E7-5793-A7B9-0979-EB1261A5D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7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968F9-E065-93DA-EB29-9BEA86583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1F66-B055-95D5-B6D7-BBAFEF60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Testing – Draft EMS/ICCP Cutover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C426B-4374-B124-5CF5-0C47556A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803707-CA68-E83F-3FD3-C0044CCBE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41" y="863124"/>
            <a:ext cx="8761517" cy="517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0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767AC-5724-E3D6-BFA4-A18550D17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D189-1898-601E-3308-9522F248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Closed Loop Testing – Key Cutover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5AEA-554C-A08B-B153-EB6F77CFA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en-US" sz="15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 room gives the final approval for closed loop testing few minutes before start of the test. 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Start/End Times of Closed Loop Testing is subjected to change based on Grid conditions.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5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host a Webex call with Market participants for cutover and cutback coordination and status updates.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5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 Room makes hotline call to Market approximately 15 minutes before ERCOT ICCP/EMS systems cutover to RTC+B.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5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Approximately 10:34:30 AM, ERCOT will perform QSE ICCP systems fail over (similar to weekly model loads) to cutover to RTC+B EMS. It takes around 30-60 seconds to complete the failover.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2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Cutover 30 seconds before 10:35 AM ensures that 10:35 AM UDBP is not sent out to QSEs. </a:t>
            </a:r>
          </a:p>
          <a:p>
            <a:pPr marL="457200" lvl="1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5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ICCP systems failover, current Production UDBP, Regulation and other non-RTC outbound telemetry to QSEs will be disabled. These points will become suspect for the duration of this test. </a:t>
            </a:r>
            <a:r>
              <a:rPr lang="en-US" sz="15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means these telemetry points value will be stale with suspect quality for duration of test with a UDBP value approximately from 10:34:30 AM</a:t>
            </a:r>
            <a:r>
              <a:rPr lang="en-US" sz="155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59D5A-78B0-A11B-B9A0-4BF33CEDF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6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D8B5A-0886-757F-5497-872799212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BE51-95A4-199D-0619-7B74460E3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Closed Loop Testing – Key Cutover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711D-4EBE-3D27-66EE-A6D5BB016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following outbound telemetry points common to both current and RTC+B systems will be updated from the RTC+B EMS during this test. Similarly, all existing system level points will be telemetered from RTC+B EMS for the duration of the test.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BP/LMP/SBBH/SCCT/NDPL/RDPL/MMEC/KVM/KVT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After ERCOT ICCP systems failed over to RTC+B EMS, ERCOT gives go ahead to QSEs to cutover to RTC+B through Webex Call.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prefers QSEs do not automate the Cutover to RTC+B based on UDBP quality.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must cutover to their RTC+B EMS AGC/SCADA Calc/Script within 30-60 seconds.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update cutover status to ERCOT through Webex call.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After all QSEs are cutover to RTC+B, Control Room makes hotline call to Market announcing ERCOT is operating under RTC+B.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84764-0748-0DFE-464A-23659225B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6059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Words>1835</Words>
  <Application>Microsoft Office PowerPoint</Application>
  <PresentationFormat>On-screen Show (4:3)</PresentationFormat>
  <Paragraphs>174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Wingdings</vt:lpstr>
      <vt:lpstr>Cover Slide</vt:lpstr>
      <vt:lpstr>Horizontal Theme</vt:lpstr>
      <vt:lpstr>PowerPoint Presentation</vt:lpstr>
      <vt:lpstr>QSEs RTC+B Systems Configurations</vt:lpstr>
      <vt:lpstr>QSEs RTC+B Systems configurations</vt:lpstr>
      <vt:lpstr>QSEs RTC+B Systems configurations for Open Loop Testing</vt:lpstr>
      <vt:lpstr>QSEs RTC+B Systems configurations for Closed Loop Testing</vt:lpstr>
      <vt:lpstr>Closed Loop Testing – Key Pre Cutover Steps for QSEs</vt:lpstr>
      <vt:lpstr>Closed Loop Testing – Draft EMS/ICCP Cutover Plan</vt:lpstr>
      <vt:lpstr>Closed Loop Testing – Key Cutover Steps</vt:lpstr>
      <vt:lpstr>Closed Loop Testing – Key Cutover Steps</vt:lpstr>
      <vt:lpstr>Closed Loop Testing – Key Cutback Steps</vt:lpstr>
      <vt:lpstr>Closed Loop Testing – Key Cutback Steps</vt:lpstr>
      <vt:lpstr>Closed Loop Testing – Current Production EMS/SCED State</vt:lpstr>
      <vt:lpstr>QSEs RTC+B Systems configurations for Go-Live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28</cp:revision>
  <cp:lastPrinted>2017-10-10T21:31:05Z</cp:lastPrinted>
  <dcterms:created xsi:type="dcterms:W3CDTF">2016-01-21T15:20:31Z</dcterms:created>
  <dcterms:modified xsi:type="dcterms:W3CDTF">2025-07-31T18:01:52Z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