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E75A-827E-1FFD-2DD9-348E0C842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3DE79-BAC0-C48A-4442-423CF91D7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D16D9-414A-E3BC-E6A8-625665B7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0C756-C3B2-1D99-C676-526CAA58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7DE6C-4494-B8E5-5929-B6AA39E6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8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4630-B55E-9EDB-780B-FBD96052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0A5B4-7F76-9334-3B34-6CE6F2C58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09E39-21D1-B4E4-4666-85194B01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0729E-54DA-482E-76E7-B754EDBB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2985-6F63-D54D-FC5C-2F2B602B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9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F2B3A-B4F0-ED58-D659-51BB41603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3D9B3-5E00-F23E-1EBA-AC02741EE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89341-A4D3-78F2-78C3-84D2649C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124DE-A21D-55AA-E53D-5603BA29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0C237-0930-2CE0-2FED-2366AE4E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1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FD2A-6050-B1E5-37DD-216308CF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79A8E-7EBD-D019-A474-ED264A82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653F8-FCB4-FE93-B421-C923BF37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65CE8-A30C-60E6-6504-42759EAB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0E9D-BFD9-DA0B-AAD1-1A10D141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460B-779E-2816-FA2D-00DB81CC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FA677-43FF-ECE0-EDC8-9492595D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A6BE3-77A5-FCB7-1EC8-7473D313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4EB13-600C-60E7-6CB6-CD295637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3111C-3E9D-C51B-A125-36C833E4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0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301C-39A1-92DA-C617-32AB993F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8B027-11E1-D5C8-E9FC-F962D46FC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319A2-E413-DBF9-3BF2-76D7E020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72A91-3F0B-8719-760A-75976ADC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17B2A-90A8-DFFF-F91A-6AB87483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B14D-6B17-966A-DD8B-9AFC0B78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4A89-2E1E-8112-BEDE-92BB4084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118D5-1E4E-722C-19CE-4706AD5A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D5D6B-CFAF-4B8B-DBFE-165D62175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3C48E-5782-FC63-5AAF-F58718B4D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6C1F7-53C0-D6B0-494A-2224E394D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AFF8D-360C-33F8-5FBA-8C7A79DC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C43AA6-403C-3C7C-E5B6-4C448F5C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A1F2C-A467-87C2-DFEE-413E9289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9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E01C-9F29-CC9C-AFD3-8ECF1DC7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E46E1-87ED-FF1E-ECE4-47A2D4B1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88149-042B-6601-D461-2E0364AB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E9DEF-56CA-44BE-20E4-D9421983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4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C5CF0-ECB0-A9D7-953B-0FA15F2F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DCFFE-C9AA-DDA0-9175-3122A4B9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55B93-F8BD-00EF-881A-0083FDC7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229D-24CF-D24E-AEC8-41224AB7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FF9D0-9304-70C4-E219-FE511149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1553C-CDB8-946E-F33F-F683ECCF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7B6A9-663C-3A38-9977-E85CC64A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16592-C096-8F48-E6E4-8BB53787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C963F-B416-F3F6-4D1E-2B055073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8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BC16-7AEC-F0DE-E266-4CF9FDCD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8468D-8FE2-D375-4E2E-78CC7FB9C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F4C75-AF14-C19E-7DD7-D7D39E5B5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B693E-BEA1-FE41-CA80-97ACA37D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BD587-5A5D-D5C0-D01A-ACE86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FF350-B7DD-FAAC-8E3A-30A7E4B6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6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958DA-8051-A36E-BB02-4AF50B64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D8344-8C2B-7CCB-0964-AEC45A2DB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7497A-9D60-7387-5759-B378C6AA5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26327-FBF5-45DF-B853-0167F24A6B3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2560-48CA-61E2-460C-5AD3AC7C4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BF793-203E-9A4E-317A-E0F3E660C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E220A3-3A91-4726-81BA-C70FA49B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2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415A1-1919-CA6A-7EC9-6342A08B09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62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0A0F3-0C55-F960-6600-708FBB40D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  <a:latin typeface="Aptos ExtraBold" panose="020B0004020202020204" pitchFamily="34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CD38F-9DA3-49E7-A6A7-9552E5775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Retail Market Subcommittee</a:t>
            </a:r>
          </a:p>
          <a:p>
            <a:r>
              <a:rPr lang="en-US">
                <a:solidFill>
                  <a:srgbClr val="FFFFFF"/>
                </a:solidFill>
              </a:rPr>
              <a:t>August 5, 2025</a:t>
            </a:r>
          </a:p>
        </p:txBody>
      </p:sp>
    </p:spTree>
    <p:extLst>
      <p:ext uri="{BB962C8B-B14F-4D97-AF65-F5344CB8AC3E}">
        <p14:creationId xmlns:p14="http://schemas.microsoft.com/office/powerpoint/2010/main" val="25189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13EFA-2F59-FF1D-3D5E-104417C4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1316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96041-12A4-AB3C-AA4B-9E139A85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Cooper Black" panose="0208090404030B020404" pitchFamily="18" charset="0"/>
              </a:rPr>
              <a:t>UPDATE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D439-7C0E-6AD2-7CA5-F3730DD09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20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Flight Testing Updates: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Flight 0625 completed with no issues reported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Flight 1025 coming up next: Sign up Deadline is 09/10/25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Reviewed 2026 proposed flight schedule and addressed scheduling challenges around 2026 holidays</a:t>
            </a:r>
          </a:p>
          <a:p>
            <a:pPr marL="457200" marR="0">
              <a:spcAft>
                <a:spcPts val="800"/>
              </a:spcAft>
              <a:buNone/>
            </a:pPr>
            <a:r>
              <a:rPr lang="en-US" sz="1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20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Continued review of the Texas Market Test Plan: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Reviewed section 4 through 7 for edits/updates</a:t>
            </a:r>
          </a:p>
          <a:p>
            <a:pPr marL="457200" marR="0">
              <a:spcAft>
                <a:spcPts val="800"/>
              </a:spcAft>
              <a:buNone/>
            </a:pPr>
            <a:r>
              <a:rPr lang="en-US" sz="1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2000" b="1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Preview of Change Control 855:</a:t>
            </a:r>
          </a:p>
          <a:p>
            <a:pPr marL="342900" marR="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Updated verbiage around handling due dates for 810 Cancel transactions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 Control call to be scheduled for August Texas SET Meeting</a:t>
            </a:r>
            <a:endParaRPr lang="en-US" sz="1800" dirty="0">
              <a:solidFill>
                <a:srgbClr val="FFFFFF"/>
              </a:solidFill>
            </a:endParaRPr>
          </a:p>
          <a:p>
            <a:pPr marL="342900" marR="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1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50C002-8856-B013-AB6B-90E8BA397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26" b="965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975218-B5AF-28D0-43A5-3B1BDDFCF2D7}"/>
              </a:ext>
            </a:extLst>
          </p:cNvPr>
          <p:cNvSpPr txBox="1"/>
          <p:nvPr/>
        </p:nvSpPr>
        <p:spPr>
          <a:xfrm>
            <a:off x="1511427" y="3014091"/>
            <a:ext cx="6187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Next Meeting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AFF2F-6835-A497-AA29-570E9C953094}"/>
              </a:ext>
            </a:extLst>
          </p:cNvPr>
          <p:cNvSpPr txBox="1"/>
          <p:nvPr/>
        </p:nvSpPr>
        <p:spPr>
          <a:xfrm>
            <a:off x="1691640" y="4122087"/>
            <a:ext cx="5404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•August 14, 2025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•In Person at ERCOT &amp; via Webex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7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107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Aptos ExtraBold</vt:lpstr>
      <vt:lpstr>Arial</vt:lpstr>
      <vt:lpstr>Calibri</vt:lpstr>
      <vt:lpstr>Cooper Black</vt:lpstr>
      <vt:lpstr>Symbol</vt:lpstr>
      <vt:lpstr>Office Theme</vt:lpstr>
      <vt:lpstr>Texas SET Update</vt:lpstr>
      <vt:lpstr>UPDATE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Wilson, Stephen</dc:creator>
  <cp:lastModifiedBy>Wilson, Stephen</cp:lastModifiedBy>
  <cp:revision>1</cp:revision>
  <dcterms:created xsi:type="dcterms:W3CDTF">2025-07-28T19:28:17Z</dcterms:created>
  <dcterms:modified xsi:type="dcterms:W3CDTF">2025-07-29T22:32:37Z</dcterms:modified>
</cp:coreProperties>
</file>