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9" r:id="rId4"/>
    <p:sldId id="270" r:id="rId5"/>
    <p:sldId id="261" r:id="rId6"/>
    <p:sldId id="260" r:id="rId7"/>
    <p:sldId id="265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1" autoAdjust="0"/>
    <p:restoredTop sz="99290" autoAdjust="0"/>
  </p:normalViewPr>
  <p:slideViewPr>
    <p:cSldViewPr>
      <p:cViewPr>
        <p:scale>
          <a:sx n="140" d="100"/>
          <a:sy n="140" d="100"/>
        </p:scale>
        <p:origin x="642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ney, David" userId="3b4c96dc-7927-4cdd-bc02-93e565e8e451" providerId="ADAL" clId="{39490149-0866-4232-B59F-5918120BC460}"/>
    <pc:docChg chg="custSel modSld">
      <pc:chgData name="Penney, David" userId="3b4c96dc-7927-4cdd-bc02-93e565e8e451" providerId="ADAL" clId="{39490149-0866-4232-B59F-5918120BC460}" dt="2024-09-09T13:50:54.053" v="1007" actId="20577"/>
      <pc:docMkLst>
        <pc:docMk/>
      </pc:docMkLst>
      <pc:sldChg chg="addSp delSp modSp mod">
        <pc:chgData name="Penney, David" userId="3b4c96dc-7927-4cdd-bc02-93e565e8e451" providerId="ADAL" clId="{39490149-0866-4232-B59F-5918120BC460}" dt="2024-09-09T13:30:28.086" v="16" actId="22"/>
        <pc:sldMkLst>
          <pc:docMk/>
          <pc:sldMk cId="1163496153" sldId="259"/>
        </pc:sldMkLst>
      </pc:sldChg>
      <pc:sldChg chg="modSp mod">
        <pc:chgData name="Penney, David" userId="3b4c96dc-7927-4cdd-bc02-93e565e8e451" providerId="ADAL" clId="{39490149-0866-4232-B59F-5918120BC460}" dt="2024-09-09T13:50:54.053" v="1007" actId="20577"/>
        <pc:sldMkLst>
          <pc:docMk/>
          <pc:sldMk cId="1655223107" sldId="260"/>
        </pc:sldMkLst>
      </pc:sldChg>
      <pc:sldChg chg="addSp delSp modSp mod">
        <pc:chgData name="Penney, David" userId="3b4c96dc-7927-4cdd-bc02-93e565e8e451" providerId="ADAL" clId="{39490149-0866-4232-B59F-5918120BC460}" dt="2024-09-09T13:34:06.389" v="41" actId="1036"/>
        <pc:sldMkLst>
          <pc:docMk/>
          <pc:sldMk cId="3204500103" sldId="261"/>
        </pc:sldMkLst>
      </pc:sldChg>
      <pc:sldChg chg="addSp delSp modSp mod">
        <pc:chgData name="Penney, David" userId="3b4c96dc-7927-4cdd-bc02-93e565e8e451" providerId="ADAL" clId="{39490149-0866-4232-B59F-5918120BC460}" dt="2024-09-09T13:31:26.986" v="21" actId="14100"/>
        <pc:sldMkLst>
          <pc:docMk/>
          <pc:sldMk cId="1201973710" sldId="263"/>
        </pc:sldMkLst>
      </pc:sldChg>
      <pc:sldChg chg="addSp delSp modSp mod">
        <pc:chgData name="Penney, David" userId="3b4c96dc-7927-4cdd-bc02-93e565e8e451" providerId="ADAL" clId="{39490149-0866-4232-B59F-5918120BC460}" dt="2024-09-09T13:32:06.142" v="25" actId="1076"/>
        <pc:sldMkLst>
          <pc:docMk/>
          <pc:sldMk cId="2601087566" sldId="269"/>
        </pc:sldMkLst>
      </pc:sldChg>
      <pc:sldChg chg="addSp delSp modSp mod">
        <pc:chgData name="Penney, David" userId="3b4c96dc-7927-4cdd-bc02-93e565e8e451" providerId="ADAL" clId="{39490149-0866-4232-B59F-5918120BC460}" dt="2024-09-09T13:32:58.683" v="29" actId="1038"/>
        <pc:sldMkLst>
          <pc:docMk/>
          <pc:sldMk cId="188785653" sldId="270"/>
        </pc:sldMkLst>
      </pc:sldChg>
    </pc:docChg>
  </pc:docChgLst>
  <pc:docChgLst>
    <pc:chgData name="Penney, David" userId="3b4c96dc-7927-4cdd-bc02-93e565e8e451" providerId="ADAL" clId="{C185B7F4-DAE6-44AE-9C61-45DFF72A13A5}"/>
    <pc:docChg chg="custSel modSld">
      <pc:chgData name="Penney, David" userId="3b4c96dc-7927-4cdd-bc02-93e565e8e451" providerId="ADAL" clId="{C185B7F4-DAE6-44AE-9C61-45DFF72A13A5}" dt="2025-06-16T20:02:00.925" v="1093" actId="1076"/>
      <pc:docMkLst>
        <pc:docMk/>
      </pc:docMkLst>
      <pc:sldChg chg="addSp delSp modSp mod">
        <pc:chgData name="Penney, David" userId="3b4c96dc-7927-4cdd-bc02-93e565e8e451" providerId="ADAL" clId="{C185B7F4-DAE6-44AE-9C61-45DFF72A13A5}" dt="2025-06-16T20:02:00.925" v="1093" actId="1076"/>
        <pc:sldMkLst>
          <pc:docMk/>
          <pc:sldMk cId="1163496153" sldId="259"/>
        </pc:sldMkLst>
        <pc:spChg chg="add mod">
          <ac:chgData name="Penney, David" userId="3b4c96dc-7927-4cdd-bc02-93e565e8e451" providerId="ADAL" clId="{C185B7F4-DAE6-44AE-9C61-45DFF72A13A5}" dt="2025-06-16T20:02:00.925" v="1093" actId="1076"/>
          <ac:spMkLst>
            <pc:docMk/>
            <pc:sldMk cId="1163496153" sldId="259"/>
            <ac:spMk id="6" creationId="{D17F773B-DFE3-FDCD-3249-BF50577CC35F}"/>
          </ac:spMkLst>
        </pc:spChg>
        <pc:spChg chg="mod">
          <ac:chgData name="Penney, David" userId="3b4c96dc-7927-4cdd-bc02-93e565e8e451" providerId="ADAL" clId="{C185B7F4-DAE6-44AE-9C61-45DFF72A13A5}" dt="2025-06-16T19:38:04.617" v="5" actId="20577"/>
          <ac:spMkLst>
            <pc:docMk/>
            <pc:sldMk cId="1163496153" sldId="259"/>
            <ac:spMk id="11" creationId="{00000000-0000-0000-0000-000000000000}"/>
          </ac:spMkLst>
        </pc:spChg>
        <pc:picChg chg="add">
          <ac:chgData name="Penney, David" userId="3b4c96dc-7927-4cdd-bc02-93e565e8e451" providerId="ADAL" clId="{C185B7F4-DAE6-44AE-9C61-45DFF72A13A5}" dt="2025-06-16T19:39:05.390" v="7" actId="22"/>
          <ac:picMkLst>
            <pc:docMk/>
            <pc:sldMk cId="1163496153" sldId="259"/>
            <ac:picMk id="3" creationId="{6EC7EC94-632A-2589-0159-293B5A04347B}"/>
          </ac:picMkLst>
        </pc:picChg>
        <pc:picChg chg="del">
          <ac:chgData name="Penney, David" userId="3b4c96dc-7927-4cdd-bc02-93e565e8e451" providerId="ADAL" clId="{C185B7F4-DAE6-44AE-9C61-45DFF72A13A5}" dt="2025-06-16T19:39:00.204" v="6" actId="478"/>
          <ac:picMkLst>
            <pc:docMk/>
            <pc:sldMk cId="1163496153" sldId="259"/>
            <ac:picMk id="4" creationId="{8B0376E9-5657-4C8B-B1D4-2C400F9FE37B}"/>
          </ac:picMkLst>
        </pc:picChg>
      </pc:sldChg>
      <pc:sldChg chg="modSp mod">
        <pc:chgData name="Penney, David" userId="3b4c96dc-7927-4cdd-bc02-93e565e8e451" providerId="ADAL" clId="{C185B7F4-DAE6-44AE-9C61-45DFF72A13A5}" dt="2025-06-16T20:00:32.321" v="1054" actId="20577"/>
        <pc:sldMkLst>
          <pc:docMk/>
          <pc:sldMk cId="1655223107" sldId="260"/>
        </pc:sldMkLst>
        <pc:spChg chg="mod">
          <ac:chgData name="Penney, David" userId="3b4c96dc-7927-4cdd-bc02-93e565e8e451" providerId="ADAL" clId="{C185B7F4-DAE6-44AE-9C61-45DFF72A13A5}" dt="2025-06-16T20:00:32.321" v="1054" actId="20577"/>
          <ac:spMkLst>
            <pc:docMk/>
            <pc:sldMk cId="1655223107" sldId="260"/>
            <ac:spMk id="6" creationId="{00000000-0000-0000-0000-000000000000}"/>
          </ac:spMkLst>
        </pc:spChg>
        <pc:spChg chg="mod">
          <ac:chgData name="Penney, David" userId="3b4c96dc-7927-4cdd-bc02-93e565e8e451" providerId="ADAL" clId="{C185B7F4-DAE6-44AE-9C61-45DFF72A13A5}" dt="2025-06-16T19:43:40.216" v="62" actId="20577"/>
          <ac:spMkLst>
            <pc:docMk/>
            <pc:sldMk cId="1655223107" sldId="260"/>
            <ac:spMk id="8" creationId="{00000000-0000-0000-0000-000000000000}"/>
          </ac:spMkLst>
        </pc:spChg>
      </pc:sldChg>
      <pc:sldChg chg="addSp delSp modSp mod">
        <pc:chgData name="Penney, David" userId="3b4c96dc-7927-4cdd-bc02-93e565e8e451" providerId="ADAL" clId="{C185B7F4-DAE6-44AE-9C61-45DFF72A13A5}" dt="2025-06-16T19:43:15.962" v="58" actId="1036"/>
        <pc:sldMkLst>
          <pc:docMk/>
          <pc:sldMk cId="3204500103" sldId="261"/>
        </pc:sldMkLst>
        <pc:spChg chg="mod">
          <ac:chgData name="Penney, David" userId="3b4c96dc-7927-4cdd-bc02-93e565e8e451" providerId="ADAL" clId="{C185B7F4-DAE6-44AE-9C61-45DFF72A13A5}" dt="2025-06-16T19:42:35.002" v="50" actId="20577"/>
          <ac:spMkLst>
            <pc:docMk/>
            <pc:sldMk cId="3204500103" sldId="261"/>
            <ac:spMk id="11" creationId="{00000000-0000-0000-0000-000000000000}"/>
          </ac:spMkLst>
        </pc:spChg>
        <pc:picChg chg="add mod">
          <ac:chgData name="Penney, David" userId="3b4c96dc-7927-4cdd-bc02-93e565e8e451" providerId="ADAL" clId="{C185B7F4-DAE6-44AE-9C61-45DFF72A13A5}" dt="2025-06-16T19:43:15.962" v="58" actId="1036"/>
          <ac:picMkLst>
            <pc:docMk/>
            <pc:sldMk cId="3204500103" sldId="261"/>
            <ac:picMk id="3" creationId="{D3B9AABE-5572-5E0C-3522-719160FCD8AD}"/>
          </ac:picMkLst>
        </pc:picChg>
        <pc:picChg chg="del">
          <ac:chgData name="Penney, David" userId="3b4c96dc-7927-4cdd-bc02-93e565e8e451" providerId="ADAL" clId="{C185B7F4-DAE6-44AE-9C61-45DFF72A13A5}" dt="2025-06-16T19:43:07.484" v="51" actId="478"/>
          <ac:picMkLst>
            <pc:docMk/>
            <pc:sldMk cId="3204500103" sldId="261"/>
            <ac:picMk id="4" creationId="{7C6F8D5F-9B87-458A-9CDA-6B737A6E5A20}"/>
          </ac:picMkLst>
        </pc:picChg>
      </pc:sldChg>
      <pc:sldChg chg="addSp delSp modSp mod">
        <pc:chgData name="Penney, David" userId="3b4c96dc-7927-4cdd-bc02-93e565e8e451" providerId="ADAL" clId="{C185B7F4-DAE6-44AE-9C61-45DFF72A13A5}" dt="2025-06-16T19:40:26.755" v="22" actId="1038"/>
        <pc:sldMkLst>
          <pc:docMk/>
          <pc:sldMk cId="1201973710" sldId="263"/>
        </pc:sldMkLst>
        <pc:spChg chg="mod">
          <ac:chgData name="Penney, David" userId="3b4c96dc-7927-4cdd-bc02-93e565e8e451" providerId="ADAL" clId="{C185B7F4-DAE6-44AE-9C61-45DFF72A13A5}" dt="2025-06-16T19:39:20.056" v="13" actId="20577"/>
          <ac:spMkLst>
            <pc:docMk/>
            <pc:sldMk cId="1201973710" sldId="263"/>
            <ac:spMk id="5" creationId="{00000000-0000-0000-0000-000000000000}"/>
          </ac:spMkLst>
        </pc:spChg>
        <pc:picChg chg="del">
          <ac:chgData name="Penney, David" userId="3b4c96dc-7927-4cdd-bc02-93e565e8e451" providerId="ADAL" clId="{C185B7F4-DAE6-44AE-9C61-45DFF72A13A5}" dt="2025-06-16T19:40:01.479" v="14" actId="478"/>
          <ac:picMkLst>
            <pc:docMk/>
            <pc:sldMk cId="1201973710" sldId="263"/>
            <ac:picMk id="3" creationId="{4D9681AC-6EC6-5C38-1C67-EED10AD8C0CF}"/>
          </ac:picMkLst>
        </pc:picChg>
        <pc:picChg chg="add mod">
          <ac:chgData name="Penney, David" userId="3b4c96dc-7927-4cdd-bc02-93e565e8e451" providerId="ADAL" clId="{C185B7F4-DAE6-44AE-9C61-45DFF72A13A5}" dt="2025-06-16T19:40:26.755" v="22" actId="1038"/>
          <ac:picMkLst>
            <pc:docMk/>
            <pc:sldMk cId="1201973710" sldId="263"/>
            <ac:picMk id="4" creationId="{4D92168A-C7D9-21C4-0C0C-896F4FF49C69}"/>
          </ac:picMkLst>
        </pc:picChg>
      </pc:sldChg>
      <pc:sldChg chg="addSp delSp modSp mod">
        <pc:chgData name="Penney, David" userId="3b4c96dc-7927-4cdd-bc02-93e565e8e451" providerId="ADAL" clId="{C185B7F4-DAE6-44AE-9C61-45DFF72A13A5}" dt="2025-06-16T19:41:24.082" v="35" actId="1036"/>
        <pc:sldMkLst>
          <pc:docMk/>
          <pc:sldMk cId="2601087566" sldId="269"/>
        </pc:sldMkLst>
        <pc:spChg chg="mod">
          <ac:chgData name="Penney, David" userId="3b4c96dc-7927-4cdd-bc02-93e565e8e451" providerId="ADAL" clId="{C185B7F4-DAE6-44AE-9C61-45DFF72A13A5}" dt="2025-06-16T19:40:39.789" v="28" actId="20577"/>
          <ac:spMkLst>
            <pc:docMk/>
            <pc:sldMk cId="2601087566" sldId="269"/>
            <ac:spMk id="5" creationId="{00000000-0000-0000-0000-000000000000}"/>
          </ac:spMkLst>
        </pc:spChg>
        <pc:picChg chg="del">
          <ac:chgData name="Penney, David" userId="3b4c96dc-7927-4cdd-bc02-93e565e8e451" providerId="ADAL" clId="{C185B7F4-DAE6-44AE-9C61-45DFF72A13A5}" dt="2025-06-16T19:41:05.690" v="29" actId="478"/>
          <ac:picMkLst>
            <pc:docMk/>
            <pc:sldMk cId="2601087566" sldId="269"/>
            <ac:picMk id="3" creationId="{828DB72B-3B15-D77F-552B-ABF180B6826D}"/>
          </ac:picMkLst>
        </pc:picChg>
        <pc:picChg chg="add mod">
          <ac:chgData name="Penney, David" userId="3b4c96dc-7927-4cdd-bc02-93e565e8e451" providerId="ADAL" clId="{C185B7F4-DAE6-44AE-9C61-45DFF72A13A5}" dt="2025-06-16T19:41:24.082" v="35" actId="1036"/>
          <ac:picMkLst>
            <pc:docMk/>
            <pc:sldMk cId="2601087566" sldId="269"/>
            <ac:picMk id="4" creationId="{93DD7984-C89C-9AD1-BA78-8E057EB53CDD}"/>
          </ac:picMkLst>
        </pc:picChg>
      </pc:sldChg>
      <pc:sldChg chg="addSp delSp modSp mod">
        <pc:chgData name="Penney, David" userId="3b4c96dc-7927-4cdd-bc02-93e565e8e451" providerId="ADAL" clId="{C185B7F4-DAE6-44AE-9C61-45DFF72A13A5}" dt="2025-06-16T19:42:29.459" v="48" actId="14100"/>
        <pc:sldMkLst>
          <pc:docMk/>
          <pc:sldMk cId="188785653" sldId="270"/>
        </pc:sldMkLst>
        <pc:spChg chg="mod">
          <ac:chgData name="Penney, David" userId="3b4c96dc-7927-4cdd-bc02-93e565e8e451" providerId="ADAL" clId="{C185B7F4-DAE6-44AE-9C61-45DFF72A13A5}" dt="2025-06-16T19:41:39.942" v="41" actId="20577"/>
          <ac:spMkLst>
            <pc:docMk/>
            <pc:sldMk cId="188785653" sldId="270"/>
            <ac:spMk id="5" creationId="{00000000-0000-0000-0000-000000000000}"/>
          </ac:spMkLst>
        </pc:spChg>
        <pc:picChg chg="del">
          <ac:chgData name="Penney, David" userId="3b4c96dc-7927-4cdd-bc02-93e565e8e451" providerId="ADAL" clId="{C185B7F4-DAE6-44AE-9C61-45DFF72A13A5}" dt="2025-06-16T19:42:09.129" v="42" actId="478"/>
          <ac:picMkLst>
            <pc:docMk/>
            <pc:sldMk cId="188785653" sldId="270"/>
            <ac:picMk id="3" creationId="{C917EACF-2985-F071-2358-A5B4F8FAAC4F}"/>
          </ac:picMkLst>
        </pc:picChg>
        <pc:picChg chg="add mod">
          <ac:chgData name="Penney, David" userId="3b4c96dc-7927-4cdd-bc02-93e565e8e451" providerId="ADAL" clId="{C185B7F4-DAE6-44AE-9C61-45DFF72A13A5}" dt="2025-06-16T19:42:29.459" v="48" actId="14100"/>
          <ac:picMkLst>
            <pc:docMk/>
            <pc:sldMk cId="188785653" sldId="270"/>
            <ac:picMk id="4" creationId="{53FFB052-0EDB-4E12-B3CB-45DBC166E8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B9BE0A-3B05-6CCC-EAC5-5150C5ED900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8770938" y="63500"/>
            <a:ext cx="33813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2020-2025 Q1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C7EC94-632A-2589-0159-293B5A043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8150"/>
            <a:ext cx="9144000" cy="5121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7F773B-DFE3-FDCD-3249-BF50577CC35F}"/>
              </a:ext>
            </a:extLst>
          </p:cNvPr>
          <p:cNvSpPr txBox="1"/>
          <p:nvPr/>
        </p:nvSpPr>
        <p:spPr>
          <a:xfrm>
            <a:off x="2514600" y="6248400"/>
            <a:ext cx="45788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2025 Q1 </a:t>
            </a:r>
            <a:r>
              <a:rPr lang="en-US" sz="1800" dirty="0" err="1"/>
              <a:t>misoperation</a:t>
            </a:r>
            <a:r>
              <a:rPr lang="en-US" sz="1800" dirty="0"/>
              <a:t> rate of 7.4%</a:t>
            </a:r>
          </a:p>
        </p:txBody>
      </p:sp>
    </p:spTree>
    <p:extLst>
      <p:ext uri="{BB962C8B-B14F-4D97-AF65-F5344CB8AC3E}">
        <p14:creationId xmlns:p14="http://schemas.microsoft.com/office/powerpoint/2010/main" val="1163496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157601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2020-2025 Q1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92168A-C7D9-21C4-0C0C-896F4FF49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85" y="609600"/>
            <a:ext cx="757761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7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2020-2025 Q1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DD7984-C89C-9AD1-BA78-8E057EB53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78" y="740358"/>
            <a:ext cx="8768443" cy="573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8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2020-2025 Q1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FFB052-0EDB-4E12-B3CB-45DBC166E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838200"/>
            <a:ext cx="8997664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2025 YTD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B9AABE-5572-5E0C-3522-719160FCD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0826"/>
            <a:ext cx="9144000" cy="599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5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Summary of Human Performance Issues noted for 2025 Q1: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bus differential </a:t>
            </a:r>
            <a:r>
              <a:rPr lang="en-US" sz="1600" dirty="0" err="1"/>
              <a:t>misoperation</a:t>
            </a:r>
            <a:r>
              <a:rPr lang="en-US" sz="1600" dirty="0"/>
              <a:t> due to improperly isolated CT wiring on a spare breaker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GSU transformer </a:t>
            </a:r>
            <a:r>
              <a:rPr lang="en-US" sz="1600" dirty="0" err="1"/>
              <a:t>misoperation</a:t>
            </a:r>
            <a:r>
              <a:rPr lang="en-US" sz="1600" dirty="0"/>
              <a:t> due to incorrect ground overcurrent element setting. Issued settings for torque control of the ground overcurrent element were not applied to the relay.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CT wiring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345kV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directional element settings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DCB block settings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Z1 ground reach settings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polarization settings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Failure to Trip/Slow Trip </a:t>
            </a:r>
            <a:r>
              <a:rPr lang="en-US" sz="1600" dirty="0" err="1"/>
              <a:t>Misoperations</a:t>
            </a:r>
            <a:r>
              <a:rPr lang="en-US" sz="1600" dirty="0"/>
              <a:t> in 2025 Q1: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breaker failed to open during normal shutdown due to incorrect position of 43 local/remote switch, resulting in breaker failure operation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misoperation</a:t>
            </a:r>
            <a:r>
              <a:rPr lang="en-US" sz="1600" dirty="0"/>
              <a:t> due to incorrect settings associated with programmable outputs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Several others pending analysis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Human Performance - 2025 Q1</a:t>
            </a:r>
          </a:p>
        </p:txBody>
      </p:sp>
    </p:spTree>
    <p:extLst>
      <p:ext uri="{BB962C8B-B14F-4D97-AF65-F5344CB8AC3E}">
        <p14:creationId xmlns:p14="http://schemas.microsoft.com/office/powerpoint/2010/main" val="1655223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6868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Protection System – </a:t>
            </a:r>
            <a:endParaRPr lang="en-US" b="0" i="1" dirty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0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0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0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0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0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562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Composite Protection System - </a:t>
            </a:r>
            <a:r>
              <a:rPr lang="en-US" b="0" i="1" dirty="0"/>
              <a:t>The total complement of Protection System(s) that function collectively to protect an Element. Backup protection provided by a different Element’s Protection System(s) is excluded.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sz="2400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sz="2400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b="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74610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b="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10572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c320555-a3c7-42d0-9dcd-6de8a7db8b85}" enabled="1" method="Privileged" siteId="{96f651d6-8bad-42d3-91ff-396eeaaeb70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5022</TotalTime>
  <Words>604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Protection System Misoperations – 2025 YTD</vt:lpstr>
      <vt:lpstr>PowerPoint Presentation</vt:lpstr>
      <vt:lpstr>Definitions</vt:lpstr>
      <vt:lpstr>Definitions</vt:lpstr>
      <vt:lpstr>Definitions</vt:lpstr>
      <vt:lpstr>Definitions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Penney, David</cp:lastModifiedBy>
  <cp:revision>309</cp:revision>
  <cp:lastPrinted>2011-06-14T15:16:42Z</cp:lastPrinted>
  <dcterms:created xsi:type="dcterms:W3CDTF">2011-05-04T18:33:53Z</dcterms:created>
  <dcterms:modified xsi:type="dcterms:W3CDTF">2025-06-16T20:02:09Z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Public</vt:lpwstr>
  </property>
</Properties>
</file>