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706" r:id="rId9"/>
    <p:sldId id="708" r:id="rId10"/>
    <p:sldId id="294" r:id="rId11"/>
    <p:sldId id="267" r:id="rId12"/>
    <p:sldId id="351" r:id="rId13"/>
    <p:sldId id="709" r:id="rId14"/>
    <p:sldId id="626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043CB-F304-4A13-BCE5-B3569384A5AD}" v="10" dt="2025-07-10T17:02:44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98" d="100"/>
          <a:sy n="98" d="100"/>
        </p:scale>
        <p:origin x="306" y="3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FA4043CB-F304-4A13-BCE5-B3569384A5AD}"/>
    <pc:docChg chg="undo custSel modSld modMainMaster">
      <pc:chgData name="Anderson, Troy" userId="04de3903-03dd-44db-8353-3f14e4dd6886" providerId="ADAL" clId="{FA4043CB-F304-4A13-BCE5-B3569384A5AD}" dt="2025-07-14T20:38:36.323" v="1033" actId="207"/>
      <pc:docMkLst>
        <pc:docMk/>
      </pc:docMkLst>
      <pc:sldChg chg="modSp mod">
        <pc:chgData name="Anderson, Troy" userId="04de3903-03dd-44db-8353-3f14e4dd6886" providerId="ADAL" clId="{FA4043CB-F304-4A13-BCE5-B3569384A5AD}" dt="2025-07-10T17:06:25.833" v="745" actId="20577"/>
        <pc:sldMkLst>
          <pc:docMk/>
          <pc:sldMk cId="530499478" sldId="258"/>
        </pc:sldMkLst>
        <pc:spChg chg="mod">
          <ac:chgData name="Anderson, Troy" userId="04de3903-03dd-44db-8353-3f14e4dd6886" providerId="ADAL" clId="{FA4043CB-F304-4A13-BCE5-B3569384A5AD}" dt="2025-07-10T17:06:25.833" v="745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FA4043CB-F304-4A13-BCE5-B3569384A5AD}" dt="2025-06-11T15:06:14.311" v="5" actId="20577"/>
        <pc:sldMkLst>
          <pc:docMk/>
          <pc:sldMk cId="730603795" sldId="260"/>
        </pc:sldMkLst>
        <pc:spChg chg="mod">
          <ac:chgData name="Anderson, Troy" userId="04de3903-03dd-44db-8353-3f14e4dd6886" providerId="ADAL" clId="{FA4043CB-F304-4A13-BCE5-B3569384A5AD}" dt="2025-06-11T15:06:14.311" v="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FA4043CB-F304-4A13-BCE5-B3569384A5AD}" dt="2025-07-07T15:51:58.753" v="119" actId="1076"/>
        <pc:sldMkLst>
          <pc:docMk/>
          <pc:sldMk cId="3190927396" sldId="267"/>
        </pc:sldMkLst>
        <pc:spChg chg="mod">
          <ac:chgData name="Anderson, Troy" userId="04de3903-03dd-44db-8353-3f14e4dd6886" providerId="ADAL" clId="{FA4043CB-F304-4A13-BCE5-B3569384A5AD}" dt="2025-07-07T15:31:06.890" v="116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FA4043CB-F304-4A13-BCE5-B3569384A5AD}" dt="2025-07-07T15:51:58.753" v="119" actId="1076"/>
          <ac:picMkLst>
            <pc:docMk/>
            <pc:sldMk cId="3190927396" sldId="267"/>
            <ac:picMk id="5" creationId="{6D3FA6CA-FEDE-94DA-1111-24FDDF4E75F8}"/>
          </ac:picMkLst>
        </pc:picChg>
      </pc:sldChg>
      <pc:sldChg chg="modSp mod">
        <pc:chgData name="Anderson, Troy" userId="04de3903-03dd-44db-8353-3f14e4dd6886" providerId="ADAL" clId="{FA4043CB-F304-4A13-BCE5-B3569384A5AD}" dt="2025-07-10T19:06:06.570" v="1028" actId="404"/>
        <pc:sldMkLst>
          <pc:docMk/>
          <pc:sldMk cId="135025254" sldId="294"/>
        </pc:sldMkLst>
        <pc:spChg chg="mod">
          <ac:chgData name="Anderson, Troy" userId="04de3903-03dd-44db-8353-3f14e4dd6886" providerId="ADAL" clId="{FA4043CB-F304-4A13-BCE5-B3569384A5AD}" dt="2025-06-11T15:10:51.538" v="48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FA4043CB-F304-4A13-BCE5-B3569384A5AD}" dt="2025-07-10T19:06:06.570" v="1028" actId="404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FA4043CB-F304-4A13-BCE5-B3569384A5AD}" dt="2025-07-10T17:07:09.245" v="805" actId="20577"/>
        <pc:sldMkLst>
          <pc:docMk/>
          <pc:sldMk cId="778800923" sldId="351"/>
        </pc:sldMkLst>
        <pc:spChg chg="mod">
          <ac:chgData name="Anderson, Troy" userId="04de3903-03dd-44db-8353-3f14e4dd6886" providerId="ADAL" clId="{FA4043CB-F304-4A13-BCE5-B3569384A5AD}" dt="2025-07-10T17:06:42.318" v="772" actId="20577"/>
          <ac:spMkLst>
            <pc:docMk/>
            <pc:sldMk cId="778800923" sldId="351"/>
            <ac:spMk id="2" creationId="{00000000-0000-0000-0000-000000000000}"/>
          </ac:spMkLst>
        </pc:spChg>
        <pc:spChg chg="mod">
          <ac:chgData name="Anderson, Troy" userId="04de3903-03dd-44db-8353-3f14e4dd6886" providerId="ADAL" clId="{FA4043CB-F304-4A13-BCE5-B3569384A5AD}" dt="2025-07-10T17:07:09.245" v="805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modSp mod">
        <pc:chgData name="Anderson, Troy" userId="04de3903-03dd-44db-8353-3f14e4dd6886" providerId="ADAL" clId="{FA4043CB-F304-4A13-BCE5-B3569384A5AD}" dt="2025-07-10T18:11:54.029" v="976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FA4043CB-F304-4A13-BCE5-B3569384A5AD}" dt="2025-07-10T18:11:54.029" v="976" actId="20577"/>
          <ac:spMkLst>
            <pc:docMk/>
            <pc:sldMk cId="3195340007" sldId="626"/>
            <ac:spMk id="3" creationId="{E7F50D0E-11F7-AAFB-450C-F368E02BD97B}"/>
          </ac:spMkLst>
        </pc:spChg>
        <pc:spChg chg="mod">
          <ac:chgData name="Anderson, Troy" userId="04de3903-03dd-44db-8353-3f14e4dd6886" providerId="ADAL" clId="{FA4043CB-F304-4A13-BCE5-B3569384A5AD}" dt="2025-07-10T17:58:42.803" v="974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 modGraphic">
          <ac:chgData name="Anderson, Troy" userId="04de3903-03dd-44db-8353-3f14e4dd6886" providerId="ADAL" clId="{FA4043CB-F304-4A13-BCE5-B3569384A5AD}" dt="2025-07-10T17:11:16.637" v="866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FA4043CB-F304-4A13-BCE5-B3569384A5AD}" dt="2025-07-10T19:17:23.584" v="1032" actId="1035"/>
        <pc:sldMkLst>
          <pc:docMk/>
          <pc:sldMk cId="4249386037" sldId="706"/>
        </pc:sldMkLst>
        <pc:spChg chg="mod">
          <ac:chgData name="Anderson, Troy" userId="04de3903-03dd-44db-8353-3f14e4dd6886" providerId="ADAL" clId="{FA4043CB-F304-4A13-BCE5-B3569384A5AD}" dt="2025-07-07T21:11:36.278" v="166" actId="1076"/>
          <ac:spMkLst>
            <pc:docMk/>
            <pc:sldMk cId="4249386037" sldId="706"/>
            <ac:spMk id="11" creationId="{8C68C5E7-6110-1043-A807-C185F79C9115}"/>
          </ac:spMkLst>
        </pc:spChg>
        <pc:spChg chg="mod">
          <ac:chgData name="Anderson, Troy" userId="04de3903-03dd-44db-8353-3f14e4dd6886" providerId="ADAL" clId="{FA4043CB-F304-4A13-BCE5-B3569384A5AD}" dt="2025-07-07T21:41:51.940" v="267" actId="1035"/>
          <ac:spMkLst>
            <pc:docMk/>
            <pc:sldMk cId="4249386037" sldId="706"/>
            <ac:spMk id="14" creationId="{A28D714B-568B-7116-7E19-FFA899FE34D1}"/>
          </ac:spMkLst>
        </pc:spChg>
        <pc:spChg chg="mod">
          <ac:chgData name="Anderson, Troy" userId="04de3903-03dd-44db-8353-3f14e4dd6886" providerId="ADAL" clId="{FA4043CB-F304-4A13-BCE5-B3569384A5AD}" dt="2025-07-07T21:48:19.042" v="448" actId="14100"/>
          <ac:spMkLst>
            <pc:docMk/>
            <pc:sldMk cId="4249386037" sldId="706"/>
            <ac:spMk id="16" creationId="{B4C0643D-2073-8F79-87D0-82D2BBC2D9EA}"/>
          </ac:spMkLst>
        </pc:spChg>
        <pc:spChg chg="mod">
          <ac:chgData name="Anderson, Troy" userId="04de3903-03dd-44db-8353-3f14e4dd6886" providerId="ADAL" clId="{FA4043CB-F304-4A13-BCE5-B3569384A5AD}" dt="2025-07-07T21:47:04.935" v="420" actId="1038"/>
          <ac:spMkLst>
            <pc:docMk/>
            <pc:sldMk cId="4249386037" sldId="706"/>
            <ac:spMk id="17" creationId="{E6E02350-D7E2-A621-1C4A-E23E54FC2329}"/>
          </ac:spMkLst>
        </pc:spChg>
        <pc:spChg chg="mod">
          <ac:chgData name="Anderson, Troy" userId="04de3903-03dd-44db-8353-3f14e4dd6886" providerId="ADAL" clId="{FA4043CB-F304-4A13-BCE5-B3569384A5AD}" dt="2025-07-09T17:59:14.802" v="571" actId="1035"/>
          <ac:spMkLst>
            <pc:docMk/>
            <pc:sldMk cId="4249386037" sldId="706"/>
            <ac:spMk id="18" creationId="{E95184D5-02EA-FC5F-62ED-AFCBC03B7EAE}"/>
          </ac:spMkLst>
        </pc:spChg>
        <pc:spChg chg="mod">
          <ac:chgData name="Anderson, Troy" userId="04de3903-03dd-44db-8353-3f14e4dd6886" providerId="ADAL" clId="{FA4043CB-F304-4A13-BCE5-B3569384A5AD}" dt="2025-07-09T17:59:28.489" v="580" actId="1036"/>
          <ac:spMkLst>
            <pc:docMk/>
            <pc:sldMk cId="4249386037" sldId="706"/>
            <ac:spMk id="19" creationId="{1C6A88F9-126C-4AFF-A9FE-3DEAAFD04664}"/>
          </ac:spMkLst>
        </pc:spChg>
        <pc:spChg chg="mod">
          <ac:chgData name="Anderson, Troy" userId="04de3903-03dd-44db-8353-3f14e4dd6886" providerId="ADAL" clId="{FA4043CB-F304-4A13-BCE5-B3569384A5AD}" dt="2025-07-09T17:59:14.802" v="571" actId="1035"/>
          <ac:spMkLst>
            <pc:docMk/>
            <pc:sldMk cId="4249386037" sldId="706"/>
            <ac:spMk id="20" creationId="{9AB7D7C9-1D43-4FBD-CC01-0B92F05044CE}"/>
          </ac:spMkLst>
        </pc:spChg>
        <pc:spChg chg="mod">
          <ac:chgData name="Anderson, Troy" userId="04de3903-03dd-44db-8353-3f14e4dd6886" providerId="ADAL" clId="{FA4043CB-F304-4A13-BCE5-B3569384A5AD}" dt="2025-07-09T17:59:28.489" v="580" actId="1036"/>
          <ac:spMkLst>
            <pc:docMk/>
            <pc:sldMk cId="4249386037" sldId="706"/>
            <ac:spMk id="21" creationId="{C54298ED-6F96-E8BE-6F2A-6A5286DF5E47}"/>
          </ac:spMkLst>
        </pc:spChg>
        <pc:spChg chg="mod">
          <ac:chgData name="Anderson, Troy" userId="04de3903-03dd-44db-8353-3f14e4dd6886" providerId="ADAL" clId="{FA4043CB-F304-4A13-BCE5-B3569384A5AD}" dt="2025-07-07T21:45:35.019" v="349" actId="207"/>
          <ac:spMkLst>
            <pc:docMk/>
            <pc:sldMk cId="4249386037" sldId="706"/>
            <ac:spMk id="25" creationId="{60846DDB-5068-A1A0-9AC3-B8FE9DA5BA9A}"/>
          </ac:spMkLst>
        </pc:spChg>
        <pc:spChg chg="mod">
          <ac:chgData name="Anderson, Troy" userId="04de3903-03dd-44db-8353-3f14e4dd6886" providerId="ADAL" clId="{FA4043CB-F304-4A13-BCE5-B3569384A5AD}" dt="2025-07-07T21:47:27.437" v="428" actId="207"/>
          <ac:spMkLst>
            <pc:docMk/>
            <pc:sldMk cId="4249386037" sldId="706"/>
            <ac:spMk id="28" creationId="{D71B230A-1570-ABB5-7E64-53318C74B64A}"/>
          </ac:spMkLst>
        </pc:spChg>
        <pc:spChg chg="mod">
          <ac:chgData name="Anderson, Troy" userId="04de3903-03dd-44db-8353-3f14e4dd6886" providerId="ADAL" clId="{FA4043CB-F304-4A13-BCE5-B3569384A5AD}" dt="2025-07-07T21:47:04.935" v="420" actId="1038"/>
          <ac:spMkLst>
            <pc:docMk/>
            <pc:sldMk cId="4249386037" sldId="706"/>
            <ac:spMk id="35" creationId="{49811323-921D-3C31-0BF9-B5BAAEAF3297}"/>
          </ac:spMkLst>
        </pc:spChg>
        <pc:spChg chg="add mod">
          <ac:chgData name="Anderson, Troy" userId="04de3903-03dd-44db-8353-3f14e4dd6886" providerId="ADAL" clId="{FA4043CB-F304-4A13-BCE5-B3569384A5AD}" dt="2025-07-07T21:10:24.239" v="153" actId="1038"/>
          <ac:spMkLst>
            <pc:docMk/>
            <pc:sldMk cId="4249386037" sldId="706"/>
            <ac:spMk id="40" creationId="{57C15D56-3C72-EC19-1AE0-6DBCE4A6F5E3}"/>
          </ac:spMkLst>
        </pc:spChg>
        <pc:spChg chg="add mod">
          <ac:chgData name="Anderson, Troy" userId="04de3903-03dd-44db-8353-3f14e4dd6886" providerId="ADAL" clId="{FA4043CB-F304-4A13-BCE5-B3569384A5AD}" dt="2025-07-10T14:28:09.937" v="700" actId="1036"/>
          <ac:spMkLst>
            <pc:docMk/>
            <pc:sldMk cId="4249386037" sldId="706"/>
            <ac:spMk id="41" creationId="{2B7C9706-1E33-0705-A818-E7C347BF3F9A}"/>
          </ac:spMkLst>
        </pc:spChg>
        <pc:spChg chg="add mod">
          <ac:chgData name="Anderson, Troy" userId="04de3903-03dd-44db-8353-3f14e4dd6886" providerId="ADAL" clId="{FA4043CB-F304-4A13-BCE5-B3569384A5AD}" dt="2025-07-10T19:17:23.584" v="1032" actId="1035"/>
          <ac:spMkLst>
            <pc:docMk/>
            <pc:sldMk cId="4249386037" sldId="706"/>
            <ac:spMk id="42" creationId="{01FD9BCA-2CA5-130A-9365-C4BD7867B4BC}"/>
          </ac:spMkLst>
        </pc:spChg>
        <pc:graphicFrameChg chg="modGraphic">
          <ac:chgData name="Anderson, Troy" userId="04de3903-03dd-44db-8353-3f14e4dd6886" providerId="ADAL" clId="{FA4043CB-F304-4A13-BCE5-B3569384A5AD}" dt="2025-07-10T19:17:08.836" v="1029" actId="113"/>
          <ac:graphicFrameMkLst>
            <pc:docMk/>
            <pc:sldMk cId="4249386037" sldId="706"/>
            <ac:graphicFrameMk id="7" creationId="{C9891136-BD87-176C-5143-91FEF1125173}"/>
          </ac:graphicFrameMkLst>
        </pc:graphicFrameChg>
        <pc:graphicFrameChg chg="mod">
          <ac:chgData name="Anderson, Troy" userId="04de3903-03dd-44db-8353-3f14e4dd6886" providerId="ADAL" clId="{FA4043CB-F304-4A13-BCE5-B3569384A5AD}" dt="2025-07-10T17:02:44.429" v="708"/>
          <ac:graphicFrameMkLst>
            <pc:docMk/>
            <pc:sldMk cId="4249386037" sldId="706"/>
            <ac:graphicFrameMk id="3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FA4043CB-F304-4A13-BCE5-B3569384A5AD}" dt="2025-07-14T20:38:36.323" v="1033" actId="207"/>
        <pc:sldMkLst>
          <pc:docMk/>
          <pc:sldMk cId="2238049280" sldId="709"/>
        </pc:sldMkLst>
        <pc:spChg chg="mod">
          <ac:chgData name="Anderson, Troy" userId="04de3903-03dd-44db-8353-3f14e4dd6886" providerId="ADAL" clId="{FA4043CB-F304-4A13-BCE5-B3569384A5AD}" dt="2025-07-14T20:38:36.323" v="1033" actId="207"/>
          <ac:spMkLst>
            <pc:docMk/>
            <pc:sldMk cId="2238049280" sldId="709"/>
            <ac:spMk id="5" creationId="{24CCDC04-DDAD-5E3F-3BA4-920932F190F9}"/>
          </ac:spMkLst>
        </pc:spChg>
      </pc:sldChg>
      <pc:sldMasterChg chg="modSldLayout">
        <pc:chgData name="Anderson, Troy" userId="04de3903-03dd-44db-8353-3f14e4dd6886" providerId="ADAL" clId="{FA4043CB-F304-4A13-BCE5-B3569384A5AD}" dt="2025-06-11T15:13:01.312" v="52" actId="6549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FA4043CB-F304-4A13-BCE5-B3569384A5AD}" dt="2025-06-11T15:13:01.312" v="52" actId="6549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FA4043CB-F304-4A13-BCE5-B3569384A5AD}" dt="2025-06-11T15:13:01.312" v="52" actId="6549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7E5C0-4FD1-342F-5573-04A7FB60E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17CC0E-B458-6386-87CB-01546F6E5E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4EAFA8-6E50-2926-7715-A0B5D27FF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AD2B9-706B-702B-45C8-F5DCDBFB30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12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July 16,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NPRR1288 – </a:t>
            </a:r>
            <a:r>
              <a:rPr lang="en-US" sz="1600" i="1" dirty="0">
                <a:solidFill>
                  <a:schemeClr val="dk1"/>
                </a:solidFill>
              </a:rPr>
              <a:t>Remove Multiple Month Transactions in CRR Auctions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NPRR1289 – </a:t>
            </a:r>
            <a:r>
              <a:rPr lang="en-US" sz="1600" i="1" dirty="0">
                <a:solidFill>
                  <a:schemeClr val="dk1"/>
                </a:solidFill>
              </a:rPr>
              <a:t>Option Price Report and Establish 1 MW Bid Minimum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7/31/2025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Initiative Ranking Workshop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707993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763092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653088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33" y="5757677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779528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446890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779527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446889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33" y="6084477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1" y="3846445"/>
            <a:ext cx="810217" cy="18405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NPRR1029</a:t>
            </a:r>
            <a:r>
              <a:rPr lang="en-US" sz="600" dirty="0">
                <a:solidFill>
                  <a:srgbClr val="FF0000"/>
                </a:solidFill>
                <a:latin typeface="Courier New" pitchFamily="49" charset="0"/>
              </a:rPr>
              <a:t>(a)</a:t>
            </a:r>
            <a:endParaRPr lang="en-US" sz="800" dirty="0">
              <a:solidFill>
                <a:srgbClr val="FF0000"/>
              </a:solidFill>
              <a:latin typeface="Courier New" pitchFamily="49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838494"/>
            <a:ext cx="681892" cy="16927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NPRR1269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NPRR1270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+mn-ea"/>
                <a:cs typeface="+mn-cs"/>
              </a:rPr>
              <a:t>NPRR1282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solidFill>
                  <a:srgbClr val="FF0000"/>
                </a:solidFill>
                <a:latin typeface="Courier New" pitchFamily="49" charset="0"/>
              </a:rPr>
              <a:t>NOGRR277</a:t>
            </a:r>
            <a:endParaRPr kumimoji="0" lang="en-US" sz="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767347"/>
            <a:ext cx="181464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NPRR1029(a) – Market suspension 	of ESRs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 – ICCP/Public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80C333-72D5-C9F8-1134-365429EF765B}"/>
              </a:ext>
            </a:extLst>
          </p:cNvPr>
          <p:cNvSpPr txBox="1"/>
          <p:nvPr/>
        </p:nvSpPr>
        <p:spPr>
          <a:xfrm>
            <a:off x="7129925" y="28493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7C15D56-3C72-EC19-1AE0-6DBCE4A6F5E3}"/>
              </a:ext>
            </a:extLst>
          </p:cNvPr>
          <p:cNvSpPr/>
          <p:nvPr/>
        </p:nvSpPr>
        <p:spPr>
          <a:xfrm>
            <a:off x="7471063" y="3678850"/>
            <a:ext cx="1517904" cy="8395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sz="11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RTC+B Stabilization begins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7C9706-1E33-0705-A818-E7C347BF3F9A}"/>
              </a:ext>
            </a:extLst>
          </p:cNvPr>
          <p:cNvSpPr txBox="1"/>
          <p:nvPr/>
        </p:nvSpPr>
        <p:spPr>
          <a:xfrm>
            <a:off x="8663533" y="4748253"/>
            <a:ext cx="3705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FD9BCA-2CA5-130A-9365-C4BD7867B4BC}"/>
              </a:ext>
            </a:extLst>
          </p:cNvPr>
          <p:cNvSpPr txBox="1"/>
          <p:nvPr/>
        </p:nvSpPr>
        <p:spPr>
          <a:xfrm>
            <a:off x="5686506" y="5103174"/>
            <a:ext cx="3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endParaRPr lang="en-US" sz="1200" b="1" i="1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F4EC3-604F-F7C0-4C69-C34481C57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1" y="890416"/>
            <a:ext cx="8940048" cy="23933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1E8068-CE52-EA9A-6395-8415CB9D40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81" y="4193141"/>
            <a:ext cx="9024429" cy="145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25229"/>
              </p:ext>
            </p:extLst>
          </p:nvPr>
        </p:nvGraphicFramePr>
        <p:xfrm>
          <a:off x="89933" y="877012"/>
          <a:ext cx="8955921" cy="3807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$800k-$1.2M,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Settlements, 		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requests a continued table at PRS due to RTC+B resource constraints and design concerns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 Multiple Month Transactions in CRR Auctions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4790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$400k-$700k,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CRR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bundle with NPRR936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 Price Report and Establish 1 MW Bid Minimum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4900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$500k-$800k, 10-15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CRR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1508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362200" y="6074082"/>
            <a:ext cx="51816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2025 Rank in Business Strategy 	= 4580	Next 2028 Rank in Business Strategy 	= 5110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2026 Rank in Business Strategy 	= 4790	</a:t>
            </a:r>
            <a:r>
              <a:rPr lang="en-US" sz="900" b="0" kern="0" dirty="0">
                <a:solidFill>
                  <a:schemeClr val="bg1"/>
                </a:solidFill>
              </a:rPr>
              <a:t>Next 2029 Rank in Business Strategy 	= 5300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2027 Rank in Business Strategy	= 4900	Next Rank in Regulatory 	=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6/26/2025: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7/31/2025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3FA6CA-FEDE-94DA-1111-24FDDF4E7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737" y="1524000"/>
            <a:ext cx="7294526" cy="373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Initiative Ranking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6868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Presentation from Keith Collins</a:t>
            </a:r>
          </a:p>
        </p:txBody>
      </p:sp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DC8C1-B8B3-B5BF-8FEC-A5ACF157C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8A2E-36FF-460F-ED96-743B4B01D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 Approach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C9A15-FE71-31FC-3A56-B4C1F80D2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CCDC04-DDAD-5E3F-3BA4-920932F19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066800"/>
            <a:ext cx="8686801" cy="4495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Categorize RRs into “Tiers”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1	Critical	</a:t>
            </a:r>
            <a:r>
              <a:rPr lang="en-US" sz="1400" dirty="0"/>
              <a:t>Must-have items (PUCT/Board directives, etc.)</a:t>
            </a:r>
            <a:endParaRPr lang="en-US" sz="1800" dirty="0"/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2	High Priority	</a:t>
            </a:r>
            <a:r>
              <a:rPr lang="en-US" sz="1400" dirty="0"/>
              <a:t>Highest priority after Tier 1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/>
              <a:t>Tier 3	Medium Priority	</a:t>
            </a:r>
            <a:r>
              <a:rPr lang="en-US" sz="1400" dirty="0"/>
              <a:t>Fit in without impacting Tier 1 and 2 projects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Tier 4	No Action	</a:t>
            </a:r>
            <a:r>
              <a:rPr lang="en-US" sz="1400" dirty="0">
                <a:solidFill>
                  <a:srgbClr val="FF0000"/>
                </a:solidFill>
              </a:rPr>
              <a:t>Not ready for immediate action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Tier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FF0000"/>
                </a:solidFill>
              </a:rPr>
              <a:t>5</a:t>
            </a:r>
            <a:r>
              <a:rPr lang="en-US" sz="1800" dirty="0"/>
              <a:t>	Candidate for Removal	</a:t>
            </a:r>
            <a:r>
              <a:rPr lang="en-US" sz="1400" dirty="0"/>
              <a:t>May move to another tier after evaluation</a:t>
            </a:r>
          </a:p>
          <a:p>
            <a:pPr lvl="1">
              <a:tabLst>
                <a:tab pos="787400" algn="l"/>
                <a:tab pos="1600200" algn="l"/>
                <a:tab pos="4572000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Important Point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Some aging RRs are expected to require language changes to bring them up to current market or system constructs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Language updates would be made with a new RR</a:t>
            </a:r>
          </a:p>
          <a:p>
            <a:pPr lvl="2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ERCOT suggests this analysis be limited to aging items that are prioritized high enough to be queued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23804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2466"/>
              </p:ext>
            </p:extLst>
          </p:nvPr>
        </p:nvGraphicFramePr>
        <p:xfrm>
          <a:off x="4141967" y="990600"/>
          <a:ext cx="3581400" cy="4343400"/>
        </p:xfrm>
        <a:graphic>
          <a:graphicData uri="http://schemas.openxmlformats.org/drawingml/2006/table">
            <a:tbl>
              <a:tblPr firstRow="1" band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Tier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July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Critical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– High Priority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Medium Priority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2626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Candidate for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3657600" cy="49530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Posted Excel file details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Retained notes from prior year prioritization discussions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Updated for latest status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Column added to capture “Tier”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An initial draft Tier has been applied to each item as a starting point for the August workshop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This will be the first of several iterations</a:t>
            </a:r>
          </a:p>
        </p:txBody>
      </p:sp>
      <p:sp>
        <p:nvSpPr>
          <p:cNvPr id="3" name="TextBox 22">
            <a:extLst>
              <a:ext uri="{FF2B5EF4-FFF2-40B4-BE49-F238E27FC236}">
                <a16:creationId xmlns:a16="http://schemas.microsoft.com/office/drawing/2014/main" id="{E7F50D0E-11F7-AAFB-450C-F368E02BD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71401"/>
            <a:ext cx="6096000" cy="276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Note: Currently there are 38 Revision Requests in-flight for delivery, including RTC+B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772329</TotalTime>
  <Words>799</Words>
  <Application>Microsoft Office PowerPoint</Application>
  <PresentationFormat>On-screen Show (4:3)</PresentationFormat>
  <Paragraphs>297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  <vt:lpstr>Initiative Ranking Workshop</vt:lpstr>
      <vt:lpstr>Aging Revision Request Project Review Approach</vt:lpstr>
      <vt:lpstr>Aging Revision Request Review at PRS –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3144</cp:revision>
  <cp:lastPrinted>2024-02-06T15:16:31Z</cp:lastPrinted>
  <dcterms:created xsi:type="dcterms:W3CDTF">2016-01-21T15:20:31Z</dcterms:created>
  <dcterms:modified xsi:type="dcterms:W3CDTF">2025-07-14T20:38:47Z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