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9" r:id="rId7"/>
    <p:sldId id="280" r:id="rId8"/>
    <p:sldId id="274" r:id="rId9"/>
    <p:sldId id="275" r:id="rId10"/>
    <p:sldId id="273" r:id="rId11"/>
    <p:sldId id="276" r:id="rId12"/>
    <p:sldId id="277" r:id="rId13"/>
    <p:sldId id="27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BC27F5-034B-4893-ADE8-00AD69B02D74}" v="2" dt="2025-07-29T21:21:16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BBDD98BC-9077-44C7-9CF7-0E2893D030DD}"/>
    <pc:docChg chg="custSel delSld modSld">
      <pc:chgData name="Barbas, Nick" userId="a081efdc-bf3e-4a61-bcc5-e9bc4cadfb68" providerId="ADAL" clId="{BBDD98BC-9077-44C7-9CF7-0E2893D030DD}" dt="2024-11-19T21:01:36.659" v="1930" actId="20577"/>
      <pc:docMkLst>
        <pc:docMk/>
      </pc:docMkLst>
      <pc:sldChg chg="modSp mod">
        <pc:chgData name="Barbas, Nick" userId="a081efdc-bf3e-4a61-bcc5-e9bc4cadfb68" providerId="ADAL" clId="{BBDD98BC-9077-44C7-9CF7-0E2893D030DD}" dt="2024-11-19T18:22:18.685" v="8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BBDD98BC-9077-44C7-9CF7-0E2893D030DD}" dt="2024-11-19T20:55:57.961" v="1823" actId="20577"/>
        <pc:sldMkLst>
          <pc:docMk/>
          <pc:sldMk cId="1834024318" sldId="269"/>
        </pc:sldMkLst>
      </pc:sldChg>
      <pc:sldChg chg="del">
        <pc:chgData name="Barbas, Nick" userId="a081efdc-bf3e-4a61-bcc5-e9bc4cadfb68" providerId="ADAL" clId="{BBDD98BC-9077-44C7-9CF7-0E2893D030DD}" dt="2024-11-19T18:55:16.723" v="416" actId="2696"/>
        <pc:sldMkLst>
          <pc:docMk/>
          <pc:sldMk cId="2343497297" sldId="270"/>
        </pc:sldMkLst>
      </pc:sldChg>
      <pc:sldChg chg="addSp delSp modSp mod">
        <pc:chgData name="Barbas, Nick" userId="a081efdc-bf3e-4a61-bcc5-e9bc4cadfb68" providerId="ADAL" clId="{BBDD98BC-9077-44C7-9CF7-0E2893D030DD}" dt="2024-11-19T21:01:36.659" v="1930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BBDD98BC-9077-44C7-9CF7-0E2893D030DD}" dt="2024-11-19T19:40:51.498" v="1786" actId="107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BBDD98BC-9077-44C7-9CF7-0E2893D030DD}" dt="2024-11-19T19:36:35.177" v="1772" actId="1076"/>
        <pc:sldMkLst>
          <pc:docMk/>
          <pc:sldMk cId="4137230073" sldId="273"/>
        </pc:sldMkLst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4F76F5E7-DCBE-4FB2-A73E-C78AD7076355}"/>
    <pc:docChg chg="custSel delSld modSld sldOrd">
      <pc:chgData name="Barbas, Nick" userId="a081efdc-bf3e-4a61-bcc5-e9bc4cadfb68" providerId="ADAL" clId="{4F76F5E7-DCBE-4FB2-A73E-C78AD7076355}" dt="2025-07-29T19:30:39.835" v="1235" actId="255"/>
      <pc:docMkLst>
        <pc:docMk/>
      </pc:docMkLst>
      <pc:sldChg chg="modSp mod">
        <pc:chgData name="Barbas, Nick" userId="a081efdc-bf3e-4a61-bcc5-e9bc4cadfb68" providerId="ADAL" clId="{4F76F5E7-DCBE-4FB2-A73E-C78AD7076355}" dt="2025-07-28T19:02:16.215" v="29" actId="20577"/>
        <pc:sldMkLst>
          <pc:docMk/>
          <pc:sldMk cId="730603795" sldId="260"/>
        </pc:sldMkLst>
        <pc:spChg chg="mod">
          <ac:chgData name="Barbas, Nick" userId="a081efdc-bf3e-4a61-bcc5-e9bc4cadfb68" providerId="ADAL" clId="{4F76F5E7-DCBE-4FB2-A73E-C78AD7076355}" dt="2025-07-28T19:02:16.215" v="2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4F76F5E7-DCBE-4FB2-A73E-C78AD7076355}" dt="2025-07-29T19:30:39.835" v="1235" actId="255"/>
        <pc:sldMkLst>
          <pc:docMk/>
          <pc:sldMk cId="1834024318" sldId="269"/>
        </pc:sldMkLst>
        <pc:spChg chg="mod">
          <ac:chgData name="Barbas, Nick" userId="a081efdc-bf3e-4a61-bcc5-e9bc4cadfb68" providerId="ADAL" clId="{4F76F5E7-DCBE-4FB2-A73E-C78AD7076355}" dt="2025-07-29T19:30:39.835" v="1235" actId="255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4F76F5E7-DCBE-4FB2-A73E-C78AD7076355}" dt="2025-07-28T21:38:08.616" v="943" actId="2696"/>
        <pc:sldMkLst>
          <pc:docMk/>
          <pc:sldMk cId="3073956096" sldId="271"/>
        </pc:sldMkLst>
      </pc:sldChg>
      <pc:sldChg chg="modSp mod ord">
        <pc:chgData name="Barbas, Nick" userId="a081efdc-bf3e-4a61-bcc5-e9bc4cadfb68" providerId="ADAL" clId="{4F76F5E7-DCBE-4FB2-A73E-C78AD7076355}" dt="2025-07-28T21:23:16.950" v="245" actId="20577"/>
        <pc:sldMkLst>
          <pc:docMk/>
          <pc:sldMk cId="141005720" sldId="274"/>
        </pc:sldMkLst>
        <pc:spChg chg="mod">
          <ac:chgData name="Barbas, Nick" userId="a081efdc-bf3e-4a61-bcc5-e9bc4cadfb68" providerId="ADAL" clId="{4F76F5E7-DCBE-4FB2-A73E-C78AD7076355}" dt="2025-07-28T21:23:16.950" v="245" actId="20577"/>
          <ac:spMkLst>
            <pc:docMk/>
            <pc:sldMk cId="141005720" sldId="274"/>
            <ac:spMk id="7" creationId="{D43C1E20-C596-4BDC-AE7D-536C41A0DA79}"/>
          </ac:spMkLst>
        </pc:spChg>
      </pc:sldChg>
      <pc:sldChg chg="modSp mod ord">
        <pc:chgData name="Barbas, Nick" userId="a081efdc-bf3e-4a61-bcc5-e9bc4cadfb68" providerId="ADAL" clId="{4F76F5E7-DCBE-4FB2-A73E-C78AD7076355}" dt="2025-07-28T21:54:17.781" v="1049" actId="6549"/>
        <pc:sldMkLst>
          <pc:docMk/>
          <pc:sldMk cId="2391928886" sldId="275"/>
        </pc:sldMkLst>
        <pc:spChg chg="mod">
          <ac:chgData name="Barbas, Nick" userId="a081efdc-bf3e-4a61-bcc5-e9bc4cadfb68" providerId="ADAL" clId="{4F76F5E7-DCBE-4FB2-A73E-C78AD7076355}" dt="2025-07-28T21:54:17.781" v="1049" actId="6549"/>
          <ac:spMkLst>
            <pc:docMk/>
            <pc:sldMk cId="2391928886" sldId="275"/>
            <ac:spMk id="7" creationId="{67DB1995-D693-9A8B-3727-92C974E44B81}"/>
          </ac:spMkLst>
        </pc:spChg>
      </pc:sldChg>
      <pc:sldChg chg="del">
        <pc:chgData name="Barbas, Nick" userId="a081efdc-bf3e-4a61-bcc5-e9bc4cadfb68" providerId="ADAL" clId="{4F76F5E7-DCBE-4FB2-A73E-C78AD7076355}" dt="2025-07-28T21:38:38.709" v="944" actId="2696"/>
        <pc:sldMkLst>
          <pc:docMk/>
          <pc:sldMk cId="2508696625" sldId="278"/>
        </pc:sldMkLst>
      </pc:sldChg>
    </pc:docChg>
  </pc:docChgLst>
  <pc:docChgLst>
    <pc:chgData name="Barbas, Nick" userId="a081efdc-bf3e-4a61-bcc5-e9bc4cadfb68" providerId="ADAL" clId="{512CDE6E-3D15-4953-80D7-1FE565220A0F}"/>
    <pc:docChg chg="custSel delSld modSld">
      <pc:chgData name="Barbas, Nick" userId="a081efdc-bf3e-4a61-bcc5-e9bc4cadfb68" providerId="ADAL" clId="{512CDE6E-3D15-4953-80D7-1FE565220A0F}" dt="2025-04-18T22:15:31.262" v="3085" actId="20577"/>
      <pc:docMkLst>
        <pc:docMk/>
      </pc:docMkLst>
      <pc:sldChg chg="modSp mod">
        <pc:chgData name="Barbas, Nick" userId="a081efdc-bf3e-4a61-bcc5-e9bc4cadfb68" providerId="ADAL" clId="{512CDE6E-3D15-4953-80D7-1FE565220A0F}" dt="2025-04-18T20:16:32.161" v="73" actId="20577"/>
        <pc:sldMkLst>
          <pc:docMk/>
          <pc:sldMk cId="730603795" sldId="260"/>
        </pc:sldMkLst>
      </pc:sldChg>
      <pc:sldChg chg="delSp modSp mod">
        <pc:chgData name="Barbas, Nick" userId="a081efdc-bf3e-4a61-bcc5-e9bc4cadfb68" providerId="ADAL" clId="{512CDE6E-3D15-4953-80D7-1FE565220A0F}" dt="2025-04-18T21:53:06.951" v="2741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512CDE6E-3D15-4953-80D7-1FE565220A0F}" dt="2025-04-18T22:06:00.379" v="2951" actId="269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512CDE6E-3D15-4953-80D7-1FE565220A0F}" dt="2025-04-18T22:10:23.040" v="2970" actId="962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512CDE6E-3D15-4953-80D7-1FE565220A0F}" dt="2025-04-18T22:05:10.679" v="2945" actId="5793"/>
        <pc:sldMkLst>
          <pc:docMk/>
          <pc:sldMk cId="141005720" sldId="274"/>
        </pc:sldMkLst>
      </pc:sldChg>
      <pc:sldChg chg="modSp mod">
        <pc:chgData name="Barbas, Nick" userId="a081efdc-bf3e-4a61-bcc5-e9bc4cadfb68" providerId="ADAL" clId="{512CDE6E-3D15-4953-80D7-1FE565220A0F}" dt="2025-04-18T22:05:45.824" v="2950" actId="255"/>
        <pc:sldMkLst>
          <pc:docMk/>
          <pc:sldMk cId="2391928886" sldId="275"/>
        </pc:sldMkLst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</pc:sldChg>
    </pc:docChg>
  </pc:docChgLst>
  <pc:docChgLst>
    <pc:chgData name="Badri, Sreenivas" userId="0b43dccd-042e-4be0-871d-afa1d90d6a2e" providerId="ADAL" clId="{C0BC27F5-034B-4893-ADE8-00AD69B02D74}"/>
    <pc:docChg chg="custSel addSld modSld">
      <pc:chgData name="Badri, Sreenivas" userId="0b43dccd-042e-4be0-871d-afa1d90d6a2e" providerId="ADAL" clId="{C0BC27F5-034B-4893-ADE8-00AD69B02D74}" dt="2025-07-30T20:18:34.819" v="752" actId="255"/>
      <pc:docMkLst>
        <pc:docMk/>
      </pc:docMkLst>
      <pc:sldChg chg="modSp mod">
        <pc:chgData name="Badri, Sreenivas" userId="0b43dccd-042e-4be0-871d-afa1d90d6a2e" providerId="ADAL" clId="{C0BC27F5-034B-4893-ADE8-00AD69B02D74}" dt="2025-07-30T20:18:14.535" v="750" actId="255"/>
        <pc:sldMkLst>
          <pc:docMk/>
          <pc:sldMk cId="1834024318" sldId="269"/>
        </pc:sldMkLst>
        <pc:spChg chg="mod">
          <ac:chgData name="Badri, Sreenivas" userId="0b43dccd-042e-4be0-871d-afa1d90d6a2e" providerId="ADAL" clId="{C0BC27F5-034B-4893-ADE8-00AD69B02D74}" dt="2025-07-30T20:18:14.535" v="750" actId="255"/>
          <ac:spMkLst>
            <pc:docMk/>
            <pc:sldMk cId="1834024318" sldId="269"/>
            <ac:spMk id="7" creationId="{242DE204-629E-3358-6244-39219BF7F2F2}"/>
          </ac:spMkLst>
        </pc:spChg>
      </pc:sldChg>
      <pc:sldChg chg="modSp add mod">
        <pc:chgData name="Badri, Sreenivas" userId="0b43dccd-042e-4be0-871d-afa1d90d6a2e" providerId="ADAL" clId="{C0BC27F5-034B-4893-ADE8-00AD69B02D74}" dt="2025-07-30T20:18:34.819" v="752" actId="255"/>
        <pc:sldMkLst>
          <pc:docMk/>
          <pc:sldMk cId="4189641941" sldId="280"/>
        </pc:sldMkLst>
        <pc:spChg chg="mod">
          <ac:chgData name="Badri, Sreenivas" userId="0b43dccd-042e-4be0-871d-afa1d90d6a2e" providerId="ADAL" clId="{C0BC27F5-034B-4893-ADE8-00AD69B02D74}" dt="2025-07-29T21:21:31.389" v="344" actId="20577"/>
          <ac:spMkLst>
            <pc:docMk/>
            <pc:sldMk cId="4189641941" sldId="280"/>
            <ac:spMk id="2" creationId="{7A08CC32-06FB-A321-AE93-64076DB08C2E}"/>
          </ac:spMkLst>
        </pc:spChg>
        <pc:spChg chg="mod">
          <ac:chgData name="Badri, Sreenivas" userId="0b43dccd-042e-4be0-871d-afa1d90d6a2e" providerId="ADAL" clId="{C0BC27F5-034B-4893-ADE8-00AD69B02D74}" dt="2025-07-30T20:18:34.819" v="752" actId="255"/>
          <ac:spMkLst>
            <pc:docMk/>
            <pc:sldMk cId="4189641941" sldId="280"/>
            <ac:spMk id="7" creationId="{FA8A20ED-A7FF-88F1-801D-0466F53D1584}"/>
          </ac:spMkLst>
        </pc:spChg>
      </pc:sldChg>
    </pc:docChg>
  </pc:docChgLst>
  <pc:docChgLst>
    <pc:chgData name="Barbas, Nick" userId="a081efdc-bf3e-4a61-bcc5-e9bc4cadfb68" providerId="ADAL" clId="{FC04B83F-C94B-4B14-B318-E921F8BDBB48}"/>
    <pc:docChg chg="custSel modSld">
      <pc:chgData name="Barbas, Nick" userId="a081efdc-bf3e-4a61-bcc5-e9bc4cadfb68" providerId="ADAL" clId="{FC04B83F-C94B-4B14-B318-E921F8BDBB48}" dt="2025-07-30T18:50:38.958" v="827" actId="6549"/>
      <pc:docMkLst>
        <pc:docMk/>
      </pc:docMkLst>
      <pc:sldChg chg="modSp mod">
        <pc:chgData name="Barbas, Nick" userId="a081efdc-bf3e-4a61-bcc5-e9bc4cadfb68" providerId="ADAL" clId="{FC04B83F-C94B-4B14-B318-E921F8BDBB48}" dt="2025-07-30T18:50:38.958" v="827" actId="6549"/>
        <pc:sldMkLst>
          <pc:docMk/>
          <pc:sldMk cId="1834024318" sldId="269"/>
        </pc:sldMkLst>
        <pc:spChg chg="mod">
          <ac:chgData name="Barbas, Nick" userId="a081efdc-bf3e-4a61-bcc5-e9bc4cadfb68" providerId="ADAL" clId="{FC04B83F-C94B-4B14-B318-E921F8BDBB48}" dt="2025-07-30T18:50:38.958" v="827" actId="6549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rbas, Nick" userId="a081efdc-bf3e-4a61-bcc5-e9bc4cadfb68" providerId="ADAL" clId="{FC04B83F-C94B-4B14-B318-E921F8BDBB48}" dt="2025-07-30T12:33:38.862" v="697" actId="20577"/>
        <pc:sldMkLst>
          <pc:docMk/>
          <pc:sldMk cId="141005720" sldId="274"/>
        </pc:sldMkLst>
        <pc:spChg chg="mod">
          <ac:chgData name="Barbas, Nick" userId="a081efdc-bf3e-4a61-bcc5-e9bc4cadfb68" providerId="ADAL" clId="{FC04B83F-C94B-4B14-B318-E921F8BDBB48}" dt="2025-07-30T12:33:38.862" v="697" actId="20577"/>
          <ac:spMkLst>
            <pc:docMk/>
            <pc:sldMk cId="141005720" sldId="274"/>
            <ac:spMk id="7" creationId="{D43C1E20-C596-4BDC-AE7D-536C41A0DA79}"/>
          </ac:spMkLst>
        </pc:spChg>
      </pc:sldChg>
      <pc:sldChg chg="modSp mod">
        <pc:chgData name="Barbas, Nick" userId="a081efdc-bf3e-4a61-bcc5-e9bc4cadfb68" providerId="ADAL" clId="{FC04B83F-C94B-4B14-B318-E921F8BDBB48}" dt="2025-07-30T18:28:13.632" v="729" actId="20577"/>
        <pc:sldMkLst>
          <pc:docMk/>
          <pc:sldMk cId="4189641941" sldId="280"/>
        </pc:sldMkLst>
        <pc:spChg chg="mod">
          <ac:chgData name="Barbas, Nick" userId="a081efdc-bf3e-4a61-bcc5-e9bc4cadfb68" providerId="ADAL" clId="{FC04B83F-C94B-4B14-B318-E921F8BDBB48}" dt="2025-07-30T18:28:13.632" v="729" actId="20577"/>
          <ac:spMkLst>
            <pc:docMk/>
            <pc:sldMk cId="4189641941" sldId="280"/>
            <ac:spMk id="7" creationId="{FA8A20ED-A7FF-88F1-801D-0466F53D1584}"/>
          </ac:spMkLst>
        </pc:spChg>
      </pc:sldChg>
    </pc:docChg>
  </pc:docChgLst>
  <pc:docChgLst>
    <pc:chgData name="Barbas, Nick" userId="a081efdc-bf3e-4a61-bcc5-e9bc4cadfb68" providerId="ADAL" clId="{0AC8235F-4B9F-4AB1-ADF1-021225C28848}"/>
    <pc:docChg chg="custSel modSld sldOrd">
      <pc:chgData name="Barbas, Nick" userId="a081efdc-bf3e-4a61-bcc5-e9bc4cadfb68" providerId="ADAL" clId="{0AC8235F-4B9F-4AB1-ADF1-021225C28848}" dt="2025-04-21T16:48:23.349" v="23" actId="20577"/>
      <pc:docMkLst>
        <pc:docMk/>
      </pc:docMkLst>
      <pc:sldChg chg="modSp mod">
        <pc:chgData name="Barbas, Nick" userId="a081efdc-bf3e-4a61-bcc5-e9bc4cadfb68" providerId="ADAL" clId="{0AC8235F-4B9F-4AB1-ADF1-021225C28848}" dt="2025-04-21T15:24:48.708" v="14" actId="5793"/>
        <pc:sldMkLst>
          <pc:docMk/>
          <pc:sldMk cId="3073956096" sldId="271"/>
        </pc:sldMkLst>
      </pc:sldChg>
      <pc:sldChg chg="ord">
        <pc:chgData name="Barbas, Nick" userId="a081efdc-bf3e-4a61-bcc5-e9bc4cadfb68" providerId="ADAL" clId="{0AC8235F-4B9F-4AB1-ADF1-021225C28848}" dt="2025-04-21T14:55:52.920" v="1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0AC8235F-4B9F-4AB1-ADF1-021225C28848}" dt="2025-04-21T16:48:23.349" v="23" actId="20577"/>
        <pc:sldMkLst>
          <pc:docMk/>
          <pc:sldMk cId="2391928886" sldId="275"/>
        </pc:sldMkLst>
      </pc:sldChg>
      <pc:sldChg chg="addSp delSp modSp mod">
        <pc:chgData name="Barbas, Nick" userId="a081efdc-bf3e-4a61-bcc5-e9bc4cadfb68" providerId="ADAL" clId="{0AC8235F-4B9F-4AB1-ADF1-021225C28848}" dt="2025-04-21T15:10:05.816" v="5" actId="962"/>
        <pc:sldMkLst>
          <pc:docMk/>
          <pc:sldMk cId="3848834093" sldId="276"/>
        </pc:sldMkLst>
      </pc:sldChg>
      <pc:sldChg chg="addSp delSp modSp mod">
        <pc:chgData name="Barbas, Nick" userId="a081efdc-bf3e-4a61-bcc5-e9bc4cadfb68" providerId="ADAL" clId="{0AC8235F-4B9F-4AB1-ADF1-021225C28848}" dt="2025-04-21T15:17:53.727" v="9" actId="962"/>
        <pc:sldMkLst>
          <pc:docMk/>
          <pc:sldMk cId="12783080" sldId="277"/>
        </pc:sldMkLst>
      </pc:sldChg>
      <pc:sldChg chg="modSp mod">
        <pc:chgData name="Barbas, Nick" userId="a081efdc-bf3e-4a61-bcc5-e9bc4cadfb68" providerId="ADAL" clId="{0AC8235F-4B9F-4AB1-ADF1-021225C28848}" dt="2025-04-21T15:19:05.623" v="12" actId="20577"/>
        <pc:sldMkLst>
          <pc:docMk/>
          <pc:sldMk cId="2508696625" sldId="278"/>
        </pc:sldMkLst>
      </pc:sldChg>
      <pc:sldChg chg="addSp delSp modSp mod">
        <pc:chgData name="Barbas, Nick" userId="a081efdc-bf3e-4a61-bcc5-e9bc4cadfb68" providerId="ADAL" clId="{0AC8235F-4B9F-4AB1-ADF1-021225C28848}" dt="2025-04-21T15:50:16.058" v="22" actId="1076"/>
        <pc:sldMkLst>
          <pc:docMk/>
          <pc:sldMk cId="2364380098" sldId="279"/>
        </pc:sldMkLst>
      </pc:sldChg>
    </pc:docChg>
  </pc:docChgLst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F1BD44C-90C4-49EE-9548-0E5BD4802F19}" dt="2024-08-28T19:58:35.363" v="3506" actId="20577"/>
        <pc:sldMkLst>
          <pc:docMk/>
          <pc:sldMk cId="1834024318" sldId="269"/>
        </pc:sldMkLst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  <pc:sldChg chg="modSp mod">
        <pc:chgData name="Badri, Sreenivas" userId="0b43dccd-042e-4be0-871d-afa1d90d6a2e" providerId="ADAL" clId="{AFEB6FE5-A9BA-4297-99C9-C8F1D9CF120F}" dt="2024-04-23T17:56:41.894" v="31" actId="20577"/>
        <pc:sldMkLst>
          <pc:docMk/>
          <pc:sldMk cId="1834024318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RTC+B Changes and Market Testing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July 31,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NDCRC RTC+B release planned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for production in December 2025 to incorporate changes supporting the submission of test data for single model ESRs</a:t>
            </a:r>
          </a:p>
          <a:p>
            <a:pPr marL="457200" lvl="1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Project is in execution phase with a release candidate currently deployed to test environment at ERCOT</a:t>
            </a:r>
          </a:p>
          <a:p>
            <a:pPr marL="457200" lvl="1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New – NDCRC MOTE environment was built for RTC+B market testing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MOTE environment will be available for market testing from early August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Requesting MPs start utilizing NDCRC MOTE for testing RTC+B changes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USA can request client certificates through MOTE MPIM for RE/QSE roles</a:t>
            </a: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After RTC+B go live, this new NDCRC MOTE environment will be used for market testing of any market facing changes before changes are deployed into production.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0AB23-3185-42F0-EA64-03359F441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8CC32-06FB-A321-AE93-64076DB0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 – MOTE Access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2BC6A-8B24-8B02-06F3-0897D3D1E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8A20ED-A7FF-88F1-801D-0466F53D1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NDCRC RTC+B URL – https://testmis.ercot.com/ndcrc/Home.do</a:t>
            </a: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MOTE MPIM URL – https://testmis.ercot.com/midm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USA can request certificates here for use with NDCRC’s MOTE environment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NDCRC_RE role is required for RE level access (all RTC+B changes will be tested using this role)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QSE_W/QSE_R role is required for QSE level access (needed to access Test Request dashboard)</a:t>
            </a:r>
          </a:p>
          <a:p>
            <a:pPr lvl="1" algn="just"/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4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C97F7-DA65-D559-E9B9-B8B2CECE6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D5D8-73EE-D89A-A9B3-76B50718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33E97-A354-4745-66C4-78011F49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3C1E20-C596-4BDC-AE7D-536C41A0D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Changes - Database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“PWRSTR” (power storage) representing the generation side of a combo model ESR will be removed (units commonly end with _BES/_BESS)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“CLR” (controllable load resource) representing the load side of a combo model ESR will be removed, but other CLRs outside of combo model ESRs will remain in the database (units commonly end with _LD)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units with the designation “ESR” (energy storage resource) will be added to the database to replace the removed “PWRSTR”/”CLR” combo model units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Naming convention for “ESR” units are “STATION_ESR1”, “STATION_ESR2”…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A67C0-D173-83CE-CAE0-1E16D81E7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074C-7306-A4AB-B7EA-B49C1199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E0D9F-D60D-EC42-01C9-69F503E94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DB1995-D693-9A8B-3727-92C974E4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List Changes Only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CT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CLR Freq. Resp. – only show CLRs that aren’t part of a combo model ESR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Mech-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Electro-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Historical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Historical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Unannounced Seasonal HSL – exclude single model ESRs from unit list</a:t>
            </a: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New and Existing Form Changes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Reactive ESR – A new version of the reactive form specific to ESR units is launching for RTC+B with separate charging/discharging CURL points, modified test labels, and two new VSS validation fields (“Max Net Discharge Power”, “Max Net Charge Power”)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AVR -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field added to existing form called “AVR Test Category” with values “ESR Charging”, “ESR Discharging”, and “Normal”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2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A25BC49D-A6AC-8497-F776-438EA3FC1D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0134"/>
            <a:ext cx="9144000" cy="521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23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BC5A1-8FEF-9E6E-95D0-8681538E4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0E6CE-4717-9C4C-EDC6-157F4C3E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C33BD-79E7-3299-6D1D-AE9F9BA1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D773D9-D170-5B07-9490-25E788267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Graphical user interface&#10;&#10;AI-generated content may be incorrect.">
            <a:extLst>
              <a:ext uri="{FF2B5EF4-FFF2-40B4-BE49-F238E27FC236}">
                <a16:creationId xmlns:a16="http://schemas.microsoft.com/office/drawing/2014/main" id="{65BA0761-E3FC-53DD-B817-E66F7F54D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8697"/>
            <a:ext cx="9144000" cy="324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34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CE2FB-A9B7-6CEB-4D5B-0021DD77B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8B27-033B-6A6C-CED8-6A189AC4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D57D3-9399-BAB7-5CEE-88FCC710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D78C2C-08D6-1C56-95CC-7E7405934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45BA4098-F8FD-4A88-5252-09736AB40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16" y="1798178"/>
            <a:ext cx="8397968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BF725-26B9-0957-5730-45BA48274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6BCA-CA07-C2BA-383D-2C05D4BF2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EFA5A-CC67-D251-31BF-C65DD6DA2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238046-32EA-41DD-B55A-B97D7F649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66DCE563-D994-AD96-F75C-5C65B1837E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41" y="759542"/>
            <a:ext cx="7397317" cy="553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800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3906</TotalTime>
  <Words>598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1_Custom Design</vt:lpstr>
      <vt:lpstr>Office Theme</vt:lpstr>
      <vt:lpstr>PowerPoint Presentation</vt:lpstr>
      <vt:lpstr>NDCRC – RTC+B</vt:lpstr>
      <vt:lpstr>NDCRC – RTC+B – MOTE Access</vt:lpstr>
      <vt:lpstr>NDCRC – RTC+B</vt:lpstr>
      <vt:lpstr>NDCRC – RTC+B</vt:lpstr>
      <vt:lpstr>NDCRC – RTC+B</vt:lpstr>
      <vt:lpstr>NDCRC – RTC+B</vt:lpstr>
      <vt:lpstr>NDCRC – RTC+B</vt:lpstr>
      <vt:lpstr>NDCRC – RTC+B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64</cp:revision>
  <cp:lastPrinted>2016-01-21T20:53:15Z</cp:lastPrinted>
  <dcterms:created xsi:type="dcterms:W3CDTF">2016-01-21T15:20:31Z</dcterms:created>
  <dcterms:modified xsi:type="dcterms:W3CDTF">2025-07-30T20:18:40Z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