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8"/>
  </p:notesMasterIdLst>
  <p:sldIdLst>
    <p:sldId id="256" r:id="rId5"/>
    <p:sldId id="285" r:id="rId6"/>
    <p:sldId id="28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0ED0B-0048-468E-B0E4-976042921236}" v="2" dt="2025-07-30T18:55:07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86" d="100"/>
          <a:sy n="86" d="100"/>
        </p:scale>
        <p:origin x="12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o, Chenyan" userId="c92a7c72-a4d5-4d57-9ea3-e882fbd95b04" providerId="ADAL" clId="{CA90ED0B-0048-468E-B0E4-976042921236}"/>
    <pc:docChg chg="custSel delSld modSld">
      <pc:chgData name="Guo, Chenyan" userId="c92a7c72-a4d5-4d57-9ea3-e882fbd95b04" providerId="ADAL" clId="{CA90ED0B-0048-468E-B0E4-976042921236}" dt="2025-07-30T19:35:34.248" v="2713" actId="20577"/>
      <pc:docMkLst>
        <pc:docMk/>
      </pc:docMkLst>
      <pc:sldChg chg="modSp mod">
        <pc:chgData name="Guo, Chenyan" userId="c92a7c72-a4d5-4d57-9ea3-e882fbd95b04" providerId="ADAL" clId="{CA90ED0B-0048-468E-B0E4-976042921236}" dt="2025-07-30T19:35:34.248" v="2713" actId="20577"/>
        <pc:sldMkLst>
          <pc:docMk/>
          <pc:sldMk cId="161441392" sldId="256"/>
        </pc:sldMkLst>
        <pc:spChg chg="mod">
          <ac:chgData name="Guo, Chenyan" userId="c92a7c72-a4d5-4d57-9ea3-e882fbd95b04" providerId="ADAL" clId="{CA90ED0B-0048-468E-B0E4-976042921236}" dt="2025-07-30T18:54:47.710" v="7" actId="20577"/>
          <ac:spMkLst>
            <pc:docMk/>
            <pc:sldMk cId="161441392" sldId="256"/>
            <ac:spMk id="2" creationId="{0E780425-BFA3-4F76-A3D7-DC99BE53D0EC}"/>
          </ac:spMkLst>
        </pc:spChg>
        <pc:spChg chg="mod">
          <ac:chgData name="Guo, Chenyan" userId="c92a7c72-a4d5-4d57-9ea3-e882fbd95b04" providerId="ADAL" clId="{CA90ED0B-0048-468E-B0E4-976042921236}" dt="2025-07-30T19:35:34.248" v="2713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Guo, Chenyan" userId="c92a7c72-a4d5-4d57-9ea3-e882fbd95b04" providerId="ADAL" clId="{CA90ED0B-0048-468E-B0E4-976042921236}" dt="2025-07-30T19:32:02.147" v="2709" actId="20577"/>
        <pc:sldMkLst>
          <pc:docMk/>
          <pc:sldMk cId="2525307828" sldId="285"/>
        </pc:sldMkLst>
        <pc:spChg chg="mod">
          <ac:chgData name="Guo, Chenyan" userId="c92a7c72-a4d5-4d57-9ea3-e882fbd95b04" providerId="ADAL" clId="{CA90ED0B-0048-468E-B0E4-976042921236}" dt="2025-07-30T19:32:02.147" v="2709" actId="20577"/>
          <ac:spMkLst>
            <pc:docMk/>
            <pc:sldMk cId="2525307828" sldId="285"/>
            <ac:spMk id="3" creationId="{8A7312A9-53C1-D5A9-F554-1DB3ACAC44B7}"/>
          </ac:spMkLst>
        </pc:spChg>
      </pc:sldChg>
      <pc:sldChg chg="modSp mod">
        <pc:chgData name="Guo, Chenyan" userId="c92a7c72-a4d5-4d57-9ea3-e882fbd95b04" providerId="ADAL" clId="{CA90ED0B-0048-468E-B0E4-976042921236}" dt="2025-07-30T19:32:17.187" v="2712" actId="20577"/>
        <pc:sldMkLst>
          <pc:docMk/>
          <pc:sldMk cId="904701614" sldId="287"/>
        </pc:sldMkLst>
        <pc:spChg chg="mod">
          <ac:chgData name="Guo, Chenyan" userId="c92a7c72-a4d5-4d57-9ea3-e882fbd95b04" providerId="ADAL" clId="{CA90ED0B-0048-468E-B0E4-976042921236}" dt="2025-07-30T19:32:17.187" v="2712" actId="20577"/>
          <ac:spMkLst>
            <pc:docMk/>
            <pc:sldMk cId="904701614" sldId="287"/>
            <ac:spMk id="3" creationId="{8A7312A9-53C1-D5A9-F554-1DB3ACAC44B7}"/>
          </ac:spMkLst>
        </pc:spChg>
      </pc:sldChg>
      <pc:sldChg chg="del">
        <pc:chgData name="Guo, Chenyan" userId="c92a7c72-a4d5-4d57-9ea3-e882fbd95b04" providerId="ADAL" clId="{CA90ED0B-0048-468E-B0E4-976042921236}" dt="2025-07-30T18:50:30.083" v="0" actId="47"/>
        <pc:sldMkLst>
          <pc:docMk/>
          <pc:sldMk cId="1498397314" sldId="289"/>
        </pc:sldMkLst>
      </pc:sldChg>
      <pc:sldChg chg="del">
        <pc:chgData name="Guo, Chenyan" userId="c92a7c72-a4d5-4d57-9ea3-e882fbd95b04" providerId="ADAL" clId="{CA90ED0B-0048-468E-B0E4-976042921236}" dt="2025-07-30T18:50:32.760" v="1" actId="47"/>
        <pc:sldMkLst>
          <pc:docMk/>
          <pc:sldMk cId="982366633" sldId="290"/>
        </pc:sldMkLst>
      </pc:sldChg>
    </pc:docChg>
  </pc:docChgLst>
  <pc:docChgLst>
    <pc:chgData name="Guo, Chenyan" userId="c92a7c72-a4d5-4d57-9ea3-e882fbd95b04" providerId="ADAL" clId="{322001D8-804A-4E2E-85F3-16BB36B23C19}"/>
    <pc:docChg chg="undo custSel modSld">
      <pc:chgData name="Guo, Chenyan" userId="c92a7c72-a4d5-4d57-9ea3-e882fbd95b04" providerId="ADAL" clId="{322001D8-804A-4E2E-85F3-16BB36B23C19}" dt="2025-07-02T21:59:04.653" v="33" actId="20577"/>
      <pc:docMkLst>
        <pc:docMk/>
      </pc:docMkLst>
      <pc:sldChg chg="modSp mod">
        <pc:chgData name="Guo, Chenyan" userId="c92a7c72-a4d5-4d57-9ea3-e882fbd95b04" providerId="ADAL" clId="{322001D8-804A-4E2E-85F3-16BB36B23C19}" dt="2025-07-02T21:57:46.427" v="19" actId="12"/>
        <pc:sldMkLst>
          <pc:docMk/>
          <pc:sldMk cId="2525307828" sldId="285"/>
        </pc:sldMkLst>
        <pc:spChg chg="mod">
          <ac:chgData name="Guo, Chenyan" userId="c92a7c72-a4d5-4d57-9ea3-e882fbd95b04" providerId="ADAL" clId="{322001D8-804A-4E2E-85F3-16BB36B23C19}" dt="2025-07-02T21:57:46.427" v="19" actId="12"/>
          <ac:spMkLst>
            <pc:docMk/>
            <pc:sldMk cId="2525307828" sldId="285"/>
            <ac:spMk id="3" creationId="{8A7312A9-53C1-D5A9-F554-1DB3ACAC44B7}"/>
          </ac:spMkLst>
        </pc:spChg>
      </pc:sldChg>
      <pc:sldChg chg="modSp mod">
        <pc:chgData name="Guo, Chenyan" userId="c92a7c72-a4d5-4d57-9ea3-e882fbd95b04" providerId="ADAL" clId="{322001D8-804A-4E2E-85F3-16BB36B23C19}" dt="2025-07-02T21:59:04.653" v="33" actId="20577"/>
        <pc:sldMkLst>
          <pc:docMk/>
          <pc:sldMk cId="982366633" sldId="2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0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07/21/2025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aUGUST</a:t>
            </a:r>
            <a:r>
              <a:rPr lang="en-US" dirty="0"/>
              <a:t> 6, 2025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 and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85000" lnSpcReduction="20000"/>
          </a:bodyPr>
          <a:lstStyle/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dirty="0"/>
              <a:t>ERCOT staff highlighted that continued increases in submitting CRRAHs and submitted transactions are driving the decrease in per-CRRAH limits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Minimum Option Bid Price: Increase the existing minimum bid price from $0.01 to TAC approved value (i.e. $0.25)--- ERCOT sponsored NPRR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Unawarded Bid fee for Options: introduce a bid fee for unawarded Options to create downward pressure on bid levels ---  NPRR and a system change will be required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is also planning a project to bundle NPRR1288 ( Remove multiple month transactions in CRR auctions) and NPRR936 (CRR account holder limits), which will be started in early 2026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 ERCOT IT staff provided CRR technology updates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increased CRR engine servers in April 2024, which resulted in 20% performance improvement, however, adding more CPUs will not improve CRR performance further due to the saturation of CPR/RAS bus with current hardware configuration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Using multiple virtual machines or servers for parallel processing is also not viable due to sequential and interlinked nature of budget constraints across all months in a long-term auction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has several other Proof of Concepts (POCs) under way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600" dirty="0"/>
              <a:t>Add a new DDR5 hardware POC --- testing shows 25~40% performance improvement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600" dirty="0"/>
              <a:t>ERCOT is undergoing a CRR auction in the Cloud POC– expected to be completed by end of August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600" dirty="0"/>
              <a:t>ERCOT is also in the process of implementing a Cloud Foundations project --- expected to be completed in Q4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600" dirty="0"/>
              <a:t>ERCOT will consider options to run CRR long term auctions in the Cloud if CRR performance improvement is confirmed by Cloud POC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600" dirty="0"/>
              <a:t>ERCOT is exploring to kick off a CRR tech refresh in Q3, 2026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Ahead Market PTP Activity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presented updates on DAM PTP Obligation and PTP Obligation with Links to an Option (PTPLO) bid submission activity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High volumes of PTP and PTPLO submissions are linked to increased optimization engine execution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concerns the PTP submission volumes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has proposed some form of submission fee for PTPs (excluding PTPLOs)to address this concern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Reduce existing static counter party PTP obligation submission count limit could help promote timely DAM execution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ERCOT will continue to evaluate correlation of unawarded PTPs vs. execution time and analyze submission activity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will anticipate post-RTC implementation of bid fees and propose NPRR language soon</a:t>
            </a:r>
          </a:p>
        </p:txBody>
      </p:sp>
    </p:spTree>
    <p:extLst>
      <p:ext uri="{BB962C8B-B14F-4D97-AF65-F5344CB8AC3E}">
        <p14:creationId xmlns:p14="http://schemas.microsoft.com/office/powerpoint/2010/main" val="9047016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a1681294-4857-4624-8d04-edaddb44ee26}" enabled="0" method="" siteId="{a1681294-4857-4624-8d04-edaddb44ee26}" removed="1"/>
  <clbl:label id="{de49536e-9021-4e8b-a813-eda5cb0caf1c}" enabled="1" method="Privileged" siteId="{db1e96a8-a3da-442a-930b-235cac24cd5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27897</TotalTime>
  <Words>430</Words>
  <Application>Microsoft Office PowerPoint</Application>
  <PresentationFormat>Widescreen</PresentationFormat>
  <Paragraphs>29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Retrospect</vt:lpstr>
      <vt:lpstr>Congestion Management Working Group - 07/21/2025 Meeting Update</vt:lpstr>
      <vt:lpstr>CRR Long Term Auction Solution Time and Transaction Limits</vt:lpstr>
      <vt:lpstr>Day Ahead Market PTP Activity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Guo, Chenyan</cp:lastModifiedBy>
  <cp:revision>69</cp:revision>
  <dcterms:created xsi:type="dcterms:W3CDTF">2019-09-10T19:44:15Z</dcterms:created>
  <dcterms:modified xsi:type="dcterms:W3CDTF">2025-07-30T19:35:44Z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