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60" r:id="rId3"/>
    <p:sldId id="257" r:id="rId4"/>
    <p:sldId id="259" r:id="rId5"/>
    <p:sldId id="25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73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son, Kevin" userId="38c7cee3-3dd1-4075-adbe-7461ce228e1d" providerId="ADAL" clId="{7AE9CEE3-DB46-4C60-AFB6-336125C24D4B}"/>
    <pc:docChg chg="custSel addSld modSld">
      <pc:chgData name="Hanson, Kevin" userId="38c7cee3-3dd1-4075-adbe-7461ce228e1d" providerId="ADAL" clId="{7AE9CEE3-DB46-4C60-AFB6-336125C24D4B}" dt="2025-07-20T23:22:10.407" v="623" actId="20577"/>
      <pc:docMkLst>
        <pc:docMk/>
      </pc:docMkLst>
      <pc:sldChg chg="modSp new mod">
        <pc:chgData name="Hanson, Kevin" userId="38c7cee3-3dd1-4075-adbe-7461ce228e1d" providerId="ADAL" clId="{7AE9CEE3-DB46-4C60-AFB6-336125C24D4B}" dt="2025-07-20T23:01:05.421" v="108" actId="255"/>
        <pc:sldMkLst>
          <pc:docMk/>
          <pc:sldMk cId="1919282059" sldId="256"/>
        </pc:sldMkLst>
        <pc:spChg chg="mod">
          <ac:chgData name="Hanson, Kevin" userId="38c7cee3-3dd1-4075-adbe-7461ce228e1d" providerId="ADAL" clId="{7AE9CEE3-DB46-4C60-AFB6-336125C24D4B}" dt="2025-07-20T22:57:02.325" v="27" actId="20577"/>
          <ac:spMkLst>
            <pc:docMk/>
            <pc:sldMk cId="1919282059" sldId="256"/>
            <ac:spMk id="2" creationId="{FBF6DB1E-DA1C-1939-FF18-FB2B7E6E7AA6}"/>
          </ac:spMkLst>
        </pc:spChg>
        <pc:spChg chg="mod">
          <ac:chgData name="Hanson, Kevin" userId="38c7cee3-3dd1-4075-adbe-7461ce228e1d" providerId="ADAL" clId="{7AE9CEE3-DB46-4C60-AFB6-336125C24D4B}" dt="2025-07-20T23:01:05.421" v="108" actId="255"/>
          <ac:spMkLst>
            <pc:docMk/>
            <pc:sldMk cId="1919282059" sldId="256"/>
            <ac:spMk id="3" creationId="{4F5909BB-C393-8B43-64A5-21E21B9A0D0B}"/>
          </ac:spMkLst>
        </pc:spChg>
      </pc:sldChg>
      <pc:sldChg chg="modSp new mod">
        <pc:chgData name="Hanson, Kevin" userId="38c7cee3-3dd1-4075-adbe-7461ce228e1d" providerId="ADAL" clId="{7AE9CEE3-DB46-4C60-AFB6-336125C24D4B}" dt="2025-07-20T23:22:10.407" v="623" actId="20577"/>
        <pc:sldMkLst>
          <pc:docMk/>
          <pc:sldMk cId="860904934" sldId="257"/>
        </pc:sldMkLst>
        <pc:spChg chg="mod">
          <ac:chgData name="Hanson, Kevin" userId="38c7cee3-3dd1-4075-adbe-7461ce228e1d" providerId="ADAL" clId="{7AE9CEE3-DB46-4C60-AFB6-336125C24D4B}" dt="2025-07-20T23:22:10.407" v="623" actId="20577"/>
          <ac:spMkLst>
            <pc:docMk/>
            <pc:sldMk cId="860904934" sldId="257"/>
            <ac:spMk id="2" creationId="{AE6C2B78-E3CA-012B-3C5E-C1C121C2C87C}"/>
          </ac:spMkLst>
        </pc:spChg>
        <pc:spChg chg="mod">
          <ac:chgData name="Hanson, Kevin" userId="38c7cee3-3dd1-4075-adbe-7461ce228e1d" providerId="ADAL" clId="{7AE9CEE3-DB46-4C60-AFB6-336125C24D4B}" dt="2025-07-20T23:00:20.177" v="106" actId="27636"/>
          <ac:spMkLst>
            <pc:docMk/>
            <pc:sldMk cId="860904934" sldId="257"/>
            <ac:spMk id="3" creationId="{5737973D-148B-4925-8A65-3CC6958728C1}"/>
          </ac:spMkLst>
        </pc:spChg>
      </pc:sldChg>
      <pc:sldChg chg="modSp new mod">
        <pc:chgData name="Hanson, Kevin" userId="38c7cee3-3dd1-4075-adbe-7461ce228e1d" providerId="ADAL" clId="{7AE9CEE3-DB46-4C60-AFB6-336125C24D4B}" dt="2025-07-20T23:15:22.299" v="601" actId="20577"/>
        <pc:sldMkLst>
          <pc:docMk/>
          <pc:sldMk cId="2733528049" sldId="258"/>
        </pc:sldMkLst>
        <pc:spChg chg="mod">
          <ac:chgData name="Hanson, Kevin" userId="38c7cee3-3dd1-4075-adbe-7461ce228e1d" providerId="ADAL" clId="{7AE9CEE3-DB46-4C60-AFB6-336125C24D4B}" dt="2025-07-20T23:11:44.973" v="254" actId="20577"/>
          <ac:spMkLst>
            <pc:docMk/>
            <pc:sldMk cId="2733528049" sldId="258"/>
            <ac:spMk id="2" creationId="{AFDF2024-EBE0-6C9C-CFBC-A2201860F1B4}"/>
          </ac:spMkLst>
        </pc:spChg>
        <pc:spChg chg="mod">
          <ac:chgData name="Hanson, Kevin" userId="38c7cee3-3dd1-4075-adbe-7461ce228e1d" providerId="ADAL" clId="{7AE9CEE3-DB46-4C60-AFB6-336125C24D4B}" dt="2025-07-20T23:15:22.299" v="601" actId="20577"/>
          <ac:spMkLst>
            <pc:docMk/>
            <pc:sldMk cId="2733528049" sldId="258"/>
            <ac:spMk id="3" creationId="{4B5EF101-A565-0F59-E10E-C59F157F450B}"/>
          </ac:spMkLst>
        </pc:spChg>
      </pc:sldChg>
      <pc:sldChg chg="addSp modSp new mod">
        <pc:chgData name="Hanson, Kevin" userId="38c7cee3-3dd1-4075-adbe-7461ce228e1d" providerId="ADAL" clId="{7AE9CEE3-DB46-4C60-AFB6-336125C24D4B}" dt="2025-07-20T23:07:41.546" v="178" actId="20577"/>
        <pc:sldMkLst>
          <pc:docMk/>
          <pc:sldMk cId="571568104" sldId="259"/>
        </pc:sldMkLst>
        <pc:spChg chg="mod">
          <ac:chgData name="Hanson, Kevin" userId="38c7cee3-3dd1-4075-adbe-7461ce228e1d" providerId="ADAL" clId="{7AE9CEE3-DB46-4C60-AFB6-336125C24D4B}" dt="2025-07-20T23:04:29.052" v="113" actId="6549"/>
          <ac:spMkLst>
            <pc:docMk/>
            <pc:sldMk cId="571568104" sldId="259"/>
            <ac:spMk id="2" creationId="{31AA09D0-AE0A-B435-1121-D4EBF8C7F87E}"/>
          </ac:spMkLst>
        </pc:spChg>
        <pc:spChg chg="mod">
          <ac:chgData name="Hanson, Kevin" userId="38c7cee3-3dd1-4075-adbe-7461ce228e1d" providerId="ADAL" clId="{7AE9CEE3-DB46-4C60-AFB6-336125C24D4B}" dt="2025-07-20T23:07:41.546" v="178" actId="20577"/>
          <ac:spMkLst>
            <pc:docMk/>
            <pc:sldMk cId="571568104" sldId="259"/>
            <ac:spMk id="3" creationId="{3597C54E-7D4D-3B85-811C-CC7B772700E7}"/>
          </ac:spMkLst>
        </pc:spChg>
        <pc:picChg chg="add">
          <ac:chgData name="Hanson, Kevin" userId="38c7cee3-3dd1-4075-adbe-7461ce228e1d" providerId="ADAL" clId="{7AE9CEE3-DB46-4C60-AFB6-336125C24D4B}" dt="2025-07-20T23:06:18.225" v="114" actId="22"/>
          <ac:picMkLst>
            <pc:docMk/>
            <pc:sldMk cId="571568104" sldId="259"/>
            <ac:picMk id="5" creationId="{7B4F2A22-7901-924B-3CF7-DA464225127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DD9608-F897-4ECA-B4B0-8A3526379414}" type="datetimeFigureOut">
              <a:rPr lang="en-US" smtClean="0"/>
              <a:t>7/25/2025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B64CE9-9C77-45DF-B5D8-FC51EA02C4DE}" type="slidenum">
              <a:rPr lang="en-US" smtClean="0"/>
              <a:t>‹#›</a:t>
            </a:fld>
            <a:endParaRPr lang="en-US"/>
          </a:p>
        </p:txBody>
      </p:sp>
    </p:spTree>
    <p:extLst>
      <p:ext uri="{BB962C8B-B14F-4D97-AF65-F5344CB8AC3E}">
        <p14:creationId xmlns:p14="http://schemas.microsoft.com/office/powerpoint/2010/main" val="2699449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DCB5D-61E2-6A9F-0AE1-63BE08FC38B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AB300EA-4413-9441-F18E-5005F86FD5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F303195-6D17-2D7A-87E1-51C21C04A670}"/>
              </a:ext>
            </a:extLst>
          </p:cNvPr>
          <p:cNvSpPr>
            <a:spLocks noGrp="1"/>
          </p:cNvSpPr>
          <p:nvPr>
            <p:ph type="dt" sz="half" idx="10"/>
          </p:nvPr>
        </p:nvSpPr>
        <p:spPr/>
        <p:txBody>
          <a:bodyPr/>
          <a:lstStyle/>
          <a:p>
            <a:fld id="{88B05C5F-9092-4389-A126-37433DEDCB9A}" type="datetime1">
              <a:rPr lang="en-US" smtClean="0"/>
              <a:t>7/25/2025</a:t>
            </a:fld>
            <a:endParaRPr lang="en-US"/>
          </a:p>
        </p:txBody>
      </p:sp>
      <p:sp>
        <p:nvSpPr>
          <p:cNvPr id="5" name="Footer Placeholder 4">
            <a:extLst>
              <a:ext uri="{FF2B5EF4-FFF2-40B4-BE49-F238E27FC236}">
                <a16:creationId xmlns:a16="http://schemas.microsoft.com/office/drawing/2014/main" id="{4A676C95-90AF-2345-93C7-7135FB7803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3B5643-5622-3D9D-D25B-8BD9242A3BFB}"/>
              </a:ext>
            </a:extLst>
          </p:cNvPr>
          <p:cNvSpPr>
            <a:spLocks noGrp="1"/>
          </p:cNvSpPr>
          <p:nvPr>
            <p:ph type="sldNum" sz="quarter" idx="12"/>
          </p:nvPr>
        </p:nvSpPr>
        <p:spPr/>
        <p:txBody>
          <a:bodyPr/>
          <a:lstStyle/>
          <a:p>
            <a:fld id="{3ACE7CBB-A690-47AB-8979-88F4846B25F3}" type="slidenum">
              <a:rPr lang="en-US" smtClean="0"/>
              <a:t>‹#›</a:t>
            </a:fld>
            <a:endParaRPr lang="en-US"/>
          </a:p>
        </p:txBody>
      </p:sp>
    </p:spTree>
    <p:extLst>
      <p:ext uri="{BB962C8B-B14F-4D97-AF65-F5344CB8AC3E}">
        <p14:creationId xmlns:p14="http://schemas.microsoft.com/office/powerpoint/2010/main" val="3108579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F92C7-EC9C-2C36-05C9-4684E8835F4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E6D78A8-CB6C-7E5D-ADEB-43F6F3F9136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A87D40-C327-9BC9-A42C-C2DD1A7AF69E}"/>
              </a:ext>
            </a:extLst>
          </p:cNvPr>
          <p:cNvSpPr>
            <a:spLocks noGrp="1"/>
          </p:cNvSpPr>
          <p:nvPr>
            <p:ph type="dt" sz="half" idx="10"/>
          </p:nvPr>
        </p:nvSpPr>
        <p:spPr/>
        <p:txBody>
          <a:bodyPr/>
          <a:lstStyle/>
          <a:p>
            <a:fld id="{314D6FEA-F5CC-4518-9D32-83A24209EB8B}" type="datetime1">
              <a:rPr lang="en-US" smtClean="0"/>
              <a:t>7/25/2025</a:t>
            </a:fld>
            <a:endParaRPr lang="en-US"/>
          </a:p>
        </p:txBody>
      </p:sp>
      <p:sp>
        <p:nvSpPr>
          <p:cNvPr id="5" name="Footer Placeholder 4">
            <a:extLst>
              <a:ext uri="{FF2B5EF4-FFF2-40B4-BE49-F238E27FC236}">
                <a16:creationId xmlns:a16="http://schemas.microsoft.com/office/drawing/2014/main" id="{450F1DD9-0AE8-1D06-424F-EE98794299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567A5F-5157-9599-BA44-8B9B26789440}"/>
              </a:ext>
            </a:extLst>
          </p:cNvPr>
          <p:cNvSpPr>
            <a:spLocks noGrp="1"/>
          </p:cNvSpPr>
          <p:nvPr>
            <p:ph type="sldNum" sz="quarter" idx="12"/>
          </p:nvPr>
        </p:nvSpPr>
        <p:spPr/>
        <p:txBody>
          <a:bodyPr/>
          <a:lstStyle/>
          <a:p>
            <a:fld id="{3ACE7CBB-A690-47AB-8979-88F4846B25F3}" type="slidenum">
              <a:rPr lang="en-US" smtClean="0"/>
              <a:t>‹#›</a:t>
            </a:fld>
            <a:endParaRPr lang="en-US"/>
          </a:p>
        </p:txBody>
      </p:sp>
    </p:spTree>
    <p:extLst>
      <p:ext uri="{BB962C8B-B14F-4D97-AF65-F5344CB8AC3E}">
        <p14:creationId xmlns:p14="http://schemas.microsoft.com/office/powerpoint/2010/main" val="1583862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F9BFC7-B8E4-F4E7-ED24-F79BFAD8C1D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EE3BC33-9485-D87D-79D9-8209724F205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791708-44EF-2054-939A-C999CD04FD03}"/>
              </a:ext>
            </a:extLst>
          </p:cNvPr>
          <p:cNvSpPr>
            <a:spLocks noGrp="1"/>
          </p:cNvSpPr>
          <p:nvPr>
            <p:ph type="dt" sz="half" idx="10"/>
          </p:nvPr>
        </p:nvSpPr>
        <p:spPr/>
        <p:txBody>
          <a:bodyPr/>
          <a:lstStyle/>
          <a:p>
            <a:fld id="{53199BB2-4CA5-4F88-95F7-F0D295EB0C4A}" type="datetime1">
              <a:rPr lang="en-US" smtClean="0"/>
              <a:t>7/25/2025</a:t>
            </a:fld>
            <a:endParaRPr lang="en-US"/>
          </a:p>
        </p:txBody>
      </p:sp>
      <p:sp>
        <p:nvSpPr>
          <p:cNvPr id="5" name="Footer Placeholder 4">
            <a:extLst>
              <a:ext uri="{FF2B5EF4-FFF2-40B4-BE49-F238E27FC236}">
                <a16:creationId xmlns:a16="http://schemas.microsoft.com/office/drawing/2014/main" id="{891D9D87-D73E-1939-B641-701361A06B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01584A-D38D-FAD9-92C6-58C4AC97AE21}"/>
              </a:ext>
            </a:extLst>
          </p:cNvPr>
          <p:cNvSpPr>
            <a:spLocks noGrp="1"/>
          </p:cNvSpPr>
          <p:nvPr>
            <p:ph type="sldNum" sz="quarter" idx="12"/>
          </p:nvPr>
        </p:nvSpPr>
        <p:spPr/>
        <p:txBody>
          <a:bodyPr/>
          <a:lstStyle/>
          <a:p>
            <a:fld id="{3ACE7CBB-A690-47AB-8979-88F4846B25F3}" type="slidenum">
              <a:rPr lang="en-US" smtClean="0"/>
              <a:t>‹#›</a:t>
            </a:fld>
            <a:endParaRPr lang="en-US"/>
          </a:p>
        </p:txBody>
      </p:sp>
    </p:spTree>
    <p:extLst>
      <p:ext uri="{BB962C8B-B14F-4D97-AF65-F5344CB8AC3E}">
        <p14:creationId xmlns:p14="http://schemas.microsoft.com/office/powerpoint/2010/main" val="1223605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83F67-8303-6FFC-BB1F-C2A8522607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906A75-18C5-052F-6EEF-389DED9813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4CA012-C6EF-E8BF-A10F-226A41F47E5C}"/>
              </a:ext>
            </a:extLst>
          </p:cNvPr>
          <p:cNvSpPr>
            <a:spLocks noGrp="1"/>
          </p:cNvSpPr>
          <p:nvPr>
            <p:ph type="dt" sz="half" idx="10"/>
          </p:nvPr>
        </p:nvSpPr>
        <p:spPr/>
        <p:txBody>
          <a:bodyPr/>
          <a:lstStyle/>
          <a:p>
            <a:fld id="{36AD8BA0-8296-4BB1-83D6-51BBA3C8E9D3}" type="datetime1">
              <a:rPr lang="en-US" smtClean="0"/>
              <a:t>7/25/2025</a:t>
            </a:fld>
            <a:endParaRPr lang="en-US"/>
          </a:p>
        </p:txBody>
      </p:sp>
      <p:sp>
        <p:nvSpPr>
          <p:cNvPr id="5" name="Footer Placeholder 4">
            <a:extLst>
              <a:ext uri="{FF2B5EF4-FFF2-40B4-BE49-F238E27FC236}">
                <a16:creationId xmlns:a16="http://schemas.microsoft.com/office/drawing/2014/main" id="{6780023E-0C22-C575-B268-2FE12A22F6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0EDFCD-E56F-ABAF-C005-388AFAA710FC}"/>
              </a:ext>
            </a:extLst>
          </p:cNvPr>
          <p:cNvSpPr>
            <a:spLocks noGrp="1"/>
          </p:cNvSpPr>
          <p:nvPr>
            <p:ph type="sldNum" sz="quarter" idx="12"/>
          </p:nvPr>
        </p:nvSpPr>
        <p:spPr/>
        <p:txBody>
          <a:bodyPr/>
          <a:lstStyle/>
          <a:p>
            <a:fld id="{3ACE7CBB-A690-47AB-8979-88F4846B25F3}" type="slidenum">
              <a:rPr lang="en-US" smtClean="0"/>
              <a:t>‹#›</a:t>
            </a:fld>
            <a:endParaRPr lang="en-US"/>
          </a:p>
        </p:txBody>
      </p:sp>
    </p:spTree>
    <p:extLst>
      <p:ext uri="{BB962C8B-B14F-4D97-AF65-F5344CB8AC3E}">
        <p14:creationId xmlns:p14="http://schemas.microsoft.com/office/powerpoint/2010/main" val="2029747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9E781-887F-165A-01F6-CC9B993E7E6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2ECCF74-E367-5A45-925C-2CEE4C4A0E9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464DF67-2308-8FC9-67AA-02282A926398}"/>
              </a:ext>
            </a:extLst>
          </p:cNvPr>
          <p:cNvSpPr>
            <a:spLocks noGrp="1"/>
          </p:cNvSpPr>
          <p:nvPr>
            <p:ph type="dt" sz="half" idx="10"/>
          </p:nvPr>
        </p:nvSpPr>
        <p:spPr/>
        <p:txBody>
          <a:bodyPr/>
          <a:lstStyle/>
          <a:p>
            <a:fld id="{D5BEC500-250D-4FD6-B130-867A1E3CF1BB}" type="datetime1">
              <a:rPr lang="en-US" smtClean="0"/>
              <a:t>7/25/2025</a:t>
            </a:fld>
            <a:endParaRPr lang="en-US"/>
          </a:p>
        </p:txBody>
      </p:sp>
      <p:sp>
        <p:nvSpPr>
          <p:cNvPr id="5" name="Footer Placeholder 4">
            <a:extLst>
              <a:ext uri="{FF2B5EF4-FFF2-40B4-BE49-F238E27FC236}">
                <a16:creationId xmlns:a16="http://schemas.microsoft.com/office/drawing/2014/main" id="{BE6F7629-4DD4-5F78-C361-A335F4B3BE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EE4FD8-E4FE-B991-FD33-7EA2553137FC}"/>
              </a:ext>
            </a:extLst>
          </p:cNvPr>
          <p:cNvSpPr>
            <a:spLocks noGrp="1"/>
          </p:cNvSpPr>
          <p:nvPr>
            <p:ph type="sldNum" sz="quarter" idx="12"/>
          </p:nvPr>
        </p:nvSpPr>
        <p:spPr/>
        <p:txBody>
          <a:bodyPr/>
          <a:lstStyle/>
          <a:p>
            <a:fld id="{3ACE7CBB-A690-47AB-8979-88F4846B25F3}" type="slidenum">
              <a:rPr lang="en-US" smtClean="0"/>
              <a:t>‹#›</a:t>
            </a:fld>
            <a:endParaRPr lang="en-US"/>
          </a:p>
        </p:txBody>
      </p:sp>
    </p:spTree>
    <p:extLst>
      <p:ext uri="{BB962C8B-B14F-4D97-AF65-F5344CB8AC3E}">
        <p14:creationId xmlns:p14="http://schemas.microsoft.com/office/powerpoint/2010/main" val="2739441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CA432-4704-FE90-0774-F6749BC23D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FE78DD-259A-7DF5-E8EC-34DAE7D887E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8A2A07D-7B55-DAE7-8BDD-21E42C2D439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CD8EA05-FCAC-10A7-5129-864737E881DB}"/>
              </a:ext>
            </a:extLst>
          </p:cNvPr>
          <p:cNvSpPr>
            <a:spLocks noGrp="1"/>
          </p:cNvSpPr>
          <p:nvPr>
            <p:ph type="dt" sz="half" idx="10"/>
          </p:nvPr>
        </p:nvSpPr>
        <p:spPr/>
        <p:txBody>
          <a:bodyPr/>
          <a:lstStyle/>
          <a:p>
            <a:fld id="{E1F1BD18-5C93-412A-B674-AC0E24759D17}" type="datetime1">
              <a:rPr lang="en-US" smtClean="0"/>
              <a:t>7/25/2025</a:t>
            </a:fld>
            <a:endParaRPr lang="en-US"/>
          </a:p>
        </p:txBody>
      </p:sp>
      <p:sp>
        <p:nvSpPr>
          <p:cNvPr id="6" name="Footer Placeholder 5">
            <a:extLst>
              <a:ext uri="{FF2B5EF4-FFF2-40B4-BE49-F238E27FC236}">
                <a16:creationId xmlns:a16="http://schemas.microsoft.com/office/drawing/2014/main" id="{B8D3A4CB-894E-7948-D4E8-19DDD75737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D49FB6-6303-AE21-7311-D7403B69323E}"/>
              </a:ext>
            </a:extLst>
          </p:cNvPr>
          <p:cNvSpPr>
            <a:spLocks noGrp="1"/>
          </p:cNvSpPr>
          <p:nvPr>
            <p:ph type="sldNum" sz="quarter" idx="12"/>
          </p:nvPr>
        </p:nvSpPr>
        <p:spPr/>
        <p:txBody>
          <a:bodyPr/>
          <a:lstStyle/>
          <a:p>
            <a:fld id="{3ACE7CBB-A690-47AB-8979-88F4846B25F3}" type="slidenum">
              <a:rPr lang="en-US" smtClean="0"/>
              <a:t>‹#›</a:t>
            </a:fld>
            <a:endParaRPr lang="en-US"/>
          </a:p>
        </p:txBody>
      </p:sp>
    </p:spTree>
    <p:extLst>
      <p:ext uri="{BB962C8B-B14F-4D97-AF65-F5344CB8AC3E}">
        <p14:creationId xmlns:p14="http://schemas.microsoft.com/office/powerpoint/2010/main" val="1586525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42CBC-4466-0D5D-9CA4-8741072AF33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3B97111-0890-EFF6-B931-424E0B4422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BDB777-3568-389D-9CA6-CD084C3C4E1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3A2421A-4787-B834-B63C-37CA7702CF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9FEA5B6-906A-DD04-F402-C48D91E21AE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BF04659-37CB-4034-2B70-8B7FFB8C8B1B}"/>
              </a:ext>
            </a:extLst>
          </p:cNvPr>
          <p:cNvSpPr>
            <a:spLocks noGrp="1"/>
          </p:cNvSpPr>
          <p:nvPr>
            <p:ph type="dt" sz="half" idx="10"/>
          </p:nvPr>
        </p:nvSpPr>
        <p:spPr/>
        <p:txBody>
          <a:bodyPr/>
          <a:lstStyle/>
          <a:p>
            <a:fld id="{8B04A8DA-24F7-41CA-923D-ECF071400370}" type="datetime1">
              <a:rPr lang="en-US" smtClean="0"/>
              <a:t>7/25/2025</a:t>
            </a:fld>
            <a:endParaRPr lang="en-US"/>
          </a:p>
        </p:txBody>
      </p:sp>
      <p:sp>
        <p:nvSpPr>
          <p:cNvPr id="8" name="Footer Placeholder 7">
            <a:extLst>
              <a:ext uri="{FF2B5EF4-FFF2-40B4-BE49-F238E27FC236}">
                <a16:creationId xmlns:a16="http://schemas.microsoft.com/office/drawing/2014/main" id="{B4781FA6-27B9-8EDB-CA4E-84E0279D87A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D492E3E-D586-B6A7-E6C4-75F69B97E745}"/>
              </a:ext>
            </a:extLst>
          </p:cNvPr>
          <p:cNvSpPr>
            <a:spLocks noGrp="1"/>
          </p:cNvSpPr>
          <p:nvPr>
            <p:ph type="sldNum" sz="quarter" idx="12"/>
          </p:nvPr>
        </p:nvSpPr>
        <p:spPr/>
        <p:txBody>
          <a:bodyPr/>
          <a:lstStyle/>
          <a:p>
            <a:fld id="{3ACE7CBB-A690-47AB-8979-88F4846B25F3}" type="slidenum">
              <a:rPr lang="en-US" smtClean="0"/>
              <a:t>‹#›</a:t>
            </a:fld>
            <a:endParaRPr lang="en-US"/>
          </a:p>
        </p:txBody>
      </p:sp>
    </p:spTree>
    <p:extLst>
      <p:ext uri="{BB962C8B-B14F-4D97-AF65-F5344CB8AC3E}">
        <p14:creationId xmlns:p14="http://schemas.microsoft.com/office/powerpoint/2010/main" val="3330896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93553-BBA3-2385-9DC7-BAC893640A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1188526-D3A3-AEE9-F04D-55AF08155451}"/>
              </a:ext>
            </a:extLst>
          </p:cNvPr>
          <p:cNvSpPr>
            <a:spLocks noGrp="1"/>
          </p:cNvSpPr>
          <p:nvPr>
            <p:ph type="dt" sz="half" idx="10"/>
          </p:nvPr>
        </p:nvSpPr>
        <p:spPr/>
        <p:txBody>
          <a:bodyPr/>
          <a:lstStyle/>
          <a:p>
            <a:fld id="{A6E74EF4-7CFB-498F-AA93-1BF0925D32BF}" type="datetime1">
              <a:rPr lang="en-US" smtClean="0"/>
              <a:t>7/25/2025</a:t>
            </a:fld>
            <a:endParaRPr lang="en-US"/>
          </a:p>
        </p:txBody>
      </p:sp>
      <p:sp>
        <p:nvSpPr>
          <p:cNvPr id="4" name="Footer Placeholder 3">
            <a:extLst>
              <a:ext uri="{FF2B5EF4-FFF2-40B4-BE49-F238E27FC236}">
                <a16:creationId xmlns:a16="http://schemas.microsoft.com/office/drawing/2014/main" id="{C37BC718-2D9A-8A57-8C2C-7868CCF2F84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684A2C8-3DED-0B06-5033-2BBFF978AC70}"/>
              </a:ext>
            </a:extLst>
          </p:cNvPr>
          <p:cNvSpPr>
            <a:spLocks noGrp="1"/>
          </p:cNvSpPr>
          <p:nvPr>
            <p:ph type="sldNum" sz="quarter" idx="12"/>
          </p:nvPr>
        </p:nvSpPr>
        <p:spPr/>
        <p:txBody>
          <a:bodyPr/>
          <a:lstStyle/>
          <a:p>
            <a:fld id="{3ACE7CBB-A690-47AB-8979-88F4846B25F3}" type="slidenum">
              <a:rPr lang="en-US" smtClean="0"/>
              <a:t>‹#›</a:t>
            </a:fld>
            <a:endParaRPr lang="en-US"/>
          </a:p>
        </p:txBody>
      </p:sp>
    </p:spTree>
    <p:extLst>
      <p:ext uri="{BB962C8B-B14F-4D97-AF65-F5344CB8AC3E}">
        <p14:creationId xmlns:p14="http://schemas.microsoft.com/office/powerpoint/2010/main" val="1257742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9CF6C4-5A5C-CA29-6967-3071B2E66E25}"/>
              </a:ext>
            </a:extLst>
          </p:cNvPr>
          <p:cNvSpPr>
            <a:spLocks noGrp="1"/>
          </p:cNvSpPr>
          <p:nvPr>
            <p:ph type="dt" sz="half" idx="10"/>
          </p:nvPr>
        </p:nvSpPr>
        <p:spPr/>
        <p:txBody>
          <a:bodyPr/>
          <a:lstStyle/>
          <a:p>
            <a:fld id="{A0A5E5CA-28EE-405A-ACDA-50D5ABC0A6E8}" type="datetime1">
              <a:rPr lang="en-US" smtClean="0"/>
              <a:t>7/25/2025</a:t>
            </a:fld>
            <a:endParaRPr lang="en-US"/>
          </a:p>
        </p:txBody>
      </p:sp>
      <p:sp>
        <p:nvSpPr>
          <p:cNvPr id="3" name="Footer Placeholder 2">
            <a:extLst>
              <a:ext uri="{FF2B5EF4-FFF2-40B4-BE49-F238E27FC236}">
                <a16:creationId xmlns:a16="http://schemas.microsoft.com/office/drawing/2014/main" id="{15B6EC60-E662-2ABD-5115-4177709794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58DE9D5-33F1-F548-CD38-5E89DC756895}"/>
              </a:ext>
            </a:extLst>
          </p:cNvPr>
          <p:cNvSpPr>
            <a:spLocks noGrp="1"/>
          </p:cNvSpPr>
          <p:nvPr>
            <p:ph type="sldNum" sz="quarter" idx="12"/>
          </p:nvPr>
        </p:nvSpPr>
        <p:spPr/>
        <p:txBody>
          <a:bodyPr/>
          <a:lstStyle/>
          <a:p>
            <a:fld id="{3ACE7CBB-A690-47AB-8979-88F4846B25F3}" type="slidenum">
              <a:rPr lang="en-US" smtClean="0"/>
              <a:t>‹#›</a:t>
            </a:fld>
            <a:endParaRPr lang="en-US"/>
          </a:p>
        </p:txBody>
      </p:sp>
    </p:spTree>
    <p:extLst>
      <p:ext uri="{BB962C8B-B14F-4D97-AF65-F5344CB8AC3E}">
        <p14:creationId xmlns:p14="http://schemas.microsoft.com/office/powerpoint/2010/main" val="1041011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81760-AE13-9951-1BA0-403CCDB42A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B05D73-2CDF-67BF-F2AC-5EB60C792F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5EACB7-0B11-3A66-F1F6-8808244DAB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EA39A2-9A0C-A0B4-0D12-7F639A180811}"/>
              </a:ext>
            </a:extLst>
          </p:cNvPr>
          <p:cNvSpPr>
            <a:spLocks noGrp="1"/>
          </p:cNvSpPr>
          <p:nvPr>
            <p:ph type="dt" sz="half" idx="10"/>
          </p:nvPr>
        </p:nvSpPr>
        <p:spPr/>
        <p:txBody>
          <a:bodyPr/>
          <a:lstStyle/>
          <a:p>
            <a:fld id="{23E17CA7-3116-404A-B5B9-A008042969D1}" type="datetime1">
              <a:rPr lang="en-US" smtClean="0"/>
              <a:t>7/25/2025</a:t>
            </a:fld>
            <a:endParaRPr lang="en-US"/>
          </a:p>
        </p:txBody>
      </p:sp>
      <p:sp>
        <p:nvSpPr>
          <p:cNvPr id="6" name="Footer Placeholder 5">
            <a:extLst>
              <a:ext uri="{FF2B5EF4-FFF2-40B4-BE49-F238E27FC236}">
                <a16:creationId xmlns:a16="http://schemas.microsoft.com/office/drawing/2014/main" id="{13436347-B6E6-8554-BCF8-09B921DA26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2F082A-8AB9-6FBA-177C-42E3DD177A47}"/>
              </a:ext>
            </a:extLst>
          </p:cNvPr>
          <p:cNvSpPr>
            <a:spLocks noGrp="1"/>
          </p:cNvSpPr>
          <p:nvPr>
            <p:ph type="sldNum" sz="quarter" idx="12"/>
          </p:nvPr>
        </p:nvSpPr>
        <p:spPr/>
        <p:txBody>
          <a:bodyPr/>
          <a:lstStyle/>
          <a:p>
            <a:fld id="{3ACE7CBB-A690-47AB-8979-88F4846B25F3}" type="slidenum">
              <a:rPr lang="en-US" smtClean="0"/>
              <a:t>‹#›</a:t>
            </a:fld>
            <a:endParaRPr lang="en-US"/>
          </a:p>
        </p:txBody>
      </p:sp>
    </p:spTree>
    <p:extLst>
      <p:ext uri="{BB962C8B-B14F-4D97-AF65-F5344CB8AC3E}">
        <p14:creationId xmlns:p14="http://schemas.microsoft.com/office/powerpoint/2010/main" val="2398725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33A9F-5AD7-8E8D-17CA-6B903AB3C8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53B803D-D44D-E7CB-FA57-F57ABDD21B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AAB9379-054C-1D61-0F36-9ECD878622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39E8B6-BC7B-8E45-8F6D-484C09169247}"/>
              </a:ext>
            </a:extLst>
          </p:cNvPr>
          <p:cNvSpPr>
            <a:spLocks noGrp="1"/>
          </p:cNvSpPr>
          <p:nvPr>
            <p:ph type="dt" sz="half" idx="10"/>
          </p:nvPr>
        </p:nvSpPr>
        <p:spPr/>
        <p:txBody>
          <a:bodyPr/>
          <a:lstStyle/>
          <a:p>
            <a:fld id="{CA862EF0-CB36-4A50-947D-AD8411E21C79}" type="datetime1">
              <a:rPr lang="en-US" smtClean="0"/>
              <a:t>7/25/2025</a:t>
            </a:fld>
            <a:endParaRPr lang="en-US"/>
          </a:p>
        </p:txBody>
      </p:sp>
      <p:sp>
        <p:nvSpPr>
          <p:cNvPr id="6" name="Footer Placeholder 5">
            <a:extLst>
              <a:ext uri="{FF2B5EF4-FFF2-40B4-BE49-F238E27FC236}">
                <a16:creationId xmlns:a16="http://schemas.microsoft.com/office/drawing/2014/main" id="{5A227499-AECB-8287-27BA-B21F4EEDEB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25D35E-3249-3187-8F9B-45DACEB44744}"/>
              </a:ext>
            </a:extLst>
          </p:cNvPr>
          <p:cNvSpPr>
            <a:spLocks noGrp="1"/>
          </p:cNvSpPr>
          <p:nvPr>
            <p:ph type="sldNum" sz="quarter" idx="12"/>
          </p:nvPr>
        </p:nvSpPr>
        <p:spPr/>
        <p:txBody>
          <a:bodyPr/>
          <a:lstStyle/>
          <a:p>
            <a:fld id="{3ACE7CBB-A690-47AB-8979-88F4846B25F3}" type="slidenum">
              <a:rPr lang="en-US" smtClean="0"/>
              <a:t>‹#›</a:t>
            </a:fld>
            <a:endParaRPr lang="en-US"/>
          </a:p>
        </p:txBody>
      </p:sp>
    </p:spTree>
    <p:extLst>
      <p:ext uri="{BB962C8B-B14F-4D97-AF65-F5344CB8AC3E}">
        <p14:creationId xmlns:p14="http://schemas.microsoft.com/office/powerpoint/2010/main" val="2101754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C7496E-FDA9-3600-4C92-CE3D2BD915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26BA92F-93B7-14C4-4850-5BD4063500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34FCB1-C549-C5E1-AB01-0101972E8E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F008678-CFD5-453B-8162-A54D86F1E6F1}" type="datetime1">
              <a:rPr lang="en-US" smtClean="0"/>
              <a:t>7/25/2025</a:t>
            </a:fld>
            <a:endParaRPr lang="en-US"/>
          </a:p>
        </p:txBody>
      </p:sp>
      <p:sp>
        <p:nvSpPr>
          <p:cNvPr id="5" name="Footer Placeholder 4">
            <a:extLst>
              <a:ext uri="{FF2B5EF4-FFF2-40B4-BE49-F238E27FC236}">
                <a16:creationId xmlns:a16="http://schemas.microsoft.com/office/drawing/2014/main" id="{5F67C0F9-122C-23C0-1896-50D67BC235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5DB21F0-2C80-4F6C-179A-DB942CB671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ACE7CBB-A690-47AB-8979-88F4846B25F3}" type="slidenum">
              <a:rPr lang="en-US" smtClean="0"/>
              <a:t>‹#›</a:t>
            </a:fld>
            <a:endParaRPr lang="en-US"/>
          </a:p>
        </p:txBody>
      </p:sp>
    </p:spTree>
    <p:extLst>
      <p:ext uri="{BB962C8B-B14F-4D97-AF65-F5344CB8AC3E}">
        <p14:creationId xmlns:p14="http://schemas.microsoft.com/office/powerpoint/2010/main" val="11652447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6DB1E-DA1C-1939-FF18-FB2B7E6E7AA6}"/>
              </a:ext>
            </a:extLst>
          </p:cNvPr>
          <p:cNvSpPr>
            <a:spLocks noGrp="1"/>
          </p:cNvSpPr>
          <p:nvPr>
            <p:ph type="ctrTitle"/>
          </p:nvPr>
        </p:nvSpPr>
        <p:spPr/>
        <p:txBody>
          <a:bodyPr/>
          <a:lstStyle/>
          <a:p>
            <a:r>
              <a:rPr lang="en-US" dirty="0"/>
              <a:t>NPRR 1286 Joint Commenters</a:t>
            </a:r>
          </a:p>
        </p:txBody>
      </p:sp>
      <p:sp>
        <p:nvSpPr>
          <p:cNvPr id="3" name="Subtitle 2">
            <a:extLst>
              <a:ext uri="{FF2B5EF4-FFF2-40B4-BE49-F238E27FC236}">
                <a16:creationId xmlns:a16="http://schemas.microsoft.com/office/drawing/2014/main" id="{4F5909BB-C393-8B43-64A5-21E21B9A0D0B}"/>
              </a:ext>
            </a:extLst>
          </p:cNvPr>
          <p:cNvSpPr>
            <a:spLocks noGrp="1"/>
          </p:cNvSpPr>
          <p:nvPr>
            <p:ph type="subTitle" idx="1"/>
          </p:nvPr>
        </p:nvSpPr>
        <p:spPr/>
        <p:txBody>
          <a:bodyPr>
            <a:normAutofit/>
          </a:bodyPr>
          <a:lstStyle/>
          <a:p>
            <a:r>
              <a:rPr lang="en-US" sz="2800" dirty="0"/>
              <a:t>EDF power solutions, Invenergy, Pattern Energy</a:t>
            </a:r>
          </a:p>
          <a:p>
            <a:endParaRPr lang="en-US" sz="2800" dirty="0"/>
          </a:p>
          <a:p>
            <a:r>
              <a:rPr lang="en-US" sz="2800" dirty="0"/>
              <a:t>PLWG 7/29/2025</a:t>
            </a:r>
          </a:p>
        </p:txBody>
      </p:sp>
      <p:sp>
        <p:nvSpPr>
          <p:cNvPr id="4" name="Slide Number Placeholder 3">
            <a:extLst>
              <a:ext uri="{FF2B5EF4-FFF2-40B4-BE49-F238E27FC236}">
                <a16:creationId xmlns:a16="http://schemas.microsoft.com/office/drawing/2014/main" id="{1AB69FD6-69AB-FE2F-6148-A98DEEC801C1}"/>
              </a:ext>
            </a:extLst>
          </p:cNvPr>
          <p:cNvSpPr>
            <a:spLocks noGrp="1"/>
          </p:cNvSpPr>
          <p:nvPr>
            <p:ph type="sldNum" sz="quarter" idx="12"/>
          </p:nvPr>
        </p:nvSpPr>
        <p:spPr/>
        <p:txBody>
          <a:bodyPr/>
          <a:lstStyle/>
          <a:p>
            <a:fld id="{3ACE7CBB-A690-47AB-8979-88F4846B25F3}" type="slidenum">
              <a:rPr lang="en-US" smtClean="0"/>
              <a:t>1</a:t>
            </a:fld>
            <a:endParaRPr lang="en-US"/>
          </a:p>
        </p:txBody>
      </p:sp>
    </p:spTree>
    <p:extLst>
      <p:ext uri="{BB962C8B-B14F-4D97-AF65-F5344CB8AC3E}">
        <p14:creationId xmlns:p14="http://schemas.microsoft.com/office/powerpoint/2010/main" val="1919282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AA600B-3579-8995-A42F-7F2227C9D4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211C6A-9215-2954-48F6-2AC99E04D23E}"/>
              </a:ext>
            </a:extLst>
          </p:cNvPr>
          <p:cNvSpPr>
            <a:spLocks noGrp="1"/>
          </p:cNvSpPr>
          <p:nvPr>
            <p:ph type="title"/>
          </p:nvPr>
        </p:nvSpPr>
        <p:spPr/>
        <p:txBody>
          <a:bodyPr>
            <a:normAutofit/>
          </a:bodyPr>
          <a:lstStyle/>
          <a:p>
            <a:r>
              <a:rPr lang="en-US" dirty="0"/>
              <a:t>Resolving GTCs Would Improve Resiliency</a:t>
            </a:r>
          </a:p>
        </p:txBody>
      </p:sp>
      <p:sp>
        <p:nvSpPr>
          <p:cNvPr id="3" name="Content Placeholder 2">
            <a:extLst>
              <a:ext uri="{FF2B5EF4-FFF2-40B4-BE49-F238E27FC236}">
                <a16:creationId xmlns:a16="http://schemas.microsoft.com/office/drawing/2014/main" id="{0B1AF0AD-B311-44A9-9AD2-C8116D7A39FB}"/>
              </a:ext>
            </a:extLst>
          </p:cNvPr>
          <p:cNvSpPr>
            <a:spLocks noGrp="1"/>
          </p:cNvSpPr>
          <p:nvPr>
            <p:ph idx="1"/>
          </p:nvPr>
        </p:nvSpPr>
        <p:spPr>
          <a:xfrm>
            <a:off x="838200" y="1825624"/>
            <a:ext cx="10515600" cy="4776653"/>
          </a:xfrm>
        </p:spPr>
        <p:txBody>
          <a:bodyPr>
            <a:normAutofit fontScale="92500" lnSpcReduction="10000"/>
          </a:bodyPr>
          <a:lstStyle/>
          <a:p>
            <a:r>
              <a:rPr lang="en-US" dirty="0"/>
              <a:t>The ongoing proliferation of GTCs highlights a need for more resiliency across the system, as GTCs add bottlenecks where the grid is fragile.</a:t>
            </a:r>
          </a:p>
          <a:p>
            <a:r>
              <a:rPr lang="en-US" dirty="0"/>
              <a:t>Joint commenters propose </a:t>
            </a:r>
          </a:p>
          <a:p>
            <a:pPr lvl="1"/>
            <a:r>
              <a:rPr lang="en-US" dirty="0"/>
              <a:t>Improving transparency on the impact to GTCs of RTP and RPG projects</a:t>
            </a:r>
          </a:p>
          <a:p>
            <a:pPr lvl="1"/>
            <a:r>
              <a:rPr lang="en-US" dirty="0"/>
              <a:t>Including an additional resiliency benefit in evaluations when GTCs will be resolved by projects</a:t>
            </a:r>
          </a:p>
          <a:p>
            <a:pPr lvl="1"/>
            <a:r>
              <a:rPr lang="en-US" dirty="0"/>
              <a:t>Explicitly allowing for stakeholder sponsorship of upgrades, which is currently an option but not clearly presented in the protocols</a:t>
            </a:r>
          </a:p>
          <a:p>
            <a:pPr lvl="1"/>
            <a:r>
              <a:rPr lang="en-US" dirty="0"/>
              <a:t>Quantifying and including the value of releasing generation trapped behind GTCs to serve load during emergency conditions</a:t>
            </a:r>
          </a:p>
          <a:p>
            <a:r>
              <a:rPr lang="en-US" dirty="0"/>
              <a:t>Combining the remaining concept from NPRR 1070 into NPRR 1286 will facilitate resolution of these complex topics simultaneously rather than continuing with two NPRRs editing the same section with overlapping issues.</a:t>
            </a:r>
          </a:p>
          <a:p>
            <a:endParaRPr lang="en-US" dirty="0"/>
          </a:p>
          <a:p>
            <a:endParaRPr lang="en-US" dirty="0"/>
          </a:p>
        </p:txBody>
      </p:sp>
      <p:sp>
        <p:nvSpPr>
          <p:cNvPr id="4" name="Slide Number Placeholder 3">
            <a:extLst>
              <a:ext uri="{FF2B5EF4-FFF2-40B4-BE49-F238E27FC236}">
                <a16:creationId xmlns:a16="http://schemas.microsoft.com/office/drawing/2014/main" id="{7412746A-A4DC-EFB2-88D2-1510331D05C7}"/>
              </a:ext>
            </a:extLst>
          </p:cNvPr>
          <p:cNvSpPr>
            <a:spLocks noGrp="1"/>
          </p:cNvSpPr>
          <p:nvPr>
            <p:ph type="sldNum" sz="quarter" idx="12"/>
          </p:nvPr>
        </p:nvSpPr>
        <p:spPr/>
        <p:txBody>
          <a:bodyPr/>
          <a:lstStyle/>
          <a:p>
            <a:fld id="{3ACE7CBB-A690-47AB-8979-88F4846B25F3}" type="slidenum">
              <a:rPr lang="en-US" smtClean="0"/>
              <a:t>2</a:t>
            </a:fld>
            <a:endParaRPr lang="en-US"/>
          </a:p>
        </p:txBody>
      </p:sp>
    </p:spTree>
    <p:extLst>
      <p:ext uri="{BB962C8B-B14F-4D97-AF65-F5344CB8AC3E}">
        <p14:creationId xmlns:p14="http://schemas.microsoft.com/office/powerpoint/2010/main" val="2508091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C2B78-E3CA-012B-3C5E-C1C121C2C87C}"/>
              </a:ext>
            </a:extLst>
          </p:cNvPr>
          <p:cNvSpPr>
            <a:spLocks noGrp="1"/>
          </p:cNvSpPr>
          <p:nvPr>
            <p:ph type="title"/>
          </p:nvPr>
        </p:nvSpPr>
        <p:spPr/>
        <p:txBody>
          <a:bodyPr/>
          <a:lstStyle/>
          <a:p>
            <a:r>
              <a:rPr lang="en-US" dirty="0"/>
              <a:t>Proposed Language Addition in NPRR 1286</a:t>
            </a:r>
          </a:p>
        </p:txBody>
      </p:sp>
      <p:sp>
        <p:nvSpPr>
          <p:cNvPr id="3" name="Content Placeholder 2">
            <a:extLst>
              <a:ext uri="{FF2B5EF4-FFF2-40B4-BE49-F238E27FC236}">
                <a16:creationId xmlns:a16="http://schemas.microsoft.com/office/drawing/2014/main" id="{5737973D-148B-4925-8A65-3CC6958728C1}"/>
              </a:ext>
            </a:extLst>
          </p:cNvPr>
          <p:cNvSpPr>
            <a:spLocks noGrp="1"/>
          </p:cNvSpPr>
          <p:nvPr>
            <p:ph idx="1"/>
          </p:nvPr>
        </p:nvSpPr>
        <p:spPr/>
        <p:txBody>
          <a:bodyPr>
            <a:normAutofit lnSpcReduction="10000"/>
          </a:bodyPr>
          <a:lstStyle/>
          <a:p>
            <a:pPr marL="0" indent="0">
              <a:buNone/>
            </a:pPr>
            <a:r>
              <a:rPr lang="en-US" sz="1800" dirty="0"/>
              <a:t>(8) In order to improve system stability and resiliency by resolving identified Generic Transmission Constraints (GTCs) and/or improving Generic Transmission Limits (GTLs) ERCOT will:</a:t>
            </a:r>
          </a:p>
          <a:p>
            <a:endParaRPr lang="en-US" sz="1800" dirty="0"/>
          </a:p>
          <a:p>
            <a:pPr marL="0" indent="0">
              <a:buNone/>
            </a:pPr>
            <a:r>
              <a:rPr lang="en-US" sz="1800" dirty="0"/>
              <a:t>(a)	Show for all transmission project evaluations whether the project provides exit solutions for resolving nearby GTCs or increases any GTLs; </a:t>
            </a:r>
          </a:p>
          <a:p>
            <a:pPr marL="0" indent="0">
              <a:buNone/>
            </a:pPr>
            <a:r>
              <a:rPr lang="en-US" sz="1800" dirty="0"/>
              <a:t>(b)	Endorse any GTC solution option that is within $20 million of meeting the cost-to-benefit criteria when there are more than five GTCs, in order to reflect the intangible resiliency value of reducing the number of GTCs impacting system operations; and</a:t>
            </a:r>
          </a:p>
          <a:p>
            <a:pPr marL="457200" indent="-457200">
              <a:buAutoNum type="alphaLcParenBoth" startAt="3"/>
            </a:pPr>
            <a:r>
              <a:rPr lang="en-US" sz="1800" dirty="0"/>
              <a:t>Allow individual stakeholder(s) to pay for the additional difference above the threshold in paragraph (8)(b) above.  ERCOT will endorse that option when stakeholder(s) demonstrate commitment to pay the additional cost. </a:t>
            </a:r>
          </a:p>
          <a:p>
            <a:pPr marL="0" indent="0">
              <a:buNone/>
            </a:pPr>
            <a:r>
              <a:rPr lang="en-US" sz="1800" dirty="0"/>
              <a:t>(9)	When evaluating the economic benefits of GTC exit solutions or projects that improve GTLs, in addition to the savings described in paragraphs (5) and (6) above, the impact of GTCs on generation available to serve system load during Emergency Conditions may be evaluated.  Any information available from generation adequacy studies or resiliency studies that consider a range of system conditions may be used to estimate the value of improved deliverability of generation due to relieving GTCs.</a:t>
            </a:r>
            <a:endParaRPr lang="en-US" dirty="0"/>
          </a:p>
        </p:txBody>
      </p:sp>
      <p:sp>
        <p:nvSpPr>
          <p:cNvPr id="4" name="Slide Number Placeholder 3">
            <a:extLst>
              <a:ext uri="{FF2B5EF4-FFF2-40B4-BE49-F238E27FC236}">
                <a16:creationId xmlns:a16="http://schemas.microsoft.com/office/drawing/2014/main" id="{8B268AB2-8C7E-BC0D-069A-39505905ACC2}"/>
              </a:ext>
            </a:extLst>
          </p:cNvPr>
          <p:cNvSpPr>
            <a:spLocks noGrp="1"/>
          </p:cNvSpPr>
          <p:nvPr>
            <p:ph type="sldNum" sz="quarter" idx="12"/>
          </p:nvPr>
        </p:nvSpPr>
        <p:spPr/>
        <p:txBody>
          <a:bodyPr/>
          <a:lstStyle/>
          <a:p>
            <a:fld id="{3ACE7CBB-A690-47AB-8979-88F4846B25F3}" type="slidenum">
              <a:rPr lang="en-US" smtClean="0"/>
              <a:t>3</a:t>
            </a:fld>
            <a:endParaRPr lang="en-US"/>
          </a:p>
        </p:txBody>
      </p:sp>
    </p:spTree>
    <p:extLst>
      <p:ext uri="{BB962C8B-B14F-4D97-AF65-F5344CB8AC3E}">
        <p14:creationId xmlns:p14="http://schemas.microsoft.com/office/powerpoint/2010/main" val="860904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A09D0-AE0A-B435-1121-D4EBF8C7F87E}"/>
              </a:ext>
            </a:extLst>
          </p:cNvPr>
          <p:cNvSpPr>
            <a:spLocks noGrp="1"/>
          </p:cNvSpPr>
          <p:nvPr>
            <p:ph type="title"/>
          </p:nvPr>
        </p:nvSpPr>
        <p:spPr/>
        <p:txBody>
          <a:bodyPr/>
          <a:lstStyle/>
          <a:p>
            <a:r>
              <a:rPr lang="en-US" dirty="0"/>
              <a:t>BEC Hamilton County Conversion Project</a:t>
            </a:r>
          </a:p>
        </p:txBody>
      </p:sp>
      <p:sp>
        <p:nvSpPr>
          <p:cNvPr id="3" name="Content Placeholder 2">
            <a:extLst>
              <a:ext uri="{FF2B5EF4-FFF2-40B4-BE49-F238E27FC236}">
                <a16:creationId xmlns:a16="http://schemas.microsoft.com/office/drawing/2014/main" id="{3597C54E-7D4D-3B85-811C-CC7B772700E7}"/>
              </a:ext>
            </a:extLst>
          </p:cNvPr>
          <p:cNvSpPr>
            <a:spLocks noGrp="1"/>
          </p:cNvSpPr>
          <p:nvPr>
            <p:ph idx="1"/>
          </p:nvPr>
        </p:nvSpPr>
        <p:spPr>
          <a:xfrm>
            <a:off x="838200" y="5033149"/>
            <a:ext cx="10515600" cy="1143814"/>
          </a:xfrm>
        </p:spPr>
        <p:txBody>
          <a:bodyPr/>
          <a:lstStyle/>
          <a:p>
            <a:r>
              <a:rPr lang="en-US" dirty="0"/>
              <a:t>Option 1 BEC proposed option</a:t>
            </a:r>
          </a:p>
          <a:p>
            <a:r>
              <a:rPr lang="en-US" dirty="0"/>
              <a:t>Option 2 ERCOT GTC Exit Plan</a:t>
            </a:r>
          </a:p>
        </p:txBody>
      </p:sp>
      <p:pic>
        <p:nvPicPr>
          <p:cNvPr id="5" name="Picture 4">
            <a:extLst>
              <a:ext uri="{FF2B5EF4-FFF2-40B4-BE49-F238E27FC236}">
                <a16:creationId xmlns:a16="http://schemas.microsoft.com/office/drawing/2014/main" id="{7B4F2A22-7901-924B-3CF7-DA4642251270}"/>
              </a:ext>
            </a:extLst>
          </p:cNvPr>
          <p:cNvPicPr>
            <a:picLocks noChangeAspect="1"/>
          </p:cNvPicPr>
          <p:nvPr/>
        </p:nvPicPr>
        <p:blipFill>
          <a:blip r:embed="rId2"/>
          <a:stretch>
            <a:fillRect/>
          </a:stretch>
        </p:blipFill>
        <p:spPr>
          <a:xfrm>
            <a:off x="1714120" y="1824851"/>
            <a:ext cx="8763759" cy="3208298"/>
          </a:xfrm>
          <a:prstGeom prst="rect">
            <a:avLst/>
          </a:prstGeom>
        </p:spPr>
      </p:pic>
      <p:sp>
        <p:nvSpPr>
          <p:cNvPr id="6" name="Slide Number Placeholder 5">
            <a:extLst>
              <a:ext uri="{FF2B5EF4-FFF2-40B4-BE49-F238E27FC236}">
                <a16:creationId xmlns:a16="http://schemas.microsoft.com/office/drawing/2014/main" id="{B66942F5-96F1-40D9-E1A1-68BF47E8F57B}"/>
              </a:ext>
            </a:extLst>
          </p:cNvPr>
          <p:cNvSpPr>
            <a:spLocks noGrp="1"/>
          </p:cNvSpPr>
          <p:nvPr>
            <p:ph type="sldNum" sz="quarter" idx="12"/>
          </p:nvPr>
        </p:nvSpPr>
        <p:spPr/>
        <p:txBody>
          <a:bodyPr/>
          <a:lstStyle/>
          <a:p>
            <a:fld id="{3ACE7CBB-A690-47AB-8979-88F4846B25F3}" type="slidenum">
              <a:rPr lang="en-US" smtClean="0"/>
              <a:t>4</a:t>
            </a:fld>
            <a:endParaRPr lang="en-US"/>
          </a:p>
        </p:txBody>
      </p:sp>
    </p:spTree>
    <p:extLst>
      <p:ext uri="{BB962C8B-B14F-4D97-AF65-F5344CB8AC3E}">
        <p14:creationId xmlns:p14="http://schemas.microsoft.com/office/powerpoint/2010/main" val="571568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F2024-EBE0-6C9C-CFBC-A2201860F1B4}"/>
              </a:ext>
            </a:extLst>
          </p:cNvPr>
          <p:cNvSpPr>
            <a:spLocks noGrp="1"/>
          </p:cNvSpPr>
          <p:nvPr>
            <p:ph type="title"/>
          </p:nvPr>
        </p:nvSpPr>
        <p:spPr/>
        <p:txBody>
          <a:bodyPr>
            <a:normAutofit/>
          </a:bodyPr>
          <a:lstStyle/>
          <a:p>
            <a:r>
              <a:rPr lang="en-US" dirty="0"/>
              <a:t>Example using the Hamilton Conversion Project</a:t>
            </a:r>
          </a:p>
        </p:txBody>
      </p:sp>
      <p:sp>
        <p:nvSpPr>
          <p:cNvPr id="3" name="Content Placeholder 2">
            <a:extLst>
              <a:ext uri="{FF2B5EF4-FFF2-40B4-BE49-F238E27FC236}">
                <a16:creationId xmlns:a16="http://schemas.microsoft.com/office/drawing/2014/main" id="{4B5EF101-A565-0F59-E10E-C59F157F450B}"/>
              </a:ext>
            </a:extLst>
          </p:cNvPr>
          <p:cNvSpPr>
            <a:spLocks noGrp="1"/>
          </p:cNvSpPr>
          <p:nvPr>
            <p:ph idx="1"/>
          </p:nvPr>
        </p:nvSpPr>
        <p:spPr/>
        <p:txBody>
          <a:bodyPr/>
          <a:lstStyle/>
          <a:p>
            <a:r>
              <a:rPr lang="en-US" dirty="0"/>
              <a:t>8a – ERCOT  GTC Exit Plan was prepared by ERCOT</a:t>
            </a:r>
          </a:p>
          <a:p>
            <a:r>
              <a:rPr lang="en-US" dirty="0"/>
              <a:t>8b – The cost difference from the proposed plan is $20 million (which was the driver of the proposed value in the NPRR comments)</a:t>
            </a:r>
          </a:p>
          <a:p>
            <a:r>
              <a:rPr lang="en-US" dirty="0"/>
              <a:t>8c – If the difference is greater than $20 million, stakeholders would have the option to pay the difference.</a:t>
            </a:r>
          </a:p>
          <a:p>
            <a:endParaRPr lang="en-US" dirty="0"/>
          </a:p>
        </p:txBody>
      </p:sp>
      <p:sp>
        <p:nvSpPr>
          <p:cNvPr id="4" name="Slide Number Placeholder 3">
            <a:extLst>
              <a:ext uri="{FF2B5EF4-FFF2-40B4-BE49-F238E27FC236}">
                <a16:creationId xmlns:a16="http://schemas.microsoft.com/office/drawing/2014/main" id="{24C99698-00F4-DC95-EB9A-42B156B8D04A}"/>
              </a:ext>
            </a:extLst>
          </p:cNvPr>
          <p:cNvSpPr>
            <a:spLocks noGrp="1"/>
          </p:cNvSpPr>
          <p:nvPr>
            <p:ph type="sldNum" sz="quarter" idx="12"/>
          </p:nvPr>
        </p:nvSpPr>
        <p:spPr/>
        <p:txBody>
          <a:bodyPr/>
          <a:lstStyle/>
          <a:p>
            <a:fld id="{3ACE7CBB-A690-47AB-8979-88F4846B25F3}" type="slidenum">
              <a:rPr lang="en-US" smtClean="0"/>
              <a:t>5</a:t>
            </a:fld>
            <a:endParaRPr lang="en-US"/>
          </a:p>
        </p:txBody>
      </p:sp>
    </p:spTree>
    <p:extLst>
      <p:ext uri="{BB962C8B-B14F-4D97-AF65-F5344CB8AC3E}">
        <p14:creationId xmlns:p14="http://schemas.microsoft.com/office/powerpoint/2010/main" val="27335280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26</TotalTime>
  <Words>469</Words>
  <Application>Microsoft Office PowerPoint</Application>
  <PresentationFormat>Widescreen</PresentationFormat>
  <Paragraphs>31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Aptos</vt:lpstr>
      <vt:lpstr>Aptos Display</vt:lpstr>
      <vt:lpstr>Arial</vt:lpstr>
      <vt:lpstr>Office Theme</vt:lpstr>
      <vt:lpstr>NPRR 1286 Joint Commenters</vt:lpstr>
      <vt:lpstr>Resolving GTCs Would Improve Resiliency</vt:lpstr>
      <vt:lpstr>Proposed Language Addition in NPRR 1286</vt:lpstr>
      <vt:lpstr>BEC Hamilton County Conversion Project</vt:lpstr>
      <vt:lpstr>Example using the Hamilton Conversion Project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Hanson, Kevin</dc:creator>
  <cp:lastModifiedBy>Joint Commenters 06272025</cp:lastModifiedBy>
  <cp:revision>2</cp:revision>
  <dcterms:created xsi:type="dcterms:W3CDTF">2025-07-20T22:56:28Z</dcterms:created>
  <dcterms:modified xsi:type="dcterms:W3CDTF">2025-07-25T14:03:50Z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0b5fe95-8f20-4bf1-a4bc-7cba4c4dcd39_Enabled">
    <vt:lpwstr>true</vt:lpwstr>
  </property>
  <property fmtid="{D5CDD505-2E9C-101B-9397-08002B2CF9AE}" pid="3" name="MSIP_Label_00b5fe95-8f20-4bf1-a4bc-7cba4c4dcd39_SetDate">
    <vt:lpwstr>2025-07-25T14:03:45Z</vt:lpwstr>
  </property>
  <property fmtid="{D5CDD505-2E9C-101B-9397-08002B2CF9AE}" pid="4" name="MSIP_Label_00b5fe95-8f20-4bf1-a4bc-7cba4c4dcd39_Method">
    <vt:lpwstr>Standard</vt:lpwstr>
  </property>
  <property fmtid="{D5CDD505-2E9C-101B-9397-08002B2CF9AE}" pid="5" name="MSIP_Label_00b5fe95-8f20-4bf1-a4bc-7cba4c4dcd39_Name">
    <vt:lpwstr>Internal access</vt:lpwstr>
  </property>
  <property fmtid="{D5CDD505-2E9C-101B-9397-08002B2CF9AE}" pid="6" name="MSIP_Label_00b5fe95-8f20-4bf1-a4bc-7cba4c4dcd39_SiteId">
    <vt:lpwstr>34c5e68e-b374-47fe-91da-0e3d638792fb</vt:lpwstr>
  </property>
  <property fmtid="{D5CDD505-2E9C-101B-9397-08002B2CF9AE}" pid="7" name="MSIP_Label_00b5fe95-8f20-4bf1-a4bc-7cba4c4dcd39_ActionId">
    <vt:lpwstr>f89f5e7a-4d4f-4fb5-bb35-166b315e2758</vt:lpwstr>
  </property>
  <property fmtid="{D5CDD505-2E9C-101B-9397-08002B2CF9AE}" pid="8" name="MSIP_Label_00b5fe95-8f20-4bf1-a4bc-7cba4c4dcd39_ContentBits">
    <vt:lpwstr>0</vt:lpwstr>
  </property>
  <property fmtid="{D5CDD505-2E9C-101B-9397-08002B2CF9AE}" pid="9" name="MSIP_Label_00b5fe95-8f20-4bf1-a4bc-7cba4c4dcd39_Tag">
    <vt:lpwstr>10, 3, 0, 1</vt:lpwstr>
  </property>
</Properties>
</file>