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76" r:id="rId7"/>
    <p:sldId id="282" r:id="rId8"/>
    <p:sldId id="284" r:id="rId9"/>
    <p:sldId id="285" r:id="rId10"/>
    <p:sldId id="281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7" d="100"/>
          <a:sy n="147" d="100"/>
        </p:scale>
        <p:origin x="79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07/15/2025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Freddy Garcia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Momentum"/>
              </a:rPr>
              <a:t>The unofficial ERCOT peak load for June 2025 was 77,351 MW on 6/19 at 17:00. 2300 MWs below all time June peak.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Momentum"/>
              </a:rPr>
              <a:t>Renewable generation was 46,966 MWs on 6/21 at 13:00. 64% penetration.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Momentum"/>
            </a:endParaRPr>
          </a:p>
          <a:p>
            <a:pPr lvl="1"/>
            <a:endParaRPr lang="en-US" b="0" i="0" dirty="0">
              <a:effectLst/>
              <a:latin typeface="Momentum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7/16 Talk with Texas - Weather Response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7/30 Talk with Texas – Modeling and Modeling Verifications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1070 - </a:t>
            </a:r>
            <a:r>
              <a:rPr lang="en-US" sz="4400" b="1" dirty="0">
                <a:effectLst/>
              </a:rPr>
              <a:t>Planning Criteria for GTC Exit Solutions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Remains tabled.  </a:t>
            </a:r>
          </a:p>
          <a:p>
            <a:r>
              <a:rPr lang="en-US" dirty="0"/>
              <a:t>No updates today. 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NPRR 1278 – Establishing Advanced Grid Support Service as Ancillary Service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Tabled pending outcome of WMS outcome. </a:t>
            </a:r>
          </a:p>
          <a:p>
            <a:r>
              <a:rPr lang="en-US" dirty="0"/>
              <a:t>OWG may take this up if needed.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1ADE-BF89-4660-8DA6-5B209305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NOGRR272 </a:t>
            </a:r>
            <a:r>
              <a:rPr lang="en-US" b="1" dirty="0">
                <a:effectLst/>
                <a:ea typeface="Times New Roman" panose="02020603050405020304" pitchFamily="18" charset="0"/>
              </a:rPr>
              <a:t>Advanced Grid Support Requirements for Inverter-Based ESRs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FE03F-0C7A-4B7B-A1BF-C49EE3909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 tabled at ROS with urgency status.</a:t>
            </a:r>
          </a:p>
          <a:p>
            <a:r>
              <a:rPr lang="en-US" dirty="0"/>
              <a:t>ERCOT and stakeholders are trying to align on language before August ROS.</a:t>
            </a:r>
          </a:p>
          <a:p>
            <a:r>
              <a:rPr lang="en-US" dirty="0"/>
              <a:t>Stakeholders restated the need for better clarification on requirement for operation and performance.</a:t>
            </a:r>
          </a:p>
          <a:p>
            <a:r>
              <a:rPr lang="en-US" dirty="0"/>
              <a:t>Stakeholders restated interest in MISO implementation.</a:t>
            </a:r>
          </a:p>
          <a:p>
            <a:r>
              <a:rPr lang="en-US" dirty="0"/>
              <a:t>Tabled </a:t>
            </a:r>
          </a:p>
        </p:txBody>
      </p:sp>
    </p:spTree>
    <p:extLst>
      <p:ext uri="{BB962C8B-B14F-4D97-AF65-F5344CB8AC3E}">
        <p14:creationId xmlns:p14="http://schemas.microsoft.com/office/powerpoint/2010/main" val="142920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61310-B892-43C7-86ED-05227450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NPRR1287 </a:t>
            </a:r>
            <a:r>
              <a:rPr lang="en-US" b="1" dirty="0">
                <a:effectLst/>
                <a:ea typeface="Times New Roman" panose="02020603050405020304" pitchFamily="18" charset="0"/>
              </a:rPr>
              <a:t>Revisions to Outage Coordination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55DAD-12EA-4350-A554-44DD2BE6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were reviewed at OWG</a:t>
            </a:r>
          </a:p>
          <a:p>
            <a:r>
              <a:rPr lang="en-US" dirty="0"/>
              <a:t>ERCOT and joint commenters are working together on a solution.</a:t>
            </a:r>
          </a:p>
          <a:p>
            <a:r>
              <a:rPr lang="en-US" dirty="0"/>
              <a:t>Tabled</a:t>
            </a:r>
          </a:p>
        </p:txBody>
      </p:sp>
    </p:spTree>
    <p:extLst>
      <p:ext uri="{BB962C8B-B14F-4D97-AF65-F5344CB8AC3E}">
        <p14:creationId xmlns:p14="http://schemas.microsoft.com/office/powerpoint/2010/main" val="333513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7D0E9768-4E07-4096-8BF0-02E6CC06312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28770</TotalTime>
  <Words>202</Words>
  <Application>Microsoft Office PowerPoint</Application>
  <PresentationFormat>Widescreen</PresentationFormat>
  <Paragraphs>46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Momentum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1278 – Establishing Advanced Grid Support Service as Ancillary Service</vt:lpstr>
      <vt:lpstr>NOGRR272 Advanced Grid Support Requirements for Inverter-Based ESRs</vt:lpstr>
      <vt:lpstr>NPRR1287 Revisions to Outage Coordination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150</cp:revision>
  <cp:lastPrinted>2025-04-29T11:46:45Z</cp:lastPrinted>
  <dcterms:created xsi:type="dcterms:W3CDTF">2017-05-03T20:12:06Z</dcterms:created>
  <dcterms:modified xsi:type="dcterms:W3CDTF">2025-07-24T15:47:52Z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b8ce9577-bfda-4247-b1c0-df27a771fd16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