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3">
  <p:sldMasterIdLst>
    <p:sldMasterId id="2147483660" r:id="rId4"/>
    <p:sldMasterId id="2147483672" r:id="rId5"/>
    <p:sldMasterId id="2147483674" r:id="rId6"/>
    <p:sldMasterId id="2147483677" r:id="rId7"/>
    <p:sldMasterId id="2147483683" r:id="rId8"/>
    <p:sldMasterId id="2147483689" r:id="rId9"/>
    <p:sldMasterId id="2147483694" r:id="rId10"/>
  </p:sldMasterIdLst>
  <p:notesMasterIdLst>
    <p:notesMasterId r:id="rId17"/>
  </p:notesMasterIdLst>
  <p:handoutMasterIdLst>
    <p:handoutMasterId r:id="rId18"/>
  </p:handoutMasterIdLst>
  <p:sldIdLst>
    <p:sldId id="306" r:id="rId11"/>
    <p:sldId id="282" r:id="rId12"/>
    <p:sldId id="2362" r:id="rId13"/>
    <p:sldId id="2363" r:id="rId14"/>
    <p:sldId id="2365" r:id="rId15"/>
    <p:sldId id="299" r:id="rId16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4C81"/>
    <a:srgbClr val="595959"/>
    <a:srgbClr val="1A3F7E"/>
    <a:srgbClr val="183A73"/>
    <a:srgbClr val="6CB209"/>
    <a:srgbClr val="5B9BD5"/>
    <a:srgbClr val="F58013"/>
    <a:srgbClr val="C3C3C3"/>
    <a:srgbClr val="B5E61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CDAAA-42E1-42FE-8BBC-76E46BEF0053}" v="276" dt="2025-07-23T13:48:27.248"/>
    <p1510:client id="{BD259255-D165-49F3-988A-2353A30A2D47}" v="14" dt="2025-07-23T13:55:39.2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0" d="100"/>
          <a:sy n="120" d="100"/>
        </p:scale>
        <p:origin x="1344" y="480"/>
      </p:cViewPr>
      <p:guideLst>
        <p:guide orient="horz" pos="15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microsoft.com/office/2016/11/relationships/changesInfo" Target="changesInfos/changesInfo1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azas, Marcos" userId="25664424-6ec9-4ead-8744-71787dcfe711" providerId="ADAL" clId="{BD259255-D165-49F3-988A-2353A30A2D47}"/>
    <pc:docChg chg="undo custSel delSld modSld">
      <pc:chgData name="Terrazas, Marcos" userId="25664424-6ec9-4ead-8744-71787dcfe711" providerId="ADAL" clId="{BD259255-D165-49F3-988A-2353A30A2D47}" dt="2025-07-23T14:54:05.958" v="68" actId="947"/>
      <pc:docMkLst>
        <pc:docMk/>
      </pc:docMkLst>
      <pc:sldChg chg="modSp mod">
        <pc:chgData name="Terrazas, Marcos" userId="25664424-6ec9-4ead-8744-71787dcfe711" providerId="ADAL" clId="{BD259255-D165-49F3-988A-2353A30A2D47}" dt="2025-07-23T14:54:05.958" v="68" actId="947"/>
        <pc:sldMkLst>
          <pc:docMk/>
          <pc:sldMk cId="3103011491" sldId="306"/>
        </pc:sldMkLst>
        <pc:spChg chg="mod">
          <ac:chgData name="Terrazas, Marcos" userId="25664424-6ec9-4ead-8744-71787dcfe711" providerId="ADAL" clId="{BD259255-D165-49F3-988A-2353A30A2D47}" dt="2025-07-23T14:53:14.695" v="65" actId="1076"/>
          <ac:spMkLst>
            <pc:docMk/>
            <pc:sldMk cId="3103011491" sldId="306"/>
            <ac:spMk id="2" creationId="{96355589-FA63-EEBC-0518-087C9A4625FD}"/>
          </ac:spMkLst>
        </pc:spChg>
        <pc:spChg chg="mod">
          <ac:chgData name="Terrazas, Marcos" userId="25664424-6ec9-4ead-8744-71787dcfe711" providerId="ADAL" clId="{BD259255-D165-49F3-988A-2353A30A2D47}" dt="2025-07-23T14:54:05.958" v="68" actId="947"/>
          <ac:spMkLst>
            <pc:docMk/>
            <pc:sldMk cId="3103011491" sldId="306"/>
            <ac:spMk id="4" creationId="{1703AB20-CD71-AFF4-F667-45D5691B8B46}"/>
          </ac:spMkLst>
        </pc:spChg>
        <pc:cxnChg chg="mod">
          <ac:chgData name="Terrazas, Marcos" userId="25664424-6ec9-4ead-8744-71787dcfe711" providerId="ADAL" clId="{BD259255-D165-49F3-988A-2353A30A2D47}" dt="2025-07-23T14:53:18.010" v="66" actId="1076"/>
          <ac:cxnSpMkLst>
            <pc:docMk/>
            <pc:sldMk cId="3103011491" sldId="306"/>
            <ac:cxnSpMk id="3" creationId="{FF460D43-15B6-D2F8-1210-BE7A4D80CD7C}"/>
          </ac:cxnSpMkLst>
        </pc:cxnChg>
      </pc:sldChg>
      <pc:sldChg chg="delSp modSp mod">
        <pc:chgData name="Terrazas, Marcos" userId="25664424-6ec9-4ead-8744-71787dcfe711" providerId="ADAL" clId="{BD259255-D165-49F3-988A-2353A30A2D47}" dt="2025-07-23T13:53:53.391" v="32" actId="1076"/>
        <pc:sldMkLst>
          <pc:docMk/>
          <pc:sldMk cId="3954465934" sldId="2363"/>
        </pc:sldMkLst>
        <pc:spChg chg="mod">
          <ac:chgData name="Terrazas, Marcos" userId="25664424-6ec9-4ead-8744-71787dcfe711" providerId="ADAL" clId="{BD259255-D165-49F3-988A-2353A30A2D47}" dt="2025-07-23T13:53:53.391" v="32" actId="1076"/>
          <ac:spMkLst>
            <pc:docMk/>
            <pc:sldMk cId="3954465934" sldId="2363"/>
            <ac:spMk id="8" creationId="{52BE3C9E-DDDE-6E57-C893-FB4AF84CFCFA}"/>
          </ac:spMkLst>
        </pc:spChg>
        <pc:graphicFrameChg chg="del mod modGraphic">
          <ac:chgData name="Terrazas, Marcos" userId="25664424-6ec9-4ead-8744-71787dcfe711" providerId="ADAL" clId="{BD259255-D165-49F3-988A-2353A30A2D47}" dt="2025-07-23T13:53:31.639" v="28" actId="478"/>
          <ac:graphicFrameMkLst>
            <pc:docMk/>
            <pc:sldMk cId="3954465934" sldId="2363"/>
            <ac:graphicFrameMk id="3" creationId="{E6CCCB58-75AD-7061-2D13-D92F2D4C8AFF}"/>
          </ac:graphicFrameMkLst>
        </pc:graphicFrameChg>
        <pc:graphicFrameChg chg="mod modGraphic">
          <ac:chgData name="Terrazas, Marcos" userId="25664424-6ec9-4ead-8744-71787dcfe711" providerId="ADAL" clId="{BD259255-D165-49F3-988A-2353A30A2D47}" dt="2025-07-23T13:53:41.230" v="31" actId="14100"/>
          <ac:graphicFrameMkLst>
            <pc:docMk/>
            <pc:sldMk cId="3954465934" sldId="2363"/>
            <ac:graphicFrameMk id="7" creationId="{AD9F1F8C-F72B-56AA-6FA3-725E50DCB9FA}"/>
          </ac:graphicFrameMkLst>
        </pc:graphicFrameChg>
      </pc:sldChg>
      <pc:sldChg chg="modSp del mod">
        <pc:chgData name="Terrazas, Marcos" userId="25664424-6ec9-4ead-8744-71787dcfe711" providerId="ADAL" clId="{BD259255-D165-49F3-988A-2353A30A2D47}" dt="2025-07-23T13:54:02.770" v="33" actId="2696"/>
        <pc:sldMkLst>
          <pc:docMk/>
          <pc:sldMk cId="1467850516" sldId="2364"/>
        </pc:sldMkLst>
        <pc:graphicFrameChg chg="modGraphic">
          <ac:chgData name="Terrazas, Marcos" userId="25664424-6ec9-4ead-8744-71787dcfe711" providerId="ADAL" clId="{BD259255-D165-49F3-988A-2353A30A2D47}" dt="2025-07-23T13:44:30.972" v="1" actId="20577"/>
          <ac:graphicFrameMkLst>
            <pc:docMk/>
            <pc:sldMk cId="1467850516" sldId="2364"/>
            <ac:graphicFrameMk id="2" creationId="{B15864F6-BCAE-82B1-3330-4876DAF4FEE8}"/>
          </ac:graphicFrameMkLst>
        </pc:graphicFrameChg>
      </pc:sldChg>
      <pc:sldChg chg="addSp modSp mod">
        <pc:chgData name="Terrazas, Marcos" userId="25664424-6ec9-4ead-8744-71787dcfe711" providerId="ADAL" clId="{BD259255-D165-49F3-988A-2353A30A2D47}" dt="2025-07-23T13:56:08.957" v="41" actId="207"/>
        <pc:sldMkLst>
          <pc:docMk/>
          <pc:sldMk cId="136270284" sldId="2365"/>
        </pc:sldMkLst>
        <pc:spChg chg="add mod">
          <ac:chgData name="Terrazas, Marcos" userId="25664424-6ec9-4ead-8744-71787dcfe711" providerId="ADAL" clId="{BD259255-D165-49F3-988A-2353A30A2D47}" dt="2025-07-23T13:56:08.957" v="41" actId="207"/>
          <ac:spMkLst>
            <pc:docMk/>
            <pc:sldMk cId="136270284" sldId="2365"/>
            <ac:spMk id="4" creationId="{E63DFF58-86EE-173D-F451-F0D0E4FBA25B}"/>
          </ac:spMkLst>
        </pc:spChg>
        <pc:picChg chg="mod">
          <ac:chgData name="Terrazas, Marcos" userId="25664424-6ec9-4ead-8744-71787dcfe711" providerId="ADAL" clId="{BD259255-D165-49F3-988A-2353A30A2D47}" dt="2025-07-23T13:55:54.957" v="39" actId="1076"/>
          <ac:picMkLst>
            <pc:docMk/>
            <pc:sldMk cId="136270284" sldId="2365"/>
            <ac:picMk id="2" creationId="{13A1A628-CA52-4B9D-4F9B-E57A4FA2D6C1}"/>
          </ac:picMkLst>
        </pc:picChg>
      </pc:sldChg>
    </pc:docChg>
  </pc:docChgLst>
  <pc:docChgLst>
    <pc:chgData name="Bowen, Kenneth" userId="852be36b-4e53-45fc-b0f8-0bc0fdacf8b2" providerId="ADAL" clId="{6A8CDAAA-42E1-42FE-8BBC-76E46BEF0053}"/>
    <pc:docChg chg="undo redo custSel modSld sldOrd">
      <pc:chgData name="Bowen, Kenneth" userId="852be36b-4e53-45fc-b0f8-0bc0fdacf8b2" providerId="ADAL" clId="{6A8CDAAA-42E1-42FE-8BBC-76E46BEF0053}" dt="2025-07-23T13:48:27.248" v="521" actId="478"/>
      <pc:docMkLst>
        <pc:docMk/>
      </pc:docMkLst>
      <pc:sldChg chg="modSp mod">
        <pc:chgData name="Bowen, Kenneth" userId="852be36b-4e53-45fc-b0f8-0bc0fdacf8b2" providerId="ADAL" clId="{6A8CDAAA-42E1-42FE-8BBC-76E46BEF0053}" dt="2025-07-23T12:14:04.479" v="2" actId="20577"/>
        <pc:sldMkLst>
          <pc:docMk/>
          <pc:sldMk cId="2305729825" sldId="282"/>
        </pc:sldMkLst>
        <pc:spChg chg="mod">
          <ac:chgData name="Bowen, Kenneth" userId="852be36b-4e53-45fc-b0f8-0bc0fdacf8b2" providerId="ADAL" clId="{6A8CDAAA-42E1-42FE-8BBC-76E46BEF0053}" dt="2025-07-23T12:14:04.479" v="2" actId="20577"/>
          <ac:spMkLst>
            <pc:docMk/>
            <pc:sldMk cId="2305729825" sldId="282"/>
            <ac:spMk id="3" creationId="{37AA6773-B4F3-477F-9593-6F4E17137D1A}"/>
          </ac:spMkLst>
        </pc:spChg>
      </pc:sldChg>
      <pc:sldChg chg="modSp mod">
        <pc:chgData name="Bowen, Kenneth" userId="852be36b-4e53-45fc-b0f8-0bc0fdacf8b2" providerId="ADAL" clId="{6A8CDAAA-42E1-42FE-8BBC-76E46BEF0053}" dt="2025-07-23T12:15:36.926" v="30" actId="20577"/>
        <pc:sldMkLst>
          <pc:docMk/>
          <pc:sldMk cId="2970094469" sldId="2362"/>
        </pc:sldMkLst>
        <pc:spChg chg="mod">
          <ac:chgData name="Bowen, Kenneth" userId="852be36b-4e53-45fc-b0f8-0bc0fdacf8b2" providerId="ADAL" clId="{6A8CDAAA-42E1-42FE-8BBC-76E46BEF0053}" dt="2025-07-23T12:15:36.926" v="30" actId="20577"/>
          <ac:spMkLst>
            <pc:docMk/>
            <pc:sldMk cId="2970094469" sldId="2362"/>
            <ac:spMk id="3" creationId="{37AA6773-B4F3-477F-9593-6F4E17137D1A}"/>
          </ac:spMkLst>
        </pc:spChg>
      </pc:sldChg>
      <pc:sldChg chg="addSp delSp modSp mod">
        <pc:chgData name="Bowen, Kenneth" userId="852be36b-4e53-45fc-b0f8-0bc0fdacf8b2" providerId="ADAL" clId="{6A8CDAAA-42E1-42FE-8BBC-76E46BEF0053}" dt="2025-07-23T13:48:27.248" v="521" actId="478"/>
        <pc:sldMkLst>
          <pc:docMk/>
          <pc:sldMk cId="3954465934" sldId="2363"/>
        </pc:sldMkLst>
        <pc:spChg chg="add mod">
          <ac:chgData name="Bowen, Kenneth" userId="852be36b-4e53-45fc-b0f8-0bc0fdacf8b2" providerId="ADAL" clId="{6A8CDAAA-42E1-42FE-8BBC-76E46BEF0053}" dt="2025-07-23T12:28:59.901" v="48" actId="1076"/>
          <ac:spMkLst>
            <pc:docMk/>
            <pc:sldMk cId="3954465934" sldId="2363"/>
            <ac:spMk id="2" creationId="{541648A0-46D6-6CE4-487D-A40E74729CB9}"/>
          </ac:spMkLst>
        </pc:spChg>
        <pc:spChg chg="add del mod">
          <ac:chgData name="Bowen, Kenneth" userId="852be36b-4e53-45fc-b0f8-0bc0fdacf8b2" providerId="ADAL" clId="{6A8CDAAA-42E1-42FE-8BBC-76E46BEF0053}" dt="2025-07-23T13:43:49.668" v="470" actId="478"/>
          <ac:spMkLst>
            <pc:docMk/>
            <pc:sldMk cId="3954465934" sldId="2363"/>
            <ac:spMk id="4" creationId="{0E9C03B2-8693-41D6-3740-B99557E5EA9E}"/>
          </ac:spMkLst>
        </pc:spChg>
        <pc:spChg chg="del mod">
          <ac:chgData name="Bowen, Kenneth" userId="852be36b-4e53-45fc-b0f8-0bc0fdacf8b2" providerId="ADAL" clId="{6A8CDAAA-42E1-42FE-8BBC-76E46BEF0053}" dt="2025-07-23T12:43:51.787" v="112" actId="478"/>
          <ac:spMkLst>
            <pc:docMk/>
            <pc:sldMk cId="3954465934" sldId="2363"/>
            <ac:spMk id="6" creationId="{17C462A3-C843-470C-24EC-24CE9C9A05C8}"/>
          </ac:spMkLst>
        </pc:spChg>
        <pc:spChg chg="mod">
          <ac:chgData name="Bowen, Kenneth" userId="852be36b-4e53-45fc-b0f8-0bc0fdacf8b2" providerId="ADAL" clId="{6A8CDAAA-42E1-42FE-8BBC-76E46BEF0053}" dt="2025-07-23T13:44:51.021" v="480" actId="1076"/>
          <ac:spMkLst>
            <pc:docMk/>
            <pc:sldMk cId="3954465934" sldId="2363"/>
            <ac:spMk id="8" creationId="{52BE3C9E-DDDE-6E57-C893-FB4AF84CFCFA}"/>
          </ac:spMkLst>
        </pc:spChg>
        <pc:spChg chg="mod">
          <ac:chgData name="Bowen, Kenneth" userId="852be36b-4e53-45fc-b0f8-0bc0fdacf8b2" providerId="ADAL" clId="{6A8CDAAA-42E1-42FE-8BBC-76E46BEF0053}" dt="2025-07-23T13:46:32.017" v="505" actId="20577"/>
          <ac:spMkLst>
            <pc:docMk/>
            <pc:sldMk cId="3954465934" sldId="2363"/>
            <ac:spMk id="9" creationId="{78D8B34E-F0D8-DEC2-684E-BE2E95563F8C}"/>
          </ac:spMkLst>
        </pc:spChg>
        <pc:spChg chg="add del">
          <ac:chgData name="Bowen, Kenneth" userId="852be36b-4e53-45fc-b0f8-0bc0fdacf8b2" providerId="ADAL" clId="{6A8CDAAA-42E1-42FE-8BBC-76E46BEF0053}" dt="2025-07-23T13:48:27.248" v="521" actId="478"/>
          <ac:spMkLst>
            <pc:docMk/>
            <pc:sldMk cId="3954465934" sldId="2363"/>
            <ac:spMk id="10" creationId="{82BDF4CA-83A2-E463-90F6-1DBD739ED959}"/>
          </ac:spMkLst>
        </pc:spChg>
        <pc:spChg chg="add del mod">
          <ac:chgData name="Bowen, Kenneth" userId="852be36b-4e53-45fc-b0f8-0bc0fdacf8b2" providerId="ADAL" clId="{6A8CDAAA-42E1-42FE-8BBC-76E46BEF0053}" dt="2025-07-23T13:43:47.450" v="469" actId="478"/>
          <ac:spMkLst>
            <pc:docMk/>
            <pc:sldMk cId="3954465934" sldId="2363"/>
            <ac:spMk id="11" creationId="{22490976-7C36-2127-8E5D-CC3216F5090C}"/>
          </ac:spMkLst>
        </pc:spChg>
        <pc:spChg chg="add mod">
          <ac:chgData name="Bowen, Kenneth" userId="852be36b-4e53-45fc-b0f8-0bc0fdacf8b2" providerId="ADAL" clId="{6A8CDAAA-42E1-42FE-8BBC-76E46BEF0053}" dt="2025-07-23T13:46:17.219" v="492" actId="1076"/>
          <ac:spMkLst>
            <pc:docMk/>
            <pc:sldMk cId="3954465934" sldId="2363"/>
            <ac:spMk id="12" creationId="{48020743-BF89-6278-E6AC-7496FBF7C569}"/>
          </ac:spMkLst>
        </pc:spChg>
        <pc:graphicFrameChg chg="add mod modGraphic">
          <ac:chgData name="Bowen, Kenneth" userId="852be36b-4e53-45fc-b0f8-0bc0fdacf8b2" providerId="ADAL" clId="{6A8CDAAA-42E1-42FE-8BBC-76E46BEF0053}" dt="2025-07-23T13:45:57.531" v="491" actId="1076"/>
          <ac:graphicFrameMkLst>
            <pc:docMk/>
            <pc:sldMk cId="3954465934" sldId="2363"/>
            <ac:graphicFrameMk id="3" creationId="{E6CCCB58-75AD-7061-2D13-D92F2D4C8AFF}"/>
          </ac:graphicFrameMkLst>
        </pc:graphicFrameChg>
        <pc:graphicFrameChg chg="mod modGraphic">
          <ac:chgData name="Bowen, Kenneth" userId="852be36b-4e53-45fc-b0f8-0bc0fdacf8b2" providerId="ADAL" clId="{6A8CDAAA-42E1-42FE-8BBC-76E46BEF0053}" dt="2025-07-23T13:48:04.976" v="520" actId="6549"/>
          <ac:graphicFrameMkLst>
            <pc:docMk/>
            <pc:sldMk cId="3954465934" sldId="2363"/>
            <ac:graphicFrameMk id="7" creationId="{AD9F1F8C-F72B-56AA-6FA3-725E50DCB9FA}"/>
          </ac:graphicFrameMkLst>
        </pc:graphicFrameChg>
      </pc:sldChg>
      <pc:sldChg chg="ord">
        <pc:chgData name="Bowen, Kenneth" userId="852be36b-4e53-45fc-b0f8-0bc0fdacf8b2" providerId="ADAL" clId="{6A8CDAAA-42E1-42FE-8BBC-76E46BEF0053}" dt="2025-07-23T12:47:08.608" v="191"/>
        <pc:sldMkLst>
          <pc:docMk/>
          <pc:sldMk cId="1467850516" sldId="2364"/>
        </pc:sldMkLst>
      </pc:sldChg>
      <pc:sldChg chg="modSp mod">
        <pc:chgData name="Bowen, Kenneth" userId="852be36b-4e53-45fc-b0f8-0bc0fdacf8b2" providerId="ADAL" clId="{6A8CDAAA-42E1-42FE-8BBC-76E46BEF0053}" dt="2025-07-23T13:47:09.332" v="511" actId="1076"/>
        <pc:sldMkLst>
          <pc:docMk/>
          <pc:sldMk cId="136270284" sldId="2365"/>
        </pc:sldMkLst>
        <pc:spChg chg="mod">
          <ac:chgData name="Bowen, Kenneth" userId="852be36b-4e53-45fc-b0f8-0bc0fdacf8b2" providerId="ADAL" clId="{6A8CDAAA-42E1-42FE-8BBC-76E46BEF0053}" dt="2025-07-23T13:47:02.339" v="509" actId="14100"/>
          <ac:spMkLst>
            <pc:docMk/>
            <pc:sldMk cId="136270284" sldId="2365"/>
            <ac:spMk id="3" creationId="{37AA6773-B4F3-477F-9593-6F4E17137D1A}"/>
          </ac:spMkLst>
        </pc:spChg>
        <pc:spChg chg="mod">
          <ac:chgData name="Bowen, Kenneth" userId="852be36b-4e53-45fc-b0f8-0bc0fdacf8b2" providerId="ADAL" clId="{6A8CDAAA-42E1-42FE-8BBC-76E46BEF0053}" dt="2025-07-23T12:47:28.525" v="214" actId="20577"/>
          <ac:spMkLst>
            <pc:docMk/>
            <pc:sldMk cId="136270284" sldId="2365"/>
            <ac:spMk id="5" creationId="{BF038AEB-490B-4A62-AE65-4EEF32B2DA3B}"/>
          </ac:spMkLst>
        </pc:spChg>
        <pc:picChg chg="mod">
          <ac:chgData name="Bowen, Kenneth" userId="852be36b-4e53-45fc-b0f8-0bc0fdacf8b2" providerId="ADAL" clId="{6A8CDAAA-42E1-42FE-8BBC-76E46BEF0053}" dt="2025-07-23T13:47:09.332" v="511" actId="1076"/>
          <ac:picMkLst>
            <pc:docMk/>
            <pc:sldMk cId="136270284" sldId="2365"/>
            <ac:picMk id="2" creationId="{13A1A628-CA52-4B9D-4F9B-E57A4FA2D6C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A0FD31-DD67-4A73-8D31-4F2A9A898503}" type="doc">
      <dgm:prSet loTypeId="urn:microsoft.com/office/officeart/2005/8/layout/vList4" loCatId="list" qsTypeId="urn:microsoft.com/office/officeart/2005/8/quickstyle/simple5" qsCatId="simple" csTypeId="urn:microsoft.com/office/officeart/2005/8/colors/colorful1" csCatId="colorful" phldr="1"/>
      <dgm:spPr/>
    </dgm:pt>
    <dgm:pt modelId="{42693121-C01F-4721-AD11-15CC0BF0B738}">
      <dgm:prSet phldrT="[Text]" custT="1"/>
      <dgm:spPr/>
      <dgm:t>
        <a:bodyPr/>
        <a:lstStyle/>
        <a:p>
          <a:pPr algn="ctr"/>
          <a:endParaRPr lang="en-US" sz="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A07492-4880-4266-B701-DA4AE7381717}" type="parTrans" cxnId="{51275E34-0BFA-4B2D-A2A6-CFBF76A5D1F3}">
      <dgm:prSet/>
      <dgm:spPr/>
      <dgm:t>
        <a:bodyPr/>
        <a:lstStyle/>
        <a:p>
          <a:endParaRPr lang="en-US"/>
        </a:p>
      </dgm:t>
    </dgm:pt>
    <dgm:pt modelId="{4F6F859E-EB8B-430C-BF30-C45417461AA6}" type="sibTrans" cxnId="{51275E34-0BFA-4B2D-A2A6-CFBF76A5D1F3}">
      <dgm:prSet/>
      <dgm:spPr/>
      <dgm:t>
        <a:bodyPr/>
        <a:lstStyle/>
        <a:p>
          <a:endParaRPr lang="en-US"/>
        </a:p>
      </dgm:t>
    </dgm:pt>
    <dgm:pt modelId="{3DE15279-7CC8-4784-9D4E-E41C933D6A2E}">
      <dgm:prSet phldrT="[Text]" custT="1"/>
      <dgm:spPr/>
      <dgm:t>
        <a:bodyPr/>
        <a:lstStyle/>
        <a:p>
          <a:pPr algn="ctr"/>
          <a:endParaRPr lang="en-US" sz="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2A2B6-6043-47C1-B1DF-86EBFA7DA306}" type="parTrans" cxnId="{245D2A44-D6F0-4C31-864B-228A623BD735}">
      <dgm:prSet/>
      <dgm:spPr/>
      <dgm:t>
        <a:bodyPr/>
        <a:lstStyle/>
        <a:p>
          <a:endParaRPr lang="en-US"/>
        </a:p>
      </dgm:t>
    </dgm:pt>
    <dgm:pt modelId="{9A446008-69A5-4296-943E-C881FA2BA0EB}" type="sibTrans" cxnId="{245D2A44-D6F0-4C31-864B-228A623BD735}">
      <dgm:prSet/>
      <dgm:spPr/>
      <dgm:t>
        <a:bodyPr/>
        <a:lstStyle/>
        <a:p>
          <a:endParaRPr lang="en-US"/>
        </a:p>
      </dgm:t>
    </dgm:pt>
    <dgm:pt modelId="{A948B089-3375-4070-A1F8-CF1040E6C975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233363" indent="0" algn="ctr"/>
          <a:endParaRPr lang="en-US" sz="8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EA1EE37-38C3-426F-A2DE-8BF7760BA826}" type="parTrans" cxnId="{32806361-1F10-4755-A7C0-F27B372F2B2E}">
      <dgm:prSet/>
      <dgm:spPr/>
      <dgm:t>
        <a:bodyPr/>
        <a:lstStyle/>
        <a:p>
          <a:endParaRPr lang="en-US"/>
        </a:p>
      </dgm:t>
    </dgm:pt>
    <dgm:pt modelId="{2F611B47-A508-46A3-87F7-80524A71A574}" type="sibTrans" cxnId="{32806361-1F10-4755-A7C0-F27B372F2B2E}">
      <dgm:prSet/>
      <dgm:spPr/>
      <dgm:t>
        <a:bodyPr/>
        <a:lstStyle/>
        <a:p>
          <a:endParaRPr lang="en-US"/>
        </a:p>
      </dgm:t>
    </dgm:pt>
    <dgm:pt modelId="{6079F171-876E-4D4D-BAC3-F7514BCA89DB}">
      <dgm:prSet custT="1"/>
      <dgm:spPr/>
      <dgm:t>
        <a:bodyPr/>
        <a:lstStyle/>
        <a:p>
          <a:pPr marL="346075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46E5AE70-AA8D-4E11-8911-51B430352B25}" type="parTrans" cxnId="{70FE5ECA-DA06-475E-922D-31DDC4167A2B}">
      <dgm:prSet/>
      <dgm:spPr/>
      <dgm:t>
        <a:bodyPr/>
        <a:lstStyle/>
        <a:p>
          <a:endParaRPr lang="en-US"/>
        </a:p>
      </dgm:t>
    </dgm:pt>
    <dgm:pt modelId="{3713906C-C0F6-43CF-BB3A-2196E9A6D2E8}" type="sibTrans" cxnId="{70FE5ECA-DA06-475E-922D-31DDC4167A2B}">
      <dgm:prSet/>
      <dgm:spPr/>
      <dgm:t>
        <a:bodyPr/>
        <a:lstStyle/>
        <a:p>
          <a:endParaRPr lang="en-US"/>
        </a:p>
      </dgm:t>
    </dgm:pt>
    <dgm:pt modelId="{4461984D-9579-4147-A885-4F10228CCEF0}">
      <dgm:prSet custT="1"/>
      <dgm:spPr/>
      <dgm:t>
        <a:bodyPr/>
        <a:lstStyle/>
        <a:p>
          <a:pPr marL="346075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86CC58A4-66DC-40FC-8B15-61DAE43EE4D6}" type="parTrans" cxnId="{CF666DA7-D12E-4634-A988-A4D778757B5C}">
      <dgm:prSet/>
      <dgm:spPr/>
      <dgm:t>
        <a:bodyPr/>
        <a:lstStyle/>
        <a:p>
          <a:endParaRPr lang="en-US"/>
        </a:p>
      </dgm:t>
    </dgm:pt>
    <dgm:pt modelId="{9B1E047F-78B6-4F01-84AE-8B3F4B277669}" type="sibTrans" cxnId="{CF666DA7-D12E-4634-A988-A4D778757B5C}">
      <dgm:prSet/>
      <dgm:spPr/>
      <dgm:t>
        <a:bodyPr/>
        <a:lstStyle/>
        <a:p>
          <a:endParaRPr lang="en-US"/>
        </a:p>
      </dgm:t>
    </dgm:pt>
    <dgm:pt modelId="{71C65025-4934-4104-BDD8-2C10D90985DA}">
      <dgm:prSet custT="1"/>
      <dgm:spPr/>
      <dgm:t>
        <a:bodyPr/>
        <a:lstStyle/>
        <a:p>
          <a:pPr marL="346075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9B45B3CA-ABD2-41B4-BFC1-9C880A4E8F15}" type="sibTrans" cxnId="{B2478581-5AA1-442A-8169-6AB88DFB451F}">
      <dgm:prSet/>
      <dgm:spPr/>
      <dgm:t>
        <a:bodyPr/>
        <a:lstStyle/>
        <a:p>
          <a:endParaRPr lang="en-US"/>
        </a:p>
      </dgm:t>
    </dgm:pt>
    <dgm:pt modelId="{A5DBA287-1F17-42C4-BFED-CEAFDF55A29A}" type="parTrans" cxnId="{B2478581-5AA1-442A-8169-6AB88DFB451F}">
      <dgm:prSet/>
      <dgm:spPr/>
      <dgm:t>
        <a:bodyPr/>
        <a:lstStyle/>
        <a:p>
          <a:endParaRPr lang="en-US"/>
        </a:p>
      </dgm:t>
    </dgm:pt>
    <dgm:pt modelId="{3ADAB2CD-05CB-41C9-ABBA-FEA1EB6451E6}">
      <dgm:prSet custT="1"/>
      <dgm:spPr/>
      <dgm:t>
        <a:bodyPr/>
        <a:lstStyle/>
        <a:p>
          <a:pPr marL="2841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965BB91-09B9-47BF-B3B1-9F1E587EAACC}" type="parTrans" cxnId="{AC47C5DE-9E5A-4FC4-B66B-C97C4597C290}">
      <dgm:prSet/>
      <dgm:spPr/>
      <dgm:t>
        <a:bodyPr/>
        <a:lstStyle/>
        <a:p>
          <a:endParaRPr lang="en-US"/>
        </a:p>
      </dgm:t>
    </dgm:pt>
    <dgm:pt modelId="{823887EA-1D8E-4F05-9C0C-D64FD6505FDD}" type="sibTrans" cxnId="{AC47C5DE-9E5A-4FC4-B66B-C97C4597C290}">
      <dgm:prSet/>
      <dgm:spPr/>
      <dgm:t>
        <a:bodyPr/>
        <a:lstStyle/>
        <a:p>
          <a:endParaRPr lang="en-US"/>
        </a:p>
      </dgm:t>
    </dgm:pt>
    <dgm:pt modelId="{BB6B3FA8-4B79-419A-9B6A-D0AF8DE907AB}">
      <dgm:prSet custT="1"/>
      <dgm:spPr/>
      <dgm:t>
        <a:bodyPr/>
        <a:lstStyle/>
        <a:p>
          <a:pPr marL="2841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C20E2F29-B2FF-44AD-BC55-B17B20ECC143}" type="parTrans" cxnId="{9C1E1D2D-7310-4BD4-B98B-458785B0751D}">
      <dgm:prSet/>
      <dgm:spPr/>
      <dgm:t>
        <a:bodyPr/>
        <a:lstStyle/>
        <a:p>
          <a:endParaRPr lang="en-US"/>
        </a:p>
      </dgm:t>
    </dgm:pt>
    <dgm:pt modelId="{254E9D8B-CB61-4E6E-87DE-B81C3E43941F}" type="sibTrans" cxnId="{9C1E1D2D-7310-4BD4-B98B-458785B0751D}">
      <dgm:prSet/>
      <dgm:spPr/>
      <dgm:t>
        <a:bodyPr/>
        <a:lstStyle/>
        <a:p>
          <a:endParaRPr lang="en-US"/>
        </a:p>
      </dgm:t>
    </dgm:pt>
    <dgm:pt modelId="{76E2F8E4-2862-4B73-8E90-A08ADE6416AE}">
      <dgm:prSet custT="1"/>
      <dgm:spPr/>
      <dgm:t>
        <a:bodyPr/>
        <a:lstStyle/>
        <a:p>
          <a:pPr marL="2841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18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36252879-00BE-4C93-8176-58CD3804E274}" type="parTrans" cxnId="{8F6949E4-53CA-4A20-85D5-4F81EFA83C79}">
      <dgm:prSet/>
      <dgm:spPr/>
      <dgm:t>
        <a:bodyPr/>
        <a:lstStyle/>
        <a:p>
          <a:endParaRPr lang="en-US"/>
        </a:p>
      </dgm:t>
    </dgm:pt>
    <dgm:pt modelId="{82B33010-4340-4A51-ABFE-C459E71EB23E}" type="sibTrans" cxnId="{8F6949E4-53CA-4A20-85D5-4F81EFA83C79}">
      <dgm:prSet/>
      <dgm:spPr/>
      <dgm:t>
        <a:bodyPr/>
        <a:lstStyle/>
        <a:p>
          <a:endParaRPr lang="en-US"/>
        </a:p>
      </dgm:t>
    </dgm:pt>
    <dgm:pt modelId="{B14CEC20-D7D9-4E09-A54B-30D929A920FF}">
      <dgm:prSet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2333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EE3B2EF-D6A6-407F-B046-C043FD797793}" type="parTrans" cxnId="{0437319F-28FB-415E-BCF2-FF080CB3AF96}">
      <dgm:prSet/>
      <dgm:spPr/>
      <dgm:t>
        <a:bodyPr/>
        <a:lstStyle/>
        <a:p>
          <a:endParaRPr lang="en-US"/>
        </a:p>
      </dgm:t>
    </dgm:pt>
    <dgm:pt modelId="{7812065D-5299-426F-94FF-B7A08BF18130}" type="sibTrans" cxnId="{0437319F-28FB-415E-BCF2-FF080CB3AF96}">
      <dgm:prSet/>
      <dgm:spPr/>
      <dgm:t>
        <a:bodyPr/>
        <a:lstStyle/>
        <a:p>
          <a:endParaRPr lang="en-US"/>
        </a:p>
      </dgm:t>
    </dgm:pt>
    <dgm:pt modelId="{49A9944B-4FD4-4BF1-872E-17207EFEEB96}">
      <dgm:prSet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2333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B3347875-C8DF-4667-A37D-C2E78B5AAE9A}" type="parTrans" cxnId="{3D27CF9A-068B-4BA8-8215-1F1EA429C1D8}">
      <dgm:prSet/>
      <dgm:spPr/>
      <dgm:t>
        <a:bodyPr/>
        <a:lstStyle/>
        <a:p>
          <a:endParaRPr lang="en-US"/>
        </a:p>
      </dgm:t>
    </dgm:pt>
    <dgm:pt modelId="{524DDF28-3A3F-48DC-8173-BB1D44FDE92E}" type="sibTrans" cxnId="{3D27CF9A-068B-4BA8-8215-1F1EA429C1D8}">
      <dgm:prSet/>
      <dgm:spPr/>
      <dgm:t>
        <a:bodyPr/>
        <a:lstStyle/>
        <a:p>
          <a:endParaRPr lang="en-US"/>
        </a:p>
      </dgm:t>
    </dgm:pt>
    <dgm:pt modelId="{3F00EDA4-2E29-4553-88A3-EF2A991E8BE4}">
      <dgm:prSet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pPr marL="233363" indent="0"/>
          <a:r>
            <a:rPr 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gm:t>
    </dgm:pt>
    <dgm:pt modelId="{DC084ADC-779F-4B6A-959B-AC6466C7617E}" type="parTrans" cxnId="{C617D0EA-78B9-4ADF-B0A0-45CC51F4F740}">
      <dgm:prSet/>
      <dgm:spPr/>
      <dgm:t>
        <a:bodyPr/>
        <a:lstStyle/>
        <a:p>
          <a:endParaRPr lang="en-US"/>
        </a:p>
      </dgm:t>
    </dgm:pt>
    <dgm:pt modelId="{10B9FB75-3CAA-45F8-B7F2-955DEA5076B9}" type="sibTrans" cxnId="{C617D0EA-78B9-4ADF-B0A0-45CC51F4F740}">
      <dgm:prSet/>
      <dgm:spPr/>
      <dgm:t>
        <a:bodyPr/>
        <a:lstStyle/>
        <a:p>
          <a:endParaRPr lang="en-US"/>
        </a:p>
      </dgm:t>
    </dgm:pt>
    <dgm:pt modelId="{6FA6B918-0615-4E36-ADB5-4F5180BC435E}" type="pres">
      <dgm:prSet presAssocID="{B1A0FD31-DD67-4A73-8D31-4F2A9A898503}" presName="linear" presStyleCnt="0">
        <dgm:presLayoutVars>
          <dgm:dir/>
          <dgm:resizeHandles val="exact"/>
        </dgm:presLayoutVars>
      </dgm:prSet>
      <dgm:spPr/>
    </dgm:pt>
    <dgm:pt modelId="{416D9F67-948B-43D3-809E-F09B1FBCE973}" type="pres">
      <dgm:prSet presAssocID="{42693121-C01F-4721-AD11-15CC0BF0B738}" presName="comp" presStyleCnt="0"/>
      <dgm:spPr/>
    </dgm:pt>
    <dgm:pt modelId="{62B86629-9318-4515-891E-484D5F0F0530}" type="pres">
      <dgm:prSet presAssocID="{42693121-C01F-4721-AD11-15CC0BF0B738}" presName="box" presStyleLbl="node1" presStyleIdx="0" presStyleCnt="3" custScaleY="119578" custLinFactNeighborX="126" custLinFactNeighborY="2244"/>
      <dgm:spPr/>
    </dgm:pt>
    <dgm:pt modelId="{522D4E82-DB77-4632-A1AA-B0D80896BDDB}" type="pres">
      <dgm:prSet presAssocID="{42693121-C01F-4721-AD11-15CC0BF0B738}" presName="img" presStyleLbl="fgImgPlace1" presStyleIdx="0" presStyleCnt="3" custScaleY="125164" custLinFactNeighborX="617" custLinFactNeighborY="2653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1AD964-FCAA-4680-B85E-786BC818678B}" type="pres">
      <dgm:prSet presAssocID="{42693121-C01F-4721-AD11-15CC0BF0B738}" presName="text" presStyleLbl="node1" presStyleIdx="0" presStyleCnt="3">
        <dgm:presLayoutVars>
          <dgm:bulletEnabled val="1"/>
        </dgm:presLayoutVars>
      </dgm:prSet>
      <dgm:spPr/>
    </dgm:pt>
    <dgm:pt modelId="{A558614F-565C-4879-A7FE-D7DEACF4AB5A}" type="pres">
      <dgm:prSet presAssocID="{4F6F859E-EB8B-430C-BF30-C45417461AA6}" presName="spacer" presStyleCnt="0"/>
      <dgm:spPr/>
    </dgm:pt>
    <dgm:pt modelId="{791BCBF4-2151-4E8D-9BEB-22A99047FB16}" type="pres">
      <dgm:prSet presAssocID="{3DE15279-7CC8-4784-9D4E-E41C933D6A2E}" presName="comp" presStyleCnt="0"/>
      <dgm:spPr/>
    </dgm:pt>
    <dgm:pt modelId="{6A660970-9ED2-4A18-A657-7D66966E4B89}" type="pres">
      <dgm:prSet presAssocID="{3DE15279-7CC8-4784-9D4E-E41C933D6A2E}" presName="box" presStyleLbl="node1" presStyleIdx="1" presStyleCnt="3" custScaleY="117308"/>
      <dgm:spPr/>
    </dgm:pt>
    <dgm:pt modelId="{0763A608-B04C-46B2-88A3-D1AA9033E47F}" type="pres">
      <dgm:prSet presAssocID="{3DE15279-7CC8-4784-9D4E-E41C933D6A2E}" presName="img" presStyleLbl="fgImgPlace1" presStyleIdx="1" presStyleCnt="3" custScaleY="119634" custLinFactNeighborX="617" custLinFactNeighborY="1465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5351DB8F-4165-481E-AA7C-E16FE2F206B5}" type="pres">
      <dgm:prSet presAssocID="{3DE15279-7CC8-4784-9D4E-E41C933D6A2E}" presName="text" presStyleLbl="node1" presStyleIdx="1" presStyleCnt="3">
        <dgm:presLayoutVars>
          <dgm:bulletEnabled val="1"/>
        </dgm:presLayoutVars>
      </dgm:prSet>
      <dgm:spPr/>
    </dgm:pt>
    <dgm:pt modelId="{45A6F719-1347-49B4-9027-E7CA85C7153C}" type="pres">
      <dgm:prSet presAssocID="{9A446008-69A5-4296-943E-C881FA2BA0EB}" presName="spacer" presStyleCnt="0"/>
      <dgm:spPr/>
    </dgm:pt>
    <dgm:pt modelId="{06C8FE2D-FD8D-4152-B593-FFAA9B988559}" type="pres">
      <dgm:prSet presAssocID="{A948B089-3375-4070-A1F8-CF1040E6C975}" presName="comp" presStyleCnt="0"/>
      <dgm:spPr/>
    </dgm:pt>
    <dgm:pt modelId="{D4A2C384-103B-4834-9C91-E2C5DDFBD32F}" type="pres">
      <dgm:prSet presAssocID="{A948B089-3375-4070-A1F8-CF1040E6C975}" presName="box" presStyleLbl="node1" presStyleIdx="2" presStyleCnt="3" custScaleY="118510"/>
      <dgm:spPr/>
    </dgm:pt>
    <dgm:pt modelId="{1C4B11D7-6094-4D7B-BB17-E518A96C07F4}" type="pres">
      <dgm:prSet presAssocID="{A948B089-3375-4070-A1F8-CF1040E6C975}" presName="img" presStyleLbl="fgImgPlace1" presStyleIdx="2" presStyleCnt="3" custScaleY="125943" custLinFactNeighborX="-36" custLinFactNeighborY="315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968BF55A-FC9A-4B10-8931-28B79E446C34}" type="pres">
      <dgm:prSet presAssocID="{A948B089-3375-4070-A1F8-CF1040E6C975}" presName="text" presStyleLbl="node1" presStyleIdx="2" presStyleCnt="3">
        <dgm:presLayoutVars>
          <dgm:bulletEnabled val="1"/>
        </dgm:presLayoutVars>
      </dgm:prSet>
      <dgm:spPr/>
    </dgm:pt>
  </dgm:ptLst>
  <dgm:cxnLst>
    <dgm:cxn modelId="{B2057301-ABC2-4AD4-A455-9C4BDE4470E1}" type="presOf" srcId="{76E2F8E4-2862-4B73-8E90-A08ADE6416AE}" destId="{6A660970-9ED2-4A18-A657-7D66966E4B89}" srcOrd="0" destOrd="3" presId="urn:microsoft.com/office/officeart/2005/8/layout/vList4"/>
    <dgm:cxn modelId="{00D5180B-08AA-45E2-B225-3E793F6BF8DE}" type="presOf" srcId="{3F00EDA4-2E29-4553-88A3-EF2A991E8BE4}" destId="{968BF55A-FC9A-4B10-8931-28B79E446C34}" srcOrd="1" destOrd="3" presId="urn:microsoft.com/office/officeart/2005/8/layout/vList4"/>
    <dgm:cxn modelId="{7D48550C-7A7A-467B-B127-6323274CD9D1}" type="presOf" srcId="{BB6B3FA8-4B79-419A-9B6A-D0AF8DE907AB}" destId="{6A660970-9ED2-4A18-A657-7D66966E4B89}" srcOrd="0" destOrd="2" presId="urn:microsoft.com/office/officeart/2005/8/layout/vList4"/>
    <dgm:cxn modelId="{60277820-6215-460D-85BE-A7BD63417792}" type="presOf" srcId="{B1A0FD31-DD67-4A73-8D31-4F2A9A898503}" destId="{6FA6B918-0615-4E36-ADB5-4F5180BC435E}" srcOrd="0" destOrd="0" presId="urn:microsoft.com/office/officeart/2005/8/layout/vList4"/>
    <dgm:cxn modelId="{72028B22-2DD3-4403-BCD8-CAD650F3A691}" type="presOf" srcId="{B14CEC20-D7D9-4E09-A54B-30D929A920FF}" destId="{D4A2C384-103B-4834-9C91-E2C5DDFBD32F}" srcOrd="0" destOrd="1" presId="urn:microsoft.com/office/officeart/2005/8/layout/vList4"/>
    <dgm:cxn modelId="{91E84223-5FA2-4403-B89E-F20CC3EA68E4}" type="presOf" srcId="{76E2F8E4-2862-4B73-8E90-A08ADE6416AE}" destId="{5351DB8F-4165-481E-AA7C-E16FE2F206B5}" srcOrd="1" destOrd="3" presId="urn:microsoft.com/office/officeart/2005/8/layout/vList4"/>
    <dgm:cxn modelId="{FD7C0729-A2B9-492A-AAB8-D4BED47C12AF}" type="presOf" srcId="{71C65025-4934-4104-BDD8-2C10D90985DA}" destId="{3F1AD964-FCAA-4680-B85E-786BC818678B}" srcOrd="1" destOrd="1" presId="urn:microsoft.com/office/officeart/2005/8/layout/vList4"/>
    <dgm:cxn modelId="{9C1E1D2D-7310-4BD4-B98B-458785B0751D}" srcId="{3DE15279-7CC8-4784-9D4E-E41C933D6A2E}" destId="{BB6B3FA8-4B79-419A-9B6A-D0AF8DE907AB}" srcOrd="1" destOrd="0" parTransId="{C20E2F29-B2FF-44AD-BC55-B17B20ECC143}" sibTransId="{254E9D8B-CB61-4E6E-87DE-B81C3E43941F}"/>
    <dgm:cxn modelId="{51275E34-0BFA-4B2D-A2A6-CFBF76A5D1F3}" srcId="{B1A0FD31-DD67-4A73-8D31-4F2A9A898503}" destId="{42693121-C01F-4721-AD11-15CC0BF0B738}" srcOrd="0" destOrd="0" parTransId="{F2A07492-4880-4266-B701-DA4AE7381717}" sibTransId="{4F6F859E-EB8B-430C-BF30-C45417461AA6}"/>
    <dgm:cxn modelId="{FD30195C-30D4-45F9-97AD-128F0A169928}" type="presOf" srcId="{4461984D-9579-4147-A885-4F10228CCEF0}" destId="{3F1AD964-FCAA-4680-B85E-786BC818678B}" srcOrd="1" destOrd="3" presId="urn:microsoft.com/office/officeart/2005/8/layout/vList4"/>
    <dgm:cxn modelId="{32806361-1F10-4755-A7C0-F27B372F2B2E}" srcId="{B1A0FD31-DD67-4A73-8D31-4F2A9A898503}" destId="{A948B089-3375-4070-A1F8-CF1040E6C975}" srcOrd="2" destOrd="0" parTransId="{3EA1EE37-38C3-426F-A2DE-8BF7760BA826}" sibTransId="{2F611B47-A508-46A3-87F7-80524A71A574}"/>
    <dgm:cxn modelId="{245D2A44-D6F0-4C31-864B-228A623BD735}" srcId="{B1A0FD31-DD67-4A73-8D31-4F2A9A898503}" destId="{3DE15279-7CC8-4784-9D4E-E41C933D6A2E}" srcOrd="1" destOrd="0" parTransId="{CC12A2B6-6043-47C1-B1DF-86EBFA7DA306}" sibTransId="{9A446008-69A5-4296-943E-C881FA2BA0EB}"/>
    <dgm:cxn modelId="{1733DD4A-D172-42E6-A4EA-8A64A3A60133}" type="presOf" srcId="{3DE15279-7CC8-4784-9D4E-E41C933D6A2E}" destId="{6A660970-9ED2-4A18-A657-7D66966E4B89}" srcOrd="0" destOrd="0" presId="urn:microsoft.com/office/officeart/2005/8/layout/vList4"/>
    <dgm:cxn modelId="{4BDAEE6C-1C91-4072-A588-08FE2B0461A4}" type="presOf" srcId="{42693121-C01F-4721-AD11-15CC0BF0B738}" destId="{3F1AD964-FCAA-4680-B85E-786BC818678B}" srcOrd="1" destOrd="0" presId="urn:microsoft.com/office/officeart/2005/8/layout/vList4"/>
    <dgm:cxn modelId="{C4721573-3265-476C-B8A8-930D5B69E8C9}" type="presOf" srcId="{6079F171-876E-4D4D-BAC3-F7514BCA89DB}" destId="{3F1AD964-FCAA-4680-B85E-786BC818678B}" srcOrd="1" destOrd="2" presId="urn:microsoft.com/office/officeart/2005/8/layout/vList4"/>
    <dgm:cxn modelId="{DF9C8F5A-B148-43C1-A8E1-2201DC33FC7A}" type="presOf" srcId="{A948B089-3375-4070-A1F8-CF1040E6C975}" destId="{D4A2C384-103B-4834-9C91-E2C5DDFBD32F}" srcOrd="0" destOrd="0" presId="urn:microsoft.com/office/officeart/2005/8/layout/vList4"/>
    <dgm:cxn modelId="{B2478581-5AA1-442A-8169-6AB88DFB451F}" srcId="{42693121-C01F-4721-AD11-15CC0BF0B738}" destId="{71C65025-4934-4104-BDD8-2C10D90985DA}" srcOrd="0" destOrd="0" parTransId="{A5DBA287-1F17-42C4-BFED-CEAFDF55A29A}" sibTransId="{9B45B3CA-ABD2-41B4-BFC1-9C880A4E8F15}"/>
    <dgm:cxn modelId="{5CA9EA8C-7D8C-4D72-961A-4FB77C73FEF1}" type="presOf" srcId="{6079F171-876E-4D4D-BAC3-F7514BCA89DB}" destId="{62B86629-9318-4515-891E-484D5F0F0530}" srcOrd="0" destOrd="2" presId="urn:microsoft.com/office/officeart/2005/8/layout/vList4"/>
    <dgm:cxn modelId="{78AC6297-8B93-4D13-BC29-F3E946844B84}" type="presOf" srcId="{3DE15279-7CC8-4784-9D4E-E41C933D6A2E}" destId="{5351DB8F-4165-481E-AA7C-E16FE2F206B5}" srcOrd="1" destOrd="0" presId="urn:microsoft.com/office/officeart/2005/8/layout/vList4"/>
    <dgm:cxn modelId="{3D27CF9A-068B-4BA8-8215-1F1EA429C1D8}" srcId="{A948B089-3375-4070-A1F8-CF1040E6C975}" destId="{49A9944B-4FD4-4BF1-872E-17207EFEEB96}" srcOrd="1" destOrd="0" parTransId="{B3347875-C8DF-4667-A37D-C2E78B5AAE9A}" sibTransId="{524DDF28-3A3F-48DC-8173-BB1D44FDE92E}"/>
    <dgm:cxn modelId="{0437319F-28FB-415E-BCF2-FF080CB3AF96}" srcId="{A948B089-3375-4070-A1F8-CF1040E6C975}" destId="{B14CEC20-D7D9-4E09-A54B-30D929A920FF}" srcOrd="0" destOrd="0" parTransId="{BEE3B2EF-D6A6-407F-B046-C043FD797793}" sibTransId="{7812065D-5299-426F-94FF-B7A08BF18130}"/>
    <dgm:cxn modelId="{FAFD1DA6-AC16-41C4-914D-A0DE30C6A193}" type="presOf" srcId="{BB6B3FA8-4B79-419A-9B6A-D0AF8DE907AB}" destId="{5351DB8F-4165-481E-AA7C-E16FE2F206B5}" srcOrd="1" destOrd="2" presId="urn:microsoft.com/office/officeart/2005/8/layout/vList4"/>
    <dgm:cxn modelId="{CF666DA7-D12E-4634-A988-A4D778757B5C}" srcId="{42693121-C01F-4721-AD11-15CC0BF0B738}" destId="{4461984D-9579-4147-A885-4F10228CCEF0}" srcOrd="2" destOrd="0" parTransId="{86CC58A4-66DC-40FC-8B15-61DAE43EE4D6}" sibTransId="{9B1E047F-78B6-4F01-84AE-8B3F4B277669}"/>
    <dgm:cxn modelId="{386CC7AD-E35D-4E4D-8733-60F9ACF5A1F7}" type="presOf" srcId="{4461984D-9579-4147-A885-4F10228CCEF0}" destId="{62B86629-9318-4515-891E-484D5F0F0530}" srcOrd="0" destOrd="3" presId="urn:microsoft.com/office/officeart/2005/8/layout/vList4"/>
    <dgm:cxn modelId="{A81667B0-B14C-442C-B4C9-5585AE01FB98}" type="presOf" srcId="{3ADAB2CD-05CB-41C9-ABBA-FEA1EB6451E6}" destId="{6A660970-9ED2-4A18-A657-7D66966E4B89}" srcOrd="0" destOrd="1" presId="urn:microsoft.com/office/officeart/2005/8/layout/vList4"/>
    <dgm:cxn modelId="{04DA36B2-49BC-47E2-9E1B-A8C531CE2A09}" type="presOf" srcId="{3ADAB2CD-05CB-41C9-ABBA-FEA1EB6451E6}" destId="{5351DB8F-4165-481E-AA7C-E16FE2F206B5}" srcOrd="1" destOrd="1" presId="urn:microsoft.com/office/officeart/2005/8/layout/vList4"/>
    <dgm:cxn modelId="{70FE5ECA-DA06-475E-922D-31DDC4167A2B}" srcId="{42693121-C01F-4721-AD11-15CC0BF0B738}" destId="{6079F171-876E-4D4D-BAC3-F7514BCA89DB}" srcOrd="1" destOrd="0" parTransId="{46E5AE70-AA8D-4E11-8911-51B430352B25}" sibTransId="{3713906C-C0F6-43CF-BB3A-2196E9A6D2E8}"/>
    <dgm:cxn modelId="{A47F59CA-8F84-4A4A-9597-9B9558BA8698}" type="presOf" srcId="{B14CEC20-D7D9-4E09-A54B-30D929A920FF}" destId="{968BF55A-FC9A-4B10-8931-28B79E446C34}" srcOrd="1" destOrd="1" presId="urn:microsoft.com/office/officeart/2005/8/layout/vList4"/>
    <dgm:cxn modelId="{2F7357D9-7268-4D89-9EB2-538873279642}" type="presOf" srcId="{3F00EDA4-2E29-4553-88A3-EF2A991E8BE4}" destId="{D4A2C384-103B-4834-9C91-E2C5DDFBD32F}" srcOrd="0" destOrd="3" presId="urn:microsoft.com/office/officeart/2005/8/layout/vList4"/>
    <dgm:cxn modelId="{AC47C5DE-9E5A-4FC4-B66B-C97C4597C290}" srcId="{3DE15279-7CC8-4784-9D4E-E41C933D6A2E}" destId="{3ADAB2CD-05CB-41C9-ABBA-FEA1EB6451E6}" srcOrd="0" destOrd="0" parTransId="{C965BB91-09B9-47BF-B3B1-9F1E587EAACC}" sibTransId="{823887EA-1D8E-4F05-9C0C-D64FD6505FDD}"/>
    <dgm:cxn modelId="{8F6949E4-53CA-4A20-85D5-4F81EFA83C79}" srcId="{3DE15279-7CC8-4784-9D4E-E41C933D6A2E}" destId="{76E2F8E4-2862-4B73-8E90-A08ADE6416AE}" srcOrd="2" destOrd="0" parTransId="{36252879-00BE-4C93-8176-58CD3804E274}" sibTransId="{82B33010-4340-4A51-ABFE-C459E71EB23E}"/>
    <dgm:cxn modelId="{80BE29E7-BF8A-4665-B231-5B877952868D}" type="presOf" srcId="{A948B089-3375-4070-A1F8-CF1040E6C975}" destId="{968BF55A-FC9A-4B10-8931-28B79E446C34}" srcOrd="1" destOrd="0" presId="urn:microsoft.com/office/officeart/2005/8/layout/vList4"/>
    <dgm:cxn modelId="{C617D0EA-78B9-4ADF-B0A0-45CC51F4F740}" srcId="{A948B089-3375-4070-A1F8-CF1040E6C975}" destId="{3F00EDA4-2E29-4553-88A3-EF2A991E8BE4}" srcOrd="2" destOrd="0" parTransId="{DC084ADC-779F-4B6A-959B-AC6466C7617E}" sibTransId="{10B9FB75-3CAA-45F8-B7F2-955DEA5076B9}"/>
    <dgm:cxn modelId="{BBCC48EB-5DFB-483B-A2F0-02DF0B883818}" type="presOf" srcId="{42693121-C01F-4721-AD11-15CC0BF0B738}" destId="{62B86629-9318-4515-891E-484D5F0F0530}" srcOrd="0" destOrd="0" presId="urn:microsoft.com/office/officeart/2005/8/layout/vList4"/>
    <dgm:cxn modelId="{98ED37ED-88BA-4399-99DA-177AA96BE76F}" type="presOf" srcId="{49A9944B-4FD4-4BF1-872E-17207EFEEB96}" destId="{968BF55A-FC9A-4B10-8931-28B79E446C34}" srcOrd="1" destOrd="2" presId="urn:microsoft.com/office/officeart/2005/8/layout/vList4"/>
    <dgm:cxn modelId="{283628F1-4394-4DE2-B4F3-9F0E432686DE}" type="presOf" srcId="{49A9944B-4FD4-4BF1-872E-17207EFEEB96}" destId="{D4A2C384-103B-4834-9C91-E2C5DDFBD32F}" srcOrd="0" destOrd="2" presId="urn:microsoft.com/office/officeart/2005/8/layout/vList4"/>
    <dgm:cxn modelId="{A59D8EF8-848A-4F9C-9EAD-BDC6F5685353}" type="presOf" srcId="{71C65025-4934-4104-BDD8-2C10D90985DA}" destId="{62B86629-9318-4515-891E-484D5F0F0530}" srcOrd="0" destOrd="1" presId="urn:microsoft.com/office/officeart/2005/8/layout/vList4"/>
    <dgm:cxn modelId="{F89532C0-54D8-4724-86FA-8F54B9AA8D65}" type="presParOf" srcId="{6FA6B918-0615-4E36-ADB5-4F5180BC435E}" destId="{416D9F67-948B-43D3-809E-F09B1FBCE973}" srcOrd="0" destOrd="0" presId="urn:microsoft.com/office/officeart/2005/8/layout/vList4"/>
    <dgm:cxn modelId="{4DB77E6B-5725-4944-86CE-D36866D7FC4D}" type="presParOf" srcId="{416D9F67-948B-43D3-809E-F09B1FBCE973}" destId="{62B86629-9318-4515-891E-484D5F0F0530}" srcOrd="0" destOrd="0" presId="urn:microsoft.com/office/officeart/2005/8/layout/vList4"/>
    <dgm:cxn modelId="{E6827202-2F10-4350-966C-A0F06F2F5086}" type="presParOf" srcId="{416D9F67-948B-43D3-809E-F09B1FBCE973}" destId="{522D4E82-DB77-4632-A1AA-B0D80896BDDB}" srcOrd="1" destOrd="0" presId="urn:microsoft.com/office/officeart/2005/8/layout/vList4"/>
    <dgm:cxn modelId="{C093F9D0-188B-4532-AE68-24CC5880226C}" type="presParOf" srcId="{416D9F67-948B-43D3-809E-F09B1FBCE973}" destId="{3F1AD964-FCAA-4680-B85E-786BC818678B}" srcOrd="2" destOrd="0" presId="urn:microsoft.com/office/officeart/2005/8/layout/vList4"/>
    <dgm:cxn modelId="{25524348-2121-4826-B119-C178E7200495}" type="presParOf" srcId="{6FA6B918-0615-4E36-ADB5-4F5180BC435E}" destId="{A558614F-565C-4879-A7FE-D7DEACF4AB5A}" srcOrd="1" destOrd="0" presId="urn:microsoft.com/office/officeart/2005/8/layout/vList4"/>
    <dgm:cxn modelId="{2024A54E-DC6F-4564-B143-678FFABE6F0D}" type="presParOf" srcId="{6FA6B918-0615-4E36-ADB5-4F5180BC435E}" destId="{791BCBF4-2151-4E8D-9BEB-22A99047FB16}" srcOrd="2" destOrd="0" presId="urn:microsoft.com/office/officeart/2005/8/layout/vList4"/>
    <dgm:cxn modelId="{6B665247-8212-4BE5-9932-DB40480A3A9F}" type="presParOf" srcId="{791BCBF4-2151-4E8D-9BEB-22A99047FB16}" destId="{6A660970-9ED2-4A18-A657-7D66966E4B89}" srcOrd="0" destOrd="0" presId="urn:microsoft.com/office/officeart/2005/8/layout/vList4"/>
    <dgm:cxn modelId="{8F2F0FCB-98F9-4A0F-8662-996FC96666E1}" type="presParOf" srcId="{791BCBF4-2151-4E8D-9BEB-22A99047FB16}" destId="{0763A608-B04C-46B2-88A3-D1AA9033E47F}" srcOrd="1" destOrd="0" presId="urn:microsoft.com/office/officeart/2005/8/layout/vList4"/>
    <dgm:cxn modelId="{55B0DBBE-2A00-43EB-960B-B38FA848AC29}" type="presParOf" srcId="{791BCBF4-2151-4E8D-9BEB-22A99047FB16}" destId="{5351DB8F-4165-481E-AA7C-E16FE2F206B5}" srcOrd="2" destOrd="0" presId="urn:microsoft.com/office/officeart/2005/8/layout/vList4"/>
    <dgm:cxn modelId="{15328EB4-3CF8-4FBF-9156-003F69937A60}" type="presParOf" srcId="{6FA6B918-0615-4E36-ADB5-4F5180BC435E}" destId="{45A6F719-1347-49B4-9027-E7CA85C7153C}" srcOrd="3" destOrd="0" presId="urn:microsoft.com/office/officeart/2005/8/layout/vList4"/>
    <dgm:cxn modelId="{F20D05BE-18B1-4F0E-9F78-4121EEF327D5}" type="presParOf" srcId="{6FA6B918-0615-4E36-ADB5-4F5180BC435E}" destId="{06C8FE2D-FD8D-4152-B593-FFAA9B988559}" srcOrd="4" destOrd="0" presId="urn:microsoft.com/office/officeart/2005/8/layout/vList4"/>
    <dgm:cxn modelId="{BF9CDF2F-3B4D-469F-8F64-A8578E018D8A}" type="presParOf" srcId="{06C8FE2D-FD8D-4152-B593-FFAA9B988559}" destId="{D4A2C384-103B-4834-9C91-E2C5DDFBD32F}" srcOrd="0" destOrd="0" presId="urn:microsoft.com/office/officeart/2005/8/layout/vList4"/>
    <dgm:cxn modelId="{FCA79018-38F3-4F94-BE31-22AF32B7F64F}" type="presParOf" srcId="{06C8FE2D-FD8D-4152-B593-FFAA9B988559}" destId="{1C4B11D7-6094-4D7B-BB17-E518A96C07F4}" srcOrd="1" destOrd="0" presId="urn:microsoft.com/office/officeart/2005/8/layout/vList4"/>
    <dgm:cxn modelId="{892944ED-6B72-4C8E-9CCA-A7C85363E3BA}" type="presParOf" srcId="{06C8FE2D-FD8D-4152-B593-FFAA9B988559}" destId="{968BF55A-FC9A-4B10-8931-28B79E446C3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86629-9318-4515-891E-484D5F0F0530}">
      <dsp:nvSpPr>
        <dsp:cNvPr id="0" name=""/>
        <dsp:cNvSpPr/>
      </dsp:nvSpPr>
      <dsp:spPr>
        <a:xfrm>
          <a:off x="0" y="22597"/>
          <a:ext cx="6863027" cy="12041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3460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3460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346075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473307" y="22597"/>
        <a:ext cx="5389719" cy="1204178"/>
      </dsp:txXfrm>
    </dsp:sp>
    <dsp:sp modelId="{522D4E82-DB77-4632-A1AA-B0D80896BDDB}">
      <dsp:nvSpPr>
        <dsp:cNvPr id="0" name=""/>
        <dsp:cNvSpPr/>
      </dsp:nvSpPr>
      <dsp:spPr>
        <a:xfrm>
          <a:off x="109171" y="119289"/>
          <a:ext cx="1372605" cy="100834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A660970-9ED2-4A18-A657-7D66966E4B89}">
      <dsp:nvSpPr>
        <dsp:cNvPr id="0" name=""/>
        <dsp:cNvSpPr/>
      </dsp:nvSpPr>
      <dsp:spPr>
        <a:xfrm>
          <a:off x="0" y="1304880"/>
          <a:ext cx="6863027" cy="11813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841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2841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2841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18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473307" y="1304880"/>
        <a:ext cx="5389719" cy="1181319"/>
      </dsp:txXfrm>
    </dsp:sp>
    <dsp:sp modelId="{0763A608-B04C-46B2-88A3-D1AA9033E47F}">
      <dsp:nvSpPr>
        <dsp:cNvPr id="0" name=""/>
        <dsp:cNvSpPr/>
      </dsp:nvSpPr>
      <dsp:spPr>
        <a:xfrm>
          <a:off x="109171" y="1425445"/>
          <a:ext cx="1372605" cy="96379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4A2C384-103B-4834-9C91-E2C5DDFBD32F}">
      <dsp:nvSpPr>
        <dsp:cNvPr id="0" name=""/>
        <dsp:cNvSpPr/>
      </dsp:nvSpPr>
      <dsp:spPr>
        <a:xfrm>
          <a:off x="0" y="2586902"/>
          <a:ext cx="6863027" cy="1193423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33363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333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2333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  <a:p>
          <a:pPr marL="233363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Type info here</a:t>
          </a:r>
          <a:endParaRPr lang="en-US" sz="2000" kern="1200">
            <a:latin typeface="Arial" panose="020B0604020202020204" pitchFamily="34" charset="0"/>
            <a:ea typeface="Verdana" panose="020B0604030504040204" pitchFamily="34" charset="0"/>
            <a:cs typeface="Arial" panose="020B0604020202020204" pitchFamily="34" charset="0"/>
          </a:endParaRPr>
        </a:p>
      </dsp:txBody>
      <dsp:txXfrm>
        <a:off x="1473307" y="2586902"/>
        <a:ext cx="5389719" cy="1193423"/>
      </dsp:txXfrm>
    </dsp:sp>
    <dsp:sp modelId="{1C4B11D7-6094-4D7B-BB17-E518A96C07F4}">
      <dsp:nvSpPr>
        <dsp:cNvPr id="0" name=""/>
        <dsp:cNvSpPr/>
      </dsp:nvSpPr>
      <dsp:spPr>
        <a:xfrm>
          <a:off x="100208" y="2701753"/>
          <a:ext cx="1372605" cy="10146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DF6EE7DD-D6D3-4819-B526-9929CD4487D5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2286F57A-290A-43B3-890B-55765B14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AACE453E-AC33-44F0-931A-5DA889508206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9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371B946A-4D9F-4416-A9F5-BFFADBD69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6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AD301-AF56-0A4B-8D2E-8A5A29470A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4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AD301-AF56-0A4B-8D2E-8A5A29470A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9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AD301-AF56-0A4B-8D2E-8A5A29470A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35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AD301-AF56-0A4B-8D2E-8A5A29470A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0733" y="484924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DC7D1A3-A5F3-4E14-A217-B63862EA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50733" y="484924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DC7D1A3-A5F3-4E14-A217-B63862EAA8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B77CF-DBD4-5C14-BC3C-8D26087549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94934-C899-4BCF-8036-F4CCDD9A7D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F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7B6E6-C987-497E-A0B0-9E2ED0C38417}"/>
              </a:ext>
            </a:extLst>
          </p:cNvPr>
          <p:cNvSpPr/>
          <p:nvPr/>
        </p:nvSpPr>
        <p:spPr>
          <a:xfrm>
            <a:off x="596901" y="495300"/>
            <a:ext cx="7950200" cy="412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FD361-5599-4E60-8FDF-3825B8CC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9771" y="496171"/>
            <a:ext cx="1724458" cy="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257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874C6-D211-4152-9F1B-51CFF5C791E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B35FF-1FAE-4047-A7DD-973CD8B4AC07}"/>
              </a:ext>
            </a:extLst>
          </p:cNvPr>
          <p:cNvSpPr/>
          <p:nvPr/>
        </p:nvSpPr>
        <p:spPr>
          <a:xfrm>
            <a:off x="-1" y="0"/>
            <a:ext cx="53213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F5D96-99E8-42FE-B92D-B2CD325389F9}"/>
              </a:ext>
            </a:extLst>
          </p:cNvPr>
          <p:cNvSpPr/>
          <p:nvPr/>
        </p:nvSpPr>
        <p:spPr>
          <a:xfrm>
            <a:off x="5626099" y="0"/>
            <a:ext cx="165101" cy="5143500"/>
          </a:xfrm>
          <a:prstGeom prst="rect">
            <a:avLst/>
          </a:prstGeom>
          <a:solidFill>
            <a:srgbClr val="F07F0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E787C8-2CE9-466E-A66B-BD774D3962C9}"/>
              </a:ext>
            </a:extLst>
          </p:cNvPr>
          <p:cNvSpPr/>
          <p:nvPr/>
        </p:nvSpPr>
        <p:spPr>
          <a:xfrm>
            <a:off x="5321299" y="0"/>
            <a:ext cx="304800" cy="5143500"/>
          </a:xfrm>
          <a:prstGeom prst="rect">
            <a:avLst/>
          </a:prstGeom>
          <a:solidFill>
            <a:srgbClr val="173F7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EADD4-FE9C-4748-BD72-251D5826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1697" y="1"/>
            <a:ext cx="2177905" cy="961775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A5B5FEEA-513A-4BA9-B295-8F174610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363459"/>
            <a:ext cx="4692649" cy="994172"/>
          </a:xfrm>
        </p:spPr>
        <p:txBody>
          <a:bodyPr>
            <a:noAutofit/>
          </a:bodyPr>
          <a:lstStyle>
            <a:lvl1pPr algn="ctr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3E160-2D97-4CE9-9FF9-94146DE24BB5}"/>
              </a:ext>
            </a:extLst>
          </p:cNvPr>
          <p:cNvCxnSpPr>
            <a:cxnSpLocks/>
          </p:cNvCxnSpPr>
          <p:nvPr/>
        </p:nvCxnSpPr>
        <p:spPr>
          <a:xfrm>
            <a:off x="464301" y="2676110"/>
            <a:ext cx="4338431" cy="0"/>
          </a:xfrm>
          <a:prstGeom prst="line">
            <a:avLst/>
          </a:prstGeom>
          <a:ln w="12700">
            <a:solidFill>
              <a:srgbClr val="17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1975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Titl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E4076-AD87-4ADE-9F8C-20D86F21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87F33-6B9C-4CB6-A91E-71001EDC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72" y="864394"/>
            <a:ext cx="7961709" cy="3219450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A136B138-0413-4DF8-A79B-3FA5481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E6ABC-7B7E-426E-ACCD-CD6DFF1295F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7824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8B27D-448A-4CA2-AF8D-AE139090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2F804E0A-4582-46E7-B9EA-B776B4D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ED435E-AB5D-4645-A3CC-64E256D82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1" y="489348"/>
            <a:ext cx="7125690" cy="40124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F028A-9B36-4690-ABB7-283C40CF52C7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9246B9-7C80-4258-8560-ABED4B042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8440118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C31D4E89-EDE2-341A-6A16-765BDB63022B}"/>
              </a:ext>
            </a:extLst>
          </p:cNvPr>
          <p:cNvSpPr/>
          <p:nvPr/>
        </p:nvSpPr>
        <p:spPr>
          <a:xfrm>
            <a:off x="1311570" y="4111267"/>
            <a:ext cx="6520860" cy="694055"/>
          </a:xfrm>
          <a:prstGeom prst="roundRect">
            <a:avLst/>
          </a:prstGeom>
          <a:solidFill>
            <a:srgbClr val="173F7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this blue call out box with bold, white, 18pt-20pt font </a:t>
            </a:r>
          </a:p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draw attention to important information. It is ok to move this box to the top or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3110630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B77CF-DBD4-5C14-BC3C-8D26087549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94934-C899-4BCF-8036-F4CCDD9A7D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F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7B6E6-C987-497E-A0B0-9E2ED0C38417}"/>
              </a:ext>
            </a:extLst>
          </p:cNvPr>
          <p:cNvSpPr/>
          <p:nvPr/>
        </p:nvSpPr>
        <p:spPr>
          <a:xfrm>
            <a:off x="596901" y="495300"/>
            <a:ext cx="7950200" cy="412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FD361-5599-4E60-8FDF-3825B8CC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9771" y="496171"/>
            <a:ext cx="1724458" cy="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5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874C6-D211-4152-9F1B-51CFF5C791E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B35FF-1FAE-4047-A7DD-973CD8B4AC07}"/>
              </a:ext>
            </a:extLst>
          </p:cNvPr>
          <p:cNvSpPr/>
          <p:nvPr/>
        </p:nvSpPr>
        <p:spPr>
          <a:xfrm>
            <a:off x="-1" y="0"/>
            <a:ext cx="53213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F5D96-99E8-42FE-B92D-B2CD325389F9}"/>
              </a:ext>
            </a:extLst>
          </p:cNvPr>
          <p:cNvSpPr/>
          <p:nvPr/>
        </p:nvSpPr>
        <p:spPr>
          <a:xfrm>
            <a:off x="5626099" y="0"/>
            <a:ext cx="165101" cy="5143500"/>
          </a:xfrm>
          <a:prstGeom prst="rect">
            <a:avLst/>
          </a:prstGeom>
          <a:solidFill>
            <a:srgbClr val="F07F0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E787C8-2CE9-466E-A66B-BD774D3962C9}"/>
              </a:ext>
            </a:extLst>
          </p:cNvPr>
          <p:cNvSpPr/>
          <p:nvPr/>
        </p:nvSpPr>
        <p:spPr>
          <a:xfrm>
            <a:off x="5321299" y="0"/>
            <a:ext cx="304800" cy="5143500"/>
          </a:xfrm>
          <a:prstGeom prst="rect">
            <a:avLst/>
          </a:prstGeom>
          <a:solidFill>
            <a:srgbClr val="173F7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EADD4-FE9C-4748-BD72-251D5826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1697" y="1"/>
            <a:ext cx="2177905" cy="961775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A5B5FEEA-513A-4BA9-B295-8F174610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363459"/>
            <a:ext cx="4692649" cy="994172"/>
          </a:xfrm>
        </p:spPr>
        <p:txBody>
          <a:bodyPr>
            <a:noAutofit/>
          </a:bodyPr>
          <a:lstStyle>
            <a:lvl1pPr algn="ctr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3E160-2D97-4CE9-9FF9-94146DE24BB5}"/>
              </a:ext>
            </a:extLst>
          </p:cNvPr>
          <p:cNvCxnSpPr>
            <a:cxnSpLocks/>
          </p:cNvCxnSpPr>
          <p:nvPr/>
        </p:nvCxnSpPr>
        <p:spPr>
          <a:xfrm>
            <a:off x="464301" y="2676110"/>
            <a:ext cx="4338431" cy="0"/>
          </a:xfrm>
          <a:prstGeom prst="line">
            <a:avLst/>
          </a:prstGeom>
          <a:ln w="12700">
            <a:solidFill>
              <a:srgbClr val="17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023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Titl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E4076-AD87-4ADE-9F8C-20D86F21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87F33-6B9C-4CB6-A91E-71001EDC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72" y="864394"/>
            <a:ext cx="7961709" cy="3219450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A136B138-0413-4DF8-A79B-3FA5481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E6ABC-7B7E-426E-ACCD-CD6DFF1295F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58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8B27D-448A-4CA2-AF8D-AE139090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2F804E0A-4582-46E7-B9EA-B776B4D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ED435E-AB5D-4645-A3CC-64E256D82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1" y="489348"/>
            <a:ext cx="7125690" cy="40124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F028A-9B36-4690-ABB7-283C40CF52C7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9246B9-7C80-4258-8560-ABED4B042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8440118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C31D4E89-EDE2-341A-6A16-765BDB63022B}"/>
              </a:ext>
            </a:extLst>
          </p:cNvPr>
          <p:cNvSpPr/>
          <p:nvPr/>
        </p:nvSpPr>
        <p:spPr>
          <a:xfrm>
            <a:off x="1311570" y="4111267"/>
            <a:ext cx="6520860" cy="694055"/>
          </a:xfrm>
          <a:prstGeom prst="roundRect">
            <a:avLst/>
          </a:prstGeom>
          <a:solidFill>
            <a:srgbClr val="173F7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this blue call out box with bold, white, 18pt-20pt font </a:t>
            </a:r>
          </a:p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draw attention to important information. It is ok to move this box to the top or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4082433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Titl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E4076-AD87-4ADE-9F8C-20D86F21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87F33-6B9C-4CB6-A91E-71001EDC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72" y="864394"/>
            <a:ext cx="7961709" cy="3219450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A136B138-0413-4DF8-A79B-3FA5481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321137" cy="337865"/>
          </a:xfrm>
        </p:spPr>
        <p:txBody>
          <a:bodyPr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E6ABC-7B7E-426E-ACCD-CD6DFF1295F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2585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t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182880" tIns="91440" rIns="182880" bIns="91440" rtlCol="0" anchor="ctr">
            <a:normAutofit/>
          </a:bodyPr>
          <a:lstStyle>
            <a:lvl1pPr>
              <a:defRPr sz="3043" spc="-13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024000"/>
            <a:ext cx="8229600" cy="381000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>
              <a:defRPr sz="1565" b="1">
                <a:solidFill>
                  <a:srgbClr val="595959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SUBHEAD IF NEEDED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97777" y="1520051"/>
            <a:ext cx="4005263" cy="3335931"/>
          </a:xfrm>
          <a:prstGeom prst="rect">
            <a:avLst/>
          </a:prstGeom>
        </p:spPr>
        <p:txBody>
          <a:bodyPr lIns="182880" tIns="91440" rIns="182880" bIns="91440"/>
          <a:lstStyle>
            <a:lvl1pPr marL="198735" indent="-158988">
              <a:buClr>
                <a:srgbClr val="414141"/>
              </a:buClr>
              <a:buSzPct val="90000"/>
              <a:buFont typeface="Arial" panose="020B0604020202020204" pitchFamily="34" charset="0"/>
              <a:buChar char="–"/>
              <a:defRPr sz="1565" b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97471" indent="-158988">
              <a:buClr>
                <a:srgbClr val="414141"/>
              </a:buClr>
              <a:buSzPct val="90000"/>
              <a:defRPr sz="1565" b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96206" indent="-119241">
              <a:buClr>
                <a:srgbClr val="414141"/>
              </a:buClr>
              <a:buSzPct val="90000"/>
              <a:defRPr sz="1217" b="0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92412" indent="0">
              <a:buNone/>
              <a:defRPr sz="1565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89882" indent="0">
              <a:buNone/>
              <a:defRPr sz="1565">
                <a:solidFill>
                  <a:srgbClr val="4141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85342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8B27D-448A-4CA2-AF8D-AE139090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7CF028A-9B36-4690-ABB7-283C40CF52C7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9246B9-7C80-4258-8560-ABED4B042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8440118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5DD8126-7709-4A3D-AC50-D1D0FA1C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396422B9-99F6-4DC7-A96C-D6BE8043F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0790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&amp;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1D4E2A1-3191-4174-8EA6-B2DA4478C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7D39D5-1E21-47CC-A0CC-A19543E2BE29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9" name="Google Shape;90;p51">
            <a:extLst>
              <a:ext uri="{FF2B5EF4-FFF2-40B4-BE49-F238E27FC236}">
                <a16:creationId xmlns:a16="http://schemas.microsoft.com/office/drawing/2014/main" id="{B30D0DAB-1848-4705-9C91-F5A6F4969A39}"/>
              </a:ext>
            </a:extLst>
          </p:cNvPr>
          <p:cNvCxnSpPr>
            <a:cxnSpLocks/>
          </p:cNvCxnSpPr>
          <p:nvPr/>
        </p:nvCxnSpPr>
        <p:spPr>
          <a:xfrm>
            <a:off x="4572000" y="1050967"/>
            <a:ext cx="0" cy="3970049"/>
          </a:xfrm>
          <a:prstGeom prst="straightConnector1">
            <a:avLst/>
          </a:prstGeom>
          <a:noFill/>
          <a:ln w="19050" cap="flat" cmpd="sng">
            <a:solidFill>
              <a:srgbClr val="173F7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437CAF-FF8A-408C-A1D8-03BC872A3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44" y="1228726"/>
            <a:ext cx="3927872" cy="401240"/>
          </a:xfrm>
        </p:spPr>
        <p:txBody>
          <a:bodyPr/>
          <a:lstStyle>
            <a:lvl1pPr algn="ctr">
              <a:defRPr/>
            </a:lvl1pPr>
            <a:lvl2pPr marL="342900" indent="0" algn="ctr">
              <a:buNone/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28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of column one goes here</a:t>
            </a:r>
          </a:p>
          <a:p>
            <a:pPr lvl="1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49D3DEC-A3E0-4815-AFE5-9AFEE41D82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944" y="1754982"/>
            <a:ext cx="3927872" cy="3161110"/>
          </a:xfrm>
        </p:spPr>
        <p:txBody>
          <a:bodyPr/>
          <a:lstStyle/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07F09"/>
              </a:buClr>
              <a:buSzPts val="1710"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When using numbers, always use the symbol - do not spell out - even with numbers under 10. 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07F09"/>
              </a:buClr>
              <a:buSzPts val="1710"/>
              <a:tabLst/>
              <a:defRPr/>
            </a:pP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People First!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&amp; </a:t>
            </a: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Flexible </a:t>
            </a:r>
            <a:r>
              <a:rPr kumimoji="0" lang="en-US" sz="1500" b="1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Path</a:t>
            </a:r>
            <a:r>
              <a:rPr kumimoji="0" lang="en-US" sz="1500" b="0" i="0" u="none" strike="noStrike" kern="1200" cap="none" spc="0" normalizeH="0" baseline="3000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</a:t>
            </a: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are bolded &amp; italicized; use a non-braking space for these words. Refer to the Style Guide on Connect for other examples.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EEDB6C4B-35B8-4409-8A38-69C92E64F6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6052" y="1228726"/>
            <a:ext cx="3927872" cy="401240"/>
          </a:xfrm>
        </p:spPr>
        <p:txBody>
          <a:bodyPr/>
          <a:lstStyle>
            <a:lvl1pPr algn="ctr">
              <a:defRPr/>
            </a:lvl1pPr>
            <a:lvl2pPr marL="342900" indent="0" algn="ctr">
              <a:buNone/>
              <a:defRPr/>
            </a:lvl2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28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title of column one goes here</a:t>
            </a:r>
          </a:p>
          <a:p>
            <a:pPr lvl="1"/>
            <a:endParaRPr lang="en-US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D8166A41-814C-4221-BF78-F64FF8499C0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26052" y="1754982"/>
            <a:ext cx="3927872" cy="316111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07F09"/>
              </a:buClr>
              <a:buSzPts val="1710"/>
              <a:defRPr/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07F09"/>
              </a:buClr>
              <a:buSzPts val="1710"/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Use our &amp; we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instead of saying “CPS Energy”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07F09"/>
              </a:buClr>
              <a:buSzPts val="1710"/>
            </a:pPr>
            <a:r>
              <a:rPr lang="en-US" sz="1500" b="1">
                <a:latin typeface="Arial" panose="020B0604020202020204" pitchFamily="34" charset="0"/>
                <a:cs typeface="Arial" panose="020B0604020202020204" pitchFamily="34" charset="0"/>
              </a:rPr>
              <a:t>Use “&amp;” </a:t>
            </a: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(not and) where possible &amp; in titles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07F09"/>
              </a:buClr>
              <a:buSzPts val="1710"/>
            </a:pPr>
            <a:r>
              <a:rPr lang="en-US" sz="1500">
                <a:latin typeface="Arial" panose="020B0604020202020204" pitchFamily="34" charset="0"/>
                <a:cs typeface="Arial" panose="020B0604020202020204" pitchFamily="34" charset="0"/>
              </a:rPr>
              <a:t>Type CPS Energy &amp; other flagship words with a non-breaking space (Ctrl+ Shift+ Space keyboard shortcut)</a:t>
            </a:r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C21F6E29-92A8-4FA8-814E-133293C4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F8AE677D-310A-4D42-B85C-03E85F7FA6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3913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horizontal rows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FB16F86-4053-44D2-80FF-08284ACA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577111F-CBDF-4647-B3D6-9ABC35AA9EC9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03B16-3CA0-498C-880F-55DA2D2C7A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157288"/>
            <a:ext cx="8486775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75263C9-9522-4E34-9AE7-3AA271FF8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313" y="1469818"/>
            <a:ext cx="8486775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cxnSp>
        <p:nvCxnSpPr>
          <p:cNvPr id="25" name="Google Shape;90;p51">
            <a:extLst>
              <a:ext uri="{FF2B5EF4-FFF2-40B4-BE49-F238E27FC236}">
                <a16:creationId xmlns:a16="http://schemas.microsoft.com/office/drawing/2014/main" id="{CAAC7492-2B7F-43FE-91D1-78EB151627C7}"/>
              </a:ext>
            </a:extLst>
          </p:cNvPr>
          <p:cNvCxnSpPr>
            <a:cxnSpLocks/>
          </p:cNvCxnSpPr>
          <p:nvPr/>
        </p:nvCxnSpPr>
        <p:spPr>
          <a:xfrm>
            <a:off x="214312" y="2261125"/>
            <a:ext cx="8486777" cy="0"/>
          </a:xfrm>
          <a:prstGeom prst="straightConnector1">
            <a:avLst/>
          </a:prstGeom>
          <a:noFill/>
          <a:ln w="19050" cap="flat" cmpd="sng">
            <a:solidFill>
              <a:srgbClr val="173F7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0FF990FC-C74D-499D-8E8F-1407D8BDA6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4313" y="2370196"/>
            <a:ext cx="8486775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53781FBB-75FE-4D41-9907-268A1D07F0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4313" y="2682727"/>
            <a:ext cx="8486775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cxnSp>
        <p:nvCxnSpPr>
          <p:cNvPr id="30" name="Google Shape;90;p51">
            <a:extLst>
              <a:ext uri="{FF2B5EF4-FFF2-40B4-BE49-F238E27FC236}">
                <a16:creationId xmlns:a16="http://schemas.microsoft.com/office/drawing/2014/main" id="{D049F757-6777-42FF-845A-7253DDE51204}"/>
              </a:ext>
            </a:extLst>
          </p:cNvPr>
          <p:cNvCxnSpPr>
            <a:cxnSpLocks/>
          </p:cNvCxnSpPr>
          <p:nvPr/>
        </p:nvCxnSpPr>
        <p:spPr>
          <a:xfrm>
            <a:off x="214311" y="3472879"/>
            <a:ext cx="8486777" cy="0"/>
          </a:xfrm>
          <a:prstGeom prst="straightConnector1">
            <a:avLst/>
          </a:prstGeom>
          <a:noFill/>
          <a:ln w="19050" cap="flat" cmpd="sng">
            <a:solidFill>
              <a:srgbClr val="173F7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9396A529-322B-49F6-B54F-B5E8197B5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1" y="3581951"/>
            <a:ext cx="8486775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129A315-71B7-48BC-B9C2-51B5B998AD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4311" y="3894482"/>
            <a:ext cx="8486775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sp>
        <p:nvSpPr>
          <p:cNvPr id="16" name="Title 7">
            <a:extLst>
              <a:ext uri="{FF2B5EF4-FFF2-40B4-BE49-F238E27FC236}">
                <a16:creationId xmlns:a16="http://schemas.microsoft.com/office/drawing/2014/main" id="{F00855BF-56B8-445B-BC57-729E0F6F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25">
            <a:extLst>
              <a:ext uri="{FF2B5EF4-FFF2-40B4-BE49-F238E27FC236}">
                <a16:creationId xmlns:a16="http://schemas.microsoft.com/office/drawing/2014/main" id="{C1AECCE5-676E-4A8A-80D1-0F88B8F747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657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, two row with divi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C7535C8-EA7A-4D45-83AB-2C905443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07626B5-AAB6-4AEC-9D38-FB970E42566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20" name="Google Shape;90;p51">
            <a:extLst>
              <a:ext uri="{FF2B5EF4-FFF2-40B4-BE49-F238E27FC236}">
                <a16:creationId xmlns:a16="http://schemas.microsoft.com/office/drawing/2014/main" id="{AC284B85-651E-494B-B4AF-11BEE3C9EEF4}"/>
              </a:ext>
            </a:extLst>
          </p:cNvPr>
          <p:cNvCxnSpPr>
            <a:cxnSpLocks/>
          </p:cNvCxnSpPr>
          <p:nvPr/>
        </p:nvCxnSpPr>
        <p:spPr>
          <a:xfrm>
            <a:off x="4572000" y="1050967"/>
            <a:ext cx="0" cy="3970049"/>
          </a:xfrm>
          <a:prstGeom prst="straightConnector1">
            <a:avLst/>
          </a:prstGeom>
          <a:noFill/>
          <a:ln w="19050" cap="flat" cmpd="sng">
            <a:solidFill>
              <a:srgbClr val="173F7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C3BC6B92-B186-4255-AD19-ECB1F279E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313" y="1157288"/>
            <a:ext cx="4212214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1850DFE7-9E89-41E0-8B93-4D5F4C5978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4313" y="1469818"/>
            <a:ext cx="4212214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A5EEBBD-302F-4B76-B24C-7475C1588C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7475" y="1157288"/>
            <a:ext cx="4212214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574BDF05-53B7-47C7-8CA2-113E5329AD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7475" y="1469818"/>
            <a:ext cx="4212214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AF943B8-7FE7-4E19-83AB-FD8B4E568A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4313" y="3215434"/>
            <a:ext cx="4212214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E806917-5C6A-4E33-A750-C8EC51DD3BE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4313" y="3527965"/>
            <a:ext cx="4212214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07B249F3-D7FF-4408-8128-1F40B063658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17475" y="3215434"/>
            <a:ext cx="4212214" cy="30008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Item or point one here</a:t>
            </a:r>
          </a:p>
          <a:p>
            <a:pPr lvl="1"/>
            <a:endParaRPr lang="en-US"/>
          </a:p>
        </p:txBody>
      </p:sp>
      <p:sp>
        <p:nvSpPr>
          <p:cNvPr id="34" name="Text Placeholder 23">
            <a:extLst>
              <a:ext uri="{FF2B5EF4-FFF2-40B4-BE49-F238E27FC236}">
                <a16:creationId xmlns:a16="http://schemas.microsoft.com/office/drawing/2014/main" id="{0C1C1077-0D69-4948-9348-8F4D09FA6B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17475" y="3527965"/>
            <a:ext cx="4212214" cy="647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/>
            </a:lvl1pPr>
          </a:lstStyle>
          <a:p>
            <a:pPr lvl="0"/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 Supporting text goes down here</a:t>
            </a:r>
            <a:br>
              <a:rPr lang="en-US"/>
            </a:br>
            <a:r>
              <a:rPr lang="en-US"/>
              <a:t>Supporting text goes down here Supporting text goes down here.</a:t>
            </a:r>
          </a:p>
        </p:txBody>
      </p:sp>
      <p:cxnSp>
        <p:nvCxnSpPr>
          <p:cNvPr id="35" name="Google Shape;90;p51">
            <a:extLst>
              <a:ext uri="{FF2B5EF4-FFF2-40B4-BE49-F238E27FC236}">
                <a16:creationId xmlns:a16="http://schemas.microsoft.com/office/drawing/2014/main" id="{4BEC2598-1608-4B3E-8302-BC5CDD77607F}"/>
              </a:ext>
            </a:extLst>
          </p:cNvPr>
          <p:cNvCxnSpPr>
            <a:cxnSpLocks/>
          </p:cNvCxnSpPr>
          <p:nvPr/>
        </p:nvCxnSpPr>
        <p:spPr>
          <a:xfrm>
            <a:off x="328612" y="3035990"/>
            <a:ext cx="8486777" cy="0"/>
          </a:xfrm>
          <a:prstGeom prst="straightConnector1">
            <a:avLst/>
          </a:prstGeom>
          <a:noFill/>
          <a:ln w="19050" cap="flat" cmpd="sng">
            <a:solidFill>
              <a:srgbClr val="173F7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Title 7">
            <a:extLst>
              <a:ext uri="{FF2B5EF4-FFF2-40B4-BE49-F238E27FC236}">
                <a16:creationId xmlns:a16="http://schemas.microsoft.com/office/drawing/2014/main" id="{EF4F8D41-82A7-4014-BE55-2225DC92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0F3BF127-A732-4BF6-B74B-206BB0EF9C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7046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E9AC1A-14DB-47ED-8888-2C6167644A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718578-4BA6-4656-95B9-1677CB7B215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0FA8349-9D4F-462A-9259-9EDF3FE2D4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4886427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19C8CCC-D8E7-4893-A3AA-960C1DE012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79244" y="1025128"/>
            <a:ext cx="3269456" cy="35611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B58723A4-D7BF-4E01-B9A9-B8455F97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39117B2A-0253-49CB-B7F7-E097DF615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113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hotos &amp; Sub-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7A73B6-DF4C-4958-9F19-FCBF4A7B9B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0F5735-ED7B-4B44-B777-A8CFD513A818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40956078-4B3F-4CEE-9979-C170E4FDFC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4886427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48FA7-1476-450D-B05A-EBD6D38198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61708" y="979885"/>
            <a:ext cx="3633464" cy="13447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2DC3E99-4C97-47DD-89B9-A0A586FD95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1708" y="2698605"/>
            <a:ext cx="3633464" cy="134471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BBB7F7AE-FF02-47E8-A031-4B527467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0D6DE45E-7510-4CC7-B4EC-EE514BEA16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2398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8CE70DD-6C03-494E-A895-F8D0B04000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9903625-81FB-42E5-BDE4-88BA1528162F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7D8A0EAD-23A6-4D7C-8721-A3D5C42B5F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628400"/>
              </p:ext>
            </p:extLst>
          </p:nvPr>
        </p:nvGraphicFramePr>
        <p:xfrm>
          <a:off x="1227560" y="1025315"/>
          <a:ext cx="6863027" cy="3784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7">
            <a:extLst>
              <a:ext uri="{FF2B5EF4-FFF2-40B4-BE49-F238E27FC236}">
                <a16:creationId xmlns:a16="http://schemas.microsoft.com/office/drawing/2014/main" id="{1B333DD9-BD7F-4FFD-A16D-2298EF40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5">
            <a:extLst>
              <a:ext uri="{FF2B5EF4-FFF2-40B4-BE49-F238E27FC236}">
                <a16:creationId xmlns:a16="http://schemas.microsoft.com/office/drawing/2014/main" id="{05CBF48F-965D-4EFE-9AC7-7C821C8CFA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65060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FA6143-9AAD-427B-8D3E-EB8987AB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DE6A3D-B638-4ABB-B4BB-BB3238BDF276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1" name="Chart Placeholder 20">
            <a:extLst>
              <a:ext uri="{FF2B5EF4-FFF2-40B4-BE49-F238E27FC236}">
                <a16:creationId xmlns:a16="http://schemas.microsoft.com/office/drawing/2014/main" id="{DE1F791F-6F52-42D5-AB4E-5C4DF4E5E7F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552450" y="1069182"/>
            <a:ext cx="7943850" cy="37742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43A15A17-3F1A-46DA-800B-D1956A444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17965E51-2C32-494F-8DA1-A2889647D9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76903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3289E3-FA66-462B-BA26-D8F1071CD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46EBE40-FB91-446D-9B3E-606363343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906A0B-587C-4247-A531-4AA8252158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162E2-05CB-4B5E-91A6-6F49AAD9A296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2CACE52B-9C26-465F-98B8-E879A53C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8"/>
            <a:ext cx="7883327" cy="370746"/>
          </a:xfrm>
        </p:spPr>
        <p:txBody>
          <a:bodyPr wrap="square" bIns="91440" anchor="t" anchorCtr="0"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C73B2173-FC04-4C5F-99BD-AB9E34DD4C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0" y="440654"/>
            <a:ext cx="7883327" cy="270593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642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ansition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B77CF-DBD4-5C14-BC3C-8D26087549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94934-C899-4BCF-8036-F4CCDD9A7D85}"/>
              </a:ext>
            </a:extLst>
          </p:cNvPr>
          <p:cNvSpPr/>
          <p:nvPr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173F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7B6E6-C987-497E-A0B0-9E2ED0C38417}"/>
              </a:ext>
            </a:extLst>
          </p:cNvPr>
          <p:cNvSpPr/>
          <p:nvPr/>
        </p:nvSpPr>
        <p:spPr>
          <a:xfrm>
            <a:off x="596901" y="495300"/>
            <a:ext cx="7950200" cy="412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FD361-5599-4E60-8FDF-3825B8CC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9771" y="496171"/>
            <a:ext cx="1724458" cy="761531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12EA0D99-1608-4DBD-AC28-9F9AD146F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8786"/>
            <a:ext cx="7886700" cy="994172"/>
          </a:xfrm>
        </p:spPr>
        <p:txBody>
          <a:bodyPr>
            <a:normAutofit/>
          </a:bodyPr>
          <a:lstStyle>
            <a:lvl1pPr algn="ctr">
              <a:defRPr kumimoji="0" lang="en-US" sz="33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65467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Titl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E4076-AD87-4ADE-9F8C-20D86F21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87F33-6B9C-4CB6-A91E-71001EDC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72" y="864394"/>
            <a:ext cx="7961709" cy="3219450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A136B138-0413-4DF8-A79B-3FA5481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E6ABC-7B7E-426E-ACCD-CD6DFF1295F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89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27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6B77CF-DBD4-5C14-BC3C-8D2608754956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594934-C899-4BCF-8036-F4CCDD9A7D85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3F7E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7B6E6-C987-497E-A0B0-9E2ED0C38417}"/>
              </a:ext>
            </a:extLst>
          </p:cNvPr>
          <p:cNvSpPr/>
          <p:nvPr/>
        </p:nvSpPr>
        <p:spPr>
          <a:xfrm>
            <a:off x="596901" y="495300"/>
            <a:ext cx="7950200" cy="4127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2000" sy="102000" algn="ctr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FD361-5599-4E60-8FDF-3825B8CC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09771" y="496171"/>
            <a:ext cx="1724458" cy="7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7220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p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42874C6-D211-4152-9F1B-51CFF5C791E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EB35FF-1FAE-4047-A7DD-973CD8B4AC07}"/>
              </a:ext>
            </a:extLst>
          </p:cNvPr>
          <p:cNvSpPr/>
          <p:nvPr/>
        </p:nvSpPr>
        <p:spPr>
          <a:xfrm>
            <a:off x="-1" y="0"/>
            <a:ext cx="53213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9F5D96-99E8-42FE-B92D-B2CD325389F9}"/>
              </a:ext>
            </a:extLst>
          </p:cNvPr>
          <p:cNvSpPr/>
          <p:nvPr/>
        </p:nvSpPr>
        <p:spPr>
          <a:xfrm>
            <a:off x="5626099" y="0"/>
            <a:ext cx="165101" cy="5143500"/>
          </a:xfrm>
          <a:prstGeom prst="rect">
            <a:avLst/>
          </a:prstGeom>
          <a:solidFill>
            <a:srgbClr val="F07F09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E787C8-2CE9-466E-A66B-BD774D3962C9}"/>
              </a:ext>
            </a:extLst>
          </p:cNvPr>
          <p:cNvSpPr/>
          <p:nvPr/>
        </p:nvSpPr>
        <p:spPr>
          <a:xfrm>
            <a:off x="5321299" y="0"/>
            <a:ext cx="304800" cy="5143500"/>
          </a:xfrm>
          <a:prstGeom prst="rect">
            <a:avLst/>
          </a:prstGeom>
          <a:solidFill>
            <a:srgbClr val="173F7E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AEADD4-FE9C-4748-BD72-251D582613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71697" y="1"/>
            <a:ext cx="2177905" cy="961775"/>
          </a:xfrm>
          <a:prstGeom prst="rect">
            <a:avLst/>
          </a:prstGeom>
        </p:spPr>
      </p:pic>
      <p:sp>
        <p:nvSpPr>
          <p:cNvPr id="12" name="Title 7">
            <a:extLst>
              <a:ext uri="{FF2B5EF4-FFF2-40B4-BE49-F238E27FC236}">
                <a16:creationId xmlns:a16="http://schemas.microsoft.com/office/drawing/2014/main" id="{A5B5FEEA-513A-4BA9-B295-8F1746105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00" y="1363459"/>
            <a:ext cx="4692649" cy="994172"/>
          </a:xfrm>
        </p:spPr>
        <p:txBody>
          <a:bodyPr>
            <a:noAutofit/>
          </a:bodyPr>
          <a:lstStyle>
            <a:lvl1pPr algn="ctr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3E160-2D97-4CE9-9FF9-94146DE24BB5}"/>
              </a:ext>
            </a:extLst>
          </p:cNvPr>
          <p:cNvCxnSpPr>
            <a:cxnSpLocks/>
          </p:cNvCxnSpPr>
          <p:nvPr/>
        </p:nvCxnSpPr>
        <p:spPr>
          <a:xfrm>
            <a:off x="464301" y="2676110"/>
            <a:ext cx="4338431" cy="0"/>
          </a:xfrm>
          <a:prstGeom prst="line">
            <a:avLst/>
          </a:prstGeom>
          <a:ln w="12700">
            <a:solidFill>
              <a:srgbClr val="173F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2687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Title 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33E4076-AD87-4ADE-9F8C-20D86F21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5787F33-6B9C-4CB6-A91E-71001EDC40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72" y="864394"/>
            <a:ext cx="7961709" cy="3219450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A136B138-0413-4DF8-A79B-3FA5481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6E6ABC-7B7E-426E-ACCD-CD6DFF1295F4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995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-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8A8B27D-448A-4CA2-AF8D-AE139090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34736" y="0"/>
            <a:ext cx="1109264" cy="489857"/>
          </a:xfrm>
          <a:prstGeom prst="rect">
            <a:avLst/>
          </a:prstGeom>
        </p:spPr>
      </p:pic>
      <p:sp>
        <p:nvSpPr>
          <p:cNvPr id="23" name="Title 7">
            <a:extLst>
              <a:ext uri="{FF2B5EF4-FFF2-40B4-BE49-F238E27FC236}">
                <a16:creationId xmlns:a16="http://schemas.microsoft.com/office/drawing/2014/main" id="{2F804E0A-4582-46E7-B9EA-B776B4D1C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" y="69907"/>
            <a:ext cx="7321137" cy="535968"/>
          </a:xfrm>
        </p:spPr>
        <p:txBody>
          <a:bodyPr>
            <a:noAutofit/>
          </a:bodyPr>
          <a:lstStyle>
            <a:lvl1pPr algn="l">
              <a:defRPr kumimoji="0" lang="en-US" sz="2700" b="1" i="0" u="none" strike="noStrike" kern="1200" cap="all" spc="-28" normalizeH="0" baseline="0" smtClean="0">
                <a:ln>
                  <a:noFill/>
                </a:ln>
                <a:solidFill>
                  <a:srgbClr val="173F7E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CED435E-AB5D-4645-A3CC-64E256D820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11" y="489348"/>
            <a:ext cx="7125690" cy="401240"/>
          </a:xfr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1950" b="1" i="0" u="none" strike="noStrike" kern="1200" cap="all" spc="-28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7CF028A-9B36-4690-ABB7-283C40CF52C7}"/>
              </a:ext>
            </a:extLst>
          </p:cNvPr>
          <p:cNvSpPr/>
          <p:nvPr/>
        </p:nvSpPr>
        <p:spPr>
          <a:xfrm>
            <a:off x="8432944" y="4843418"/>
            <a:ext cx="711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C465B14E-B547-4612-956C-EF65EF6DEB60}" type="slidenum">
              <a:rPr lang="en-US" sz="1500" b="0" i="0" smtClean="0">
                <a:solidFill>
                  <a:srgbClr val="00428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pPr algn="r"/>
              <a:t>‹#›</a:t>
            </a:fld>
            <a:endParaRPr lang="en-US" sz="1500" b="0" i="0">
              <a:solidFill>
                <a:srgbClr val="00428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419246B9-7C80-4258-8560-ABED4B042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72" y="1025315"/>
            <a:ext cx="8440118" cy="3058529"/>
          </a:xfrm>
        </p:spPr>
        <p:txBody>
          <a:bodyPr/>
          <a:lstStyle>
            <a:lvl1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07F09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ounded Rectangle 10">
            <a:extLst>
              <a:ext uri="{FF2B5EF4-FFF2-40B4-BE49-F238E27FC236}">
                <a16:creationId xmlns:a16="http://schemas.microsoft.com/office/drawing/2014/main" id="{C31D4E89-EDE2-341A-6A16-765BDB63022B}"/>
              </a:ext>
            </a:extLst>
          </p:cNvPr>
          <p:cNvSpPr/>
          <p:nvPr/>
        </p:nvSpPr>
        <p:spPr>
          <a:xfrm>
            <a:off x="1311570" y="4111267"/>
            <a:ext cx="6520860" cy="694055"/>
          </a:xfrm>
          <a:prstGeom prst="roundRect">
            <a:avLst/>
          </a:prstGeom>
          <a:solidFill>
            <a:srgbClr val="173F7E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Use this blue call out box with bold, white, 18pt-20pt font </a:t>
            </a:r>
          </a:p>
          <a:p>
            <a:pPr algn="ctr"/>
            <a:r>
              <a:rPr lang="en-US" sz="135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draw attention to important information. It is ok to move this box to the top or side of the page.</a:t>
            </a:r>
          </a:p>
        </p:txBody>
      </p:sp>
    </p:spTree>
    <p:extLst>
      <p:ext uri="{BB962C8B-B14F-4D97-AF65-F5344CB8AC3E}">
        <p14:creationId xmlns:p14="http://schemas.microsoft.com/office/powerpoint/2010/main" val="103200119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61093" y="3945468"/>
            <a:ext cx="3882906" cy="11980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70172" y="181582"/>
            <a:ext cx="1381098" cy="49897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43757" y="483450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51752A6-66D2-4A50-9EB5-0F0892A268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3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6" r:id="rId2"/>
    <p:sldLayoutId id="2147483688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3900" y="3721100"/>
            <a:ext cx="4610100" cy="142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6933" y="732685"/>
            <a:ext cx="4038601" cy="14587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36398" y="2783620"/>
            <a:ext cx="388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183A73"/>
                </a:solidFill>
                <a:latin typeface="Verdana"/>
                <a:cs typeface="Verdan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5991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33900" y="3721100"/>
            <a:ext cx="4610100" cy="142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56933" y="732685"/>
            <a:ext cx="4038601" cy="145875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636398" y="2783620"/>
            <a:ext cx="388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183A73"/>
                </a:solidFill>
                <a:latin typeface="Verdana"/>
                <a:cs typeface="Verdana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746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9D865-50B5-AA94-2022-520CD64A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1136-2F31-1D84-753C-3BD3EB76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09E54-C590-4966-6678-97841D47B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B3CCA9-FA90-C74A-B27F-13D89C5D9CDB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14F89-C17D-2551-5B3B-5376C801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9F988-0DCE-FDE9-D3FB-2B10000F9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C7D1A3-A5F3-4E14-A217-B63862EAA8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DF3FEB-1374-6213-771F-E194B1B4BA0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261093" y="3958080"/>
            <a:ext cx="3882906" cy="119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901D8-F8A0-CC90-6C66-B24B6065F85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08642" y="211055"/>
            <a:ext cx="2133600" cy="7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9D865-50B5-AA94-2022-520CD64A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1136-2F31-1D84-753C-3BD3EB76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09E54-C590-4966-6678-97841D47B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B3CCA9-FA90-C74A-B27F-13D89C5D9CDB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14F89-C17D-2551-5B3B-5376C801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9F988-0DCE-FDE9-D3FB-2B10000F9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51752A6-66D2-4A50-9EB5-0F0892A26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F204BE-EBBE-6C26-BE93-A01E0B1BAD7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61093" y="3958080"/>
            <a:ext cx="3882906" cy="11980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BFAC91-23B0-DAC7-116C-F31735B2881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08642" y="211055"/>
            <a:ext cx="2133600" cy="77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3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9D865-50B5-AA94-2022-520CD64A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21136-2F31-1D84-753C-3BD3EB76D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09E54-C590-4966-6678-97841D47B7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B3CCA9-FA90-C74A-B27F-13D89C5D9CDB}" type="datetimeFigureOut">
              <a:rPr lang="en-US" smtClean="0"/>
              <a:pPr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14F89-C17D-2551-5B3B-5376C801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9F988-0DCE-FDE9-D3FB-2B10000F9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012FCF-0B48-104F-B780-C765A4FF56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76AE97-DAAA-4EB6-85F2-651C4453B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AC6C8-17C3-4EAB-99CF-99924D334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6314B-AA19-42A8-9318-BF87FAB43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D7A48-4EEB-42F2-92A3-C1CB278DF3FB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FB71D-1313-45D8-B984-DDBEA5E33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1837F-56E6-498C-BB05-B05E9B118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752A6-66D2-4A50-9EB5-0F0892A268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9B1B7E-BB12-A54D-3EC5-D666A9EC0C2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33900" y="3721100"/>
            <a:ext cx="46101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E8CD9A-D9CC-DC10-C493-3CB92C080F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556933" y="732685"/>
            <a:ext cx="4038601" cy="1458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4C8C6D-A980-C81F-03A2-013E65F9E66A}"/>
              </a:ext>
            </a:extLst>
          </p:cNvPr>
          <p:cNvSpPr txBox="1"/>
          <p:nvPr userDrawn="1"/>
        </p:nvSpPr>
        <p:spPr>
          <a:xfrm>
            <a:off x="2636398" y="2783620"/>
            <a:ext cx="3881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>
                <a:solidFill>
                  <a:srgbClr val="183A73"/>
                </a:solidFill>
                <a:latin typeface="Verdana"/>
                <a:cs typeface="Verdana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3886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6355589-FA63-EEBC-0518-087C9A4625FD}"/>
              </a:ext>
            </a:extLst>
          </p:cNvPr>
          <p:cNvSpPr txBox="1">
            <a:spLocks/>
          </p:cNvSpPr>
          <p:nvPr/>
        </p:nvSpPr>
        <p:spPr>
          <a:xfrm>
            <a:off x="1203816" y="1059401"/>
            <a:ext cx="6736368" cy="16966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6000" kern="1200" spc="-38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>
              <a:defRPr/>
            </a:pPr>
            <a:r>
              <a:rPr lang="en-US" sz="2800" b="1" cap="all" spc="-28" dirty="0">
                <a:solidFill>
                  <a:srgbClr val="173F7E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HELOTES SWITCHING STATION &amp; AUTOTRANSFORMER ADDITION AT EASTSIDE RPG PROJECT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460D43-15B6-D2F8-1210-BE7A4D80CD7C}"/>
              </a:ext>
            </a:extLst>
          </p:cNvPr>
          <p:cNvCxnSpPr>
            <a:cxnSpLocks/>
          </p:cNvCxnSpPr>
          <p:nvPr/>
        </p:nvCxnSpPr>
        <p:spPr>
          <a:xfrm>
            <a:off x="946148" y="2775815"/>
            <a:ext cx="7366003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703AB20-CD71-AFF4-F667-45D5691B8B46}"/>
              </a:ext>
            </a:extLst>
          </p:cNvPr>
          <p:cNvSpPr txBox="1"/>
          <p:nvPr/>
        </p:nvSpPr>
        <p:spPr>
          <a:xfrm>
            <a:off x="2343149" y="279554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PRESENTED BY:</a:t>
            </a:r>
          </a:p>
          <a:p>
            <a:pPr algn="ctr" defTabSz="342900">
              <a:defRPr/>
            </a:pPr>
            <a:r>
              <a:rPr lang="en-US" sz="14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Marcos Terrazas, PE</a:t>
            </a:r>
          </a:p>
          <a:p>
            <a:pPr algn="ctr" defTabSz="514350">
              <a:defRPr/>
            </a:pP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Transmission Planning &amp; Operations Engineering</a:t>
            </a:r>
          </a:p>
        </p:txBody>
      </p:sp>
      <p:sp>
        <p:nvSpPr>
          <p:cNvPr id="5" name="Subtitle 6">
            <a:extLst>
              <a:ext uri="{FF2B5EF4-FFF2-40B4-BE49-F238E27FC236}">
                <a16:creationId xmlns:a16="http://schemas.microsoft.com/office/drawing/2014/main" id="{D3FCB5B4-B824-9B4E-E830-6E061B9F13E5}"/>
              </a:ext>
            </a:extLst>
          </p:cNvPr>
          <p:cNvSpPr txBox="1">
            <a:spLocks/>
          </p:cNvSpPr>
          <p:nvPr/>
        </p:nvSpPr>
        <p:spPr>
          <a:xfrm>
            <a:off x="1874838" y="4220254"/>
            <a:ext cx="5394325" cy="2607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800" kern="1200" cap="all" spc="15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435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defRPr/>
            </a:pPr>
            <a:r>
              <a:rPr lang="en-US" sz="1200" b="1" cap="none" spc="-28">
                <a:solidFill>
                  <a:srgbClr val="F07F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29, 2025</a:t>
            </a:r>
          </a:p>
          <a:p>
            <a:pPr algn="ctr" defTabSz="514350">
              <a:spcBef>
                <a:spcPts val="0"/>
              </a:spcBef>
              <a:spcAft>
                <a:spcPts val="0"/>
              </a:spcAft>
              <a:buClr>
                <a:srgbClr val="F07F09"/>
              </a:buClr>
              <a:defRPr/>
            </a:pPr>
            <a:endParaRPr lang="en-US" sz="1200" b="1" cap="none" spc="-28">
              <a:solidFill>
                <a:srgbClr val="F07F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01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6773-B4F3-477F-9593-6F4E17137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/>
              <a:t>Project Overview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/>
              <a:t>Project Need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US" sz="2400"/>
              <a:t>Recommended Project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38AEB-490B-4A62-AE65-4EEF32B2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" y="141158"/>
            <a:ext cx="7321137" cy="377190"/>
          </a:xfrm>
        </p:spPr>
        <p:txBody>
          <a:bodyPr/>
          <a:lstStyle/>
          <a:p>
            <a:r>
              <a:rPr lang="en-US" sz="340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05729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6773-B4F3-477F-9593-6F4E17137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</a:pPr>
            <a:r>
              <a:rPr lang="en-US" sz="2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 driven Tier-1 Project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</a:pPr>
            <a:r>
              <a:rPr lang="en-US" sz="2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Driven by generation retirements local to CPS Energy and load growth.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buSzPts val="2660"/>
            </a:pPr>
            <a:r>
              <a:rPr lang="en-US" sz="2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Estimate: $110M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</a:pPr>
            <a:r>
              <a:rPr lang="en-US" sz="2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By: 2028 Summer Peak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Expanding existing 138kV Helotes substation to a 345/138kV substation with two 600 MVA autotransformers. </a:t>
            </a:r>
          </a:p>
          <a:p>
            <a:pPr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</a:pPr>
            <a:r>
              <a:rPr lang="en-US" sz="21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By: 2029 Summer Peak</a:t>
            </a:r>
          </a:p>
          <a:p>
            <a:pPr lvl="1" defTabSz="914400">
              <a:lnSpc>
                <a:spcPct val="110000"/>
              </a:lnSpc>
              <a:spcBef>
                <a:spcPts val="0"/>
              </a:spcBef>
              <a:buClr>
                <a:srgbClr val="F07F09"/>
              </a:buClr>
              <a:buSzPts val="2660"/>
              <a:buFont typeface="Arial" panose="020B0604020202020204" pitchFamily="34" charset="0"/>
              <a:buChar char="•"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Addition of third autotransformer at Eastside 345/138kV switching station.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38AEB-490B-4A62-AE65-4EEF32B2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" y="141158"/>
            <a:ext cx="7321137" cy="377190"/>
          </a:xfrm>
        </p:spPr>
        <p:txBody>
          <a:bodyPr/>
          <a:lstStyle/>
          <a:p>
            <a:pPr algn="l"/>
            <a:r>
              <a:rPr lang="en-US" sz="3400" b="1" cap="all" spc="-28">
                <a:solidFill>
                  <a:srgbClr val="173F7E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OVERVIEW</a:t>
            </a:r>
          </a:p>
        </p:txBody>
      </p:sp>
    </p:spTree>
    <p:extLst>
      <p:ext uri="{BB962C8B-B14F-4D97-AF65-F5344CB8AC3E}">
        <p14:creationId xmlns:p14="http://schemas.microsoft.com/office/powerpoint/2010/main" val="2970094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038AEB-490B-4A62-AE65-4EEF32B2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" y="141158"/>
            <a:ext cx="7321137" cy="377190"/>
          </a:xfrm>
        </p:spPr>
        <p:txBody>
          <a:bodyPr/>
          <a:lstStyle/>
          <a:p>
            <a:pPr algn="l"/>
            <a:r>
              <a:rPr lang="en-US" sz="3400" b="1" cap="all" spc="-28">
                <a:solidFill>
                  <a:srgbClr val="173F7E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PROJECT NEED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D9F1F8C-F72B-56AA-6FA3-725E50DCB9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6162"/>
              </p:ext>
            </p:extLst>
          </p:nvPr>
        </p:nvGraphicFramePr>
        <p:xfrm>
          <a:off x="365760" y="987289"/>
          <a:ext cx="4031427" cy="2823681"/>
        </p:xfrm>
        <a:graphic>
          <a:graphicData uri="http://schemas.openxmlformats.org/drawingml/2006/table">
            <a:tbl>
              <a:tblPr/>
              <a:tblGrid>
                <a:gridCol w="823729">
                  <a:extLst>
                    <a:ext uri="{9D8B030D-6E8A-4147-A177-3AD203B41FA5}">
                      <a16:colId xmlns:a16="http://schemas.microsoft.com/office/drawing/2014/main" val="199883489"/>
                    </a:ext>
                  </a:extLst>
                </a:gridCol>
                <a:gridCol w="1413384">
                  <a:extLst>
                    <a:ext uri="{9D8B030D-6E8A-4147-A177-3AD203B41FA5}">
                      <a16:colId xmlns:a16="http://schemas.microsoft.com/office/drawing/2014/main" val="3468726244"/>
                    </a:ext>
                  </a:extLst>
                </a:gridCol>
                <a:gridCol w="772262">
                  <a:extLst>
                    <a:ext uri="{9D8B030D-6E8A-4147-A177-3AD203B41FA5}">
                      <a16:colId xmlns:a16="http://schemas.microsoft.com/office/drawing/2014/main" val="2022560883"/>
                    </a:ext>
                  </a:extLst>
                </a:gridCol>
                <a:gridCol w="1022052">
                  <a:extLst>
                    <a:ext uri="{9D8B030D-6E8A-4147-A177-3AD203B41FA5}">
                      <a16:colId xmlns:a16="http://schemas.microsoft.com/office/drawing/2014/main" val="898592427"/>
                    </a:ext>
                  </a:extLst>
                </a:gridCol>
              </a:tblGrid>
              <a:tr h="2638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Contingency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Monitored Element(s)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Rating MVA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2028 Summer Peak (%)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108000"/>
                  </a:ext>
                </a:extLst>
              </a:tr>
              <a:tr h="289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 Country Auto 3 &amp;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02733"/>
                  </a:ext>
                </a:extLst>
              </a:tr>
              <a:tr h="27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Cagnon Auto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&amp; 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62966"/>
                  </a:ext>
                </a:extLst>
              </a:tr>
              <a:tr h="289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 Country Auto 3 &amp;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53388"/>
                  </a:ext>
                </a:extLst>
              </a:tr>
              <a:tr h="27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Cagnon Auto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&amp; 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736177"/>
                  </a:ext>
                </a:extLst>
              </a:tr>
              <a:tr h="2896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ERCOT3</a:t>
                      </a:r>
                    </a:p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&amp; Common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Twr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Hill Country Auto 3 &amp;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87604"/>
                  </a:ext>
                </a:extLst>
              </a:tr>
              <a:tr h="271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Cagnon Auto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&amp; 4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37150"/>
                  </a:ext>
                </a:extLst>
              </a:tr>
              <a:tr h="271190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Contingency Type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Monitored Element(s)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Rating MVA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0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2029 Summer Peak (%)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4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070690"/>
                  </a:ext>
                </a:extLst>
              </a:tr>
              <a:tr h="77479"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ERCOT3</a:t>
                      </a:r>
                    </a:p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Auto &amp; Common Twr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Eastside Auto 1 and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sz="11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58198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2BE3C9E-DDDE-6E57-C893-FB4AF84CFCFA}"/>
              </a:ext>
            </a:extLst>
          </p:cNvPr>
          <p:cNvSpPr txBox="1"/>
          <p:nvPr/>
        </p:nvSpPr>
        <p:spPr>
          <a:xfrm>
            <a:off x="260204" y="3799934"/>
            <a:ext cx="26038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/>
              <a:t>*Overloads defined as % of Facility rating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8D8B34E-F0D8-DEC2-684E-BE2E95563F8C}"/>
              </a:ext>
            </a:extLst>
          </p:cNvPr>
          <p:cNvSpPr/>
          <p:nvPr/>
        </p:nvSpPr>
        <p:spPr>
          <a:xfrm>
            <a:off x="365760" y="4480560"/>
            <a:ext cx="8046720" cy="365760"/>
          </a:xfrm>
          <a:prstGeom prst="roundRect">
            <a:avLst/>
          </a:prstGeom>
          <a:solidFill>
            <a:srgbClr val="004282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8">
              <a:defRPr/>
            </a:pPr>
            <a:r>
              <a:rPr lang="en-US" sz="1400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NERC and ERCOT criteria violations observed in Summer Peak 2028 and 2029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20743-BF89-6278-E6AC-7496FBF7C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57533" y="1032555"/>
            <a:ext cx="3692434" cy="2871583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Helotes 345/138kV Switching Station Mitigates the Hill Country and Cagnon Autotransformer Post-Contingency Overloads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0">
                <a:solidFill>
                  <a:schemeClr val="tx1"/>
                </a:solidFill>
              </a:rPr>
              <a:t>Addition of a third autotransformer at Eastside switching station Mitigates the Eastside Autotransformer Post-Contingency Overloads</a:t>
            </a:r>
          </a:p>
        </p:txBody>
      </p:sp>
    </p:spTree>
    <p:extLst>
      <p:ext uri="{BB962C8B-B14F-4D97-AF65-F5344CB8AC3E}">
        <p14:creationId xmlns:p14="http://schemas.microsoft.com/office/powerpoint/2010/main" val="395446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6773-B4F3-477F-9593-6F4E17137D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6656" y="1135959"/>
            <a:ext cx="3692434" cy="205809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Expanding existing 138kV Helotes substation to a 345/138kV substation with two 600 MVA autotransformers.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tx1"/>
                </a:solidFill>
              </a:rPr>
              <a:t>Addition of a third autotransformer at Eastside switching station.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038AEB-490B-4A62-AE65-4EEF32B2D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16" y="141158"/>
            <a:ext cx="7321137" cy="377190"/>
          </a:xfrm>
        </p:spPr>
        <p:txBody>
          <a:bodyPr/>
          <a:lstStyle/>
          <a:p>
            <a:pPr algn="l"/>
            <a:r>
              <a:rPr lang="en-US" sz="3400"/>
              <a:t>RECOMMENDED PROJECT</a:t>
            </a:r>
            <a:endParaRPr lang="en-US" sz="3400" b="1" cap="all" spc="-28">
              <a:solidFill>
                <a:srgbClr val="173F7E"/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A1A628-CA52-4B9D-4F9B-E57A4FA2D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14" y="1049473"/>
            <a:ext cx="5014886" cy="30445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3DFF58-86EE-173D-F451-F0D0E4FBA25B}"/>
              </a:ext>
            </a:extLst>
          </p:cNvPr>
          <p:cNvSpPr txBox="1"/>
          <p:nvPr/>
        </p:nvSpPr>
        <p:spPr>
          <a:xfrm>
            <a:off x="3294531" y="2188999"/>
            <a:ext cx="26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62702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00403EA-A5BD-4A39-B374-E34A5C57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88325761"/>
      </p:ext>
    </p:extLst>
  </p:cSld>
  <p:clrMapOvr>
    <a:masterClrMapping/>
  </p:clrMapOvr>
</p:sld>
</file>

<file path=ppt/theme/theme1.xml><?xml version="1.0" encoding="utf-8"?>
<a:theme xmlns:a="http://schemas.openxmlformats.org/drawingml/2006/main" name="Second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los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ackgroun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Backgroun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ackgroun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6CE51FFE925542AF2D1ADBB8854947" ma:contentTypeVersion="2" ma:contentTypeDescription="Create a new document." ma:contentTypeScope="" ma:versionID="ce7f6be21fd518a978d6721fd86f5e23">
  <xsd:schema xmlns:xsd="http://www.w3.org/2001/XMLSchema" xmlns:xs="http://www.w3.org/2001/XMLSchema" xmlns:p="http://schemas.microsoft.com/office/2006/metadata/properties" xmlns:ns3="50a7298a-1ed8-4720-b947-44d4fcc09700" targetNamespace="http://schemas.microsoft.com/office/2006/metadata/properties" ma:root="true" ma:fieldsID="81c773b7e061a604ae9d42a4b98267e5" ns3:_="">
    <xsd:import namespace="50a7298a-1ed8-4720-b947-44d4fcc097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a7298a-1ed8-4720-b947-44d4fcc097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1CA4D-AC84-49C8-AB58-8665D692CA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1709B7-2AD8-4F26-9A14-4FB9BB5E9581}">
  <ds:schemaRefs>
    <ds:schemaRef ds:uri="50a7298a-1ed8-4720-b947-44d4fcc097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E922D4-B494-4209-9BFD-492BA46405A5}">
  <ds:schemaRefs>
    <ds:schemaRef ds:uri="50a7298a-1ed8-4720-b947-44d4fcc097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270</Words>
  <Application>Microsoft Office PowerPoint</Application>
  <PresentationFormat>On-screen Show (16:9)</PresentationFormat>
  <Paragraphs>67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Verdana</vt:lpstr>
      <vt:lpstr>Second page</vt:lpstr>
      <vt:lpstr>Closing slide</vt:lpstr>
      <vt:lpstr>1_Closing slide</vt:lpstr>
      <vt:lpstr>Background Layouts</vt:lpstr>
      <vt:lpstr>1_Background Layouts</vt:lpstr>
      <vt:lpstr>2_Background Layouts</vt:lpstr>
      <vt:lpstr>Content Slides</vt:lpstr>
      <vt:lpstr>PowerPoint Presentation</vt:lpstr>
      <vt:lpstr>agenda</vt:lpstr>
      <vt:lpstr>PROJECT OVERVIEW</vt:lpstr>
      <vt:lpstr>PROJECT NEED</vt:lpstr>
      <vt:lpstr>RECOMMENDED PROJECT</vt:lpstr>
      <vt:lpstr>Thank you</vt:lpstr>
    </vt:vector>
  </TitlesOfParts>
  <Company>CPS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SouthTexasImport</dc:title>
  <dc:creator>Frank Jimenez</dc:creator>
  <cp:lastModifiedBy>Marcos Terrazas</cp:lastModifiedBy>
  <cp:revision>1</cp:revision>
  <cp:lastPrinted>2019-08-08T19:56:50Z</cp:lastPrinted>
  <dcterms:created xsi:type="dcterms:W3CDTF">2017-10-16T21:29:05Z</dcterms:created>
  <dcterms:modified xsi:type="dcterms:W3CDTF">2025-07-23T14:54:15Z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0x010100306CE51FFE925542AF2D1ADBB8854947</vt:lpwstr>
  </property>
</Properties>
</file>