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300" r:id="rId8"/>
    <p:sldId id="310" r:id="rId9"/>
    <p:sldId id="312" r:id="rId10"/>
    <p:sldId id="313" r:id="rId11"/>
    <p:sldId id="26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8614" autoAdjust="0"/>
  </p:normalViewPr>
  <p:slideViewPr>
    <p:cSldViewPr showGuides="1">
      <p:cViewPr>
        <p:scale>
          <a:sx n="96" d="100"/>
          <a:sy n="96" d="100"/>
        </p:scale>
        <p:origin x="2070" y="-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~643 MW</a:t>
            </a:r>
          </a:p>
          <a:p>
            <a:endParaRPr lang="en-US" baseline="0" dirty="0"/>
          </a:p>
          <a:p>
            <a:r>
              <a:rPr lang="en-US" baseline="0" dirty="0"/>
              <a:t>Starting Frequency: 60.012 Hz</a:t>
            </a:r>
          </a:p>
          <a:p>
            <a:r>
              <a:rPr lang="en-US" baseline="0" dirty="0"/>
              <a:t>Minimum Frequency: 59.934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3 minutes 32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Reason for no selection: C point is 59.934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~ 496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59.977 Hz</a:t>
            </a:r>
          </a:p>
          <a:p>
            <a:r>
              <a:rPr lang="en-US" baseline="0" dirty="0"/>
              <a:t>Minimum Frequency: 59.934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8 minutes 16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Oscillations on a CCVT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Reason for no selection: C point is 59.934 and event is below the deadband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87 MW of regulation Up was deployed during the event.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27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Multiple units tripped for loss of ~556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60.013 Hz</a:t>
            </a:r>
          </a:p>
          <a:p>
            <a:r>
              <a:rPr lang="en-US" baseline="0" dirty="0"/>
              <a:t>Minimum Frequency: 59.949 Hz</a:t>
            </a:r>
          </a:p>
          <a:p>
            <a:r>
              <a:rPr lang="en-US" baseline="0" dirty="0"/>
              <a:t>A-C Time : 7 seconds</a:t>
            </a:r>
          </a:p>
          <a:p>
            <a:r>
              <a:rPr lang="en-US" baseline="0" dirty="0"/>
              <a:t>Recovery Time(back to deadband): 15 minutes 11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</a:t>
            </a:r>
          </a:p>
          <a:p>
            <a:r>
              <a:rPr lang="en-US" baseline="0" dirty="0"/>
              <a:t>Reason for no selection: The C point is 59.949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211 MW of regulation Up was deployed during the event.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293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5B3476-2CF2-C075-9CDA-45B6046680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0BF4E22-0337-AD8D-700B-C44C3702F8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B5162F6-BD51-ABD1-8131-5C0634531D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Multiple units tripped for loss of ~455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59.978 Hz</a:t>
            </a:r>
          </a:p>
          <a:p>
            <a:r>
              <a:rPr lang="en-US" baseline="0" dirty="0"/>
              <a:t>Minimum Frequency: 59.950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3 minutes 21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>
              <a:solidFill>
                <a:srgbClr val="5B6770"/>
              </a:solidFill>
              <a:effectLst/>
              <a:latin typeface="Trade Gothic Pro Ligh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Reason for no selection: C point is 59.950 and event is below the deadband</a:t>
            </a:r>
          </a:p>
          <a:p>
            <a:endParaRPr lang="en-US" baseline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BC12BA-2DB1-F9E2-730F-752113F780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67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June 2025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July 22,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6/2/2025 2:49:34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E285CA-C1A0-BEB6-413D-11DC9A83AF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983" y="1219200"/>
            <a:ext cx="8197633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6/5/2025 2:25:19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D6C236-4E05-254E-C3A9-7B4B54AFE1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7" r="3687"/>
          <a:stretch/>
        </p:blipFill>
        <p:spPr>
          <a:xfrm>
            <a:off x="317652" y="1219201"/>
            <a:ext cx="8521547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0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6/14/2025 19:35:43 (Non-FME)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6AA370-529A-6D14-4FDA-269BD34656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5430" y="1371600"/>
            <a:ext cx="876554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151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8E219D-EF58-7015-9F66-B55141EB2F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881DE-5D94-1766-E3BB-03EE576E5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6/17/2025 16:19:19 (Non-FME)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2A9A5C-9827-0EB9-EBB1-A98DD41DB2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3FA9F9-F09C-ADBB-C51A-9F0EF8184B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4773" y="1447800"/>
            <a:ext cx="8566853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261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46546</TotalTime>
  <Words>324</Words>
  <Application>Microsoft Office PowerPoint</Application>
  <PresentationFormat>On-screen Show (4:3)</PresentationFormat>
  <Paragraphs>63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Trade Gothic Pro Light</vt:lpstr>
      <vt:lpstr>1_Custom Design</vt:lpstr>
      <vt:lpstr>Office Theme</vt:lpstr>
      <vt:lpstr>Custom Design</vt:lpstr>
      <vt:lpstr>PowerPoint Presentation</vt:lpstr>
      <vt:lpstr>6/2/2025 2:49:34 (Non-FME) </vt:lpstr>
      <vt:lpstr>6/5/2025 2:25:19 (Non-FME) </vt:lpstr>
      <vt:lpstr>6/14/2025 19:35:43 (Non-FME)  </vt:lpstr>
      <vt:lpstr>6/17/2025 16:19:19 (Non-FME) 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812</cp:revision>
  <cp:lastPrinted>2016-01-21T20:53:15Z</cp:lastPrinted>
  <dcterms:created xsi:type="dcterms:W3CDTF">2016-01-21T15:20:31Z</dcterms:created>
  <dcterms:modified xsi:type="dcterms:W3CDTF">2025-07-21T15:49:55Z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2024-03-18T21:24:07Z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4127d4af-8dd8-4877-a4f5-cbcc996acc3f</vt:lpwstr>
  </property>
  <property fmtid="{D5CDD505-2E9C-101B-9397-08002B2CF9AE}" pid="9" name="MSIP_Label_7084cbda-52b8-46fb-a7b7-cb5bd465ed85_ContentBits">
    <vt:lpwstr>0</vt:lpwstr>
  </property>
</Properties>
</file>