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90" r:id="rId7"/>
    <p:sldId id="281" r:id="rId8"/>
    <p:sldId id="293" r:id="rId9"/>
    <p:sldId id="29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C8B22-5523-44DD-B936-879C50FDDEAC}" v="1" dt="2025-07-20T13:20:50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</pc:sldChg>
    </pc:docChg>
  </pc:docChgLst>
  <pc:docChgLst>
    <pc:chgData name="Badri, Sreenivas" userId="0b43dccd-042e-4be0-871d-afa1d90d6a2e" providerId="ADAL" clId="{E2DC8B22-5523-44DD-B936-879C50FDDEAC}"/>
    <pc:docChg chg="undo custSel addSld modSld">
      <pc:chgData name="Badri, Sreenivas" userId="0b43dccd-042e-4be0-871d-afa1d90d6a2e" providerId="ADAL" clId="{E2DC8B22-5523-44DD-B936-879C50FDDEAC}" dt="2025-07-20T13:29:20.234" v="1984" actId="20577"/>
      <pc:docMkLst>
        <pc:docMk/>
      </pc:docMkLst>
      <pc:sldChg chg="modSp mod">
        <pc:chgData name="Badri, Sreenivas" userId="0b43dccd-042e-4be0-871d-afa1d90d6a2e" providerId="ADAL" clId="{E2DC8B22-5523-44DD-B936-879C50FDDEAC}" dt="2025-07-19T17:23:52.56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2DC8B22-5523-44DD-B936-879C50FDDEAC}" dt="2025-07-19T17:23:52.56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2DC8B22-5523-44DD-B936-879C50FDDEAC}" dt="2025-07-20T13:12:39.026" v="1599" actId="6549"/>
        <pc:sldMkLst>
          <pc:docMk/>
          <pc:sldMk cId="1689020956" sldId="281"/>
        </pc:sldMkLst>
        <pc:spChg chg="mod">
          <ac:chgData name="Badri, Sreenivas" userId="0b43dccd-042e-4be0-871d-afa1d90d6a2e" providerId="ADAL" clId="{E2DC8B22-5523-44DD-B936-879C50FDDEAC}" dt="2025-07-20T13:12:39.026" v="1599" actId="6549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2DC8B22-5523-44DD-B936-879C50FDDEAC}" dt="2025-07-19T17:24:35.542" v="44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E2DC8B22-5523-44DD-B936-879C50FDDEAC}" dt="2025-07-19T17:24:35.542" v="44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2DC8B22-5523-44DD-B936-879C50FDDEAC}" dt="2025-07-20T13:29:20.234" v="1984" actId="20577"/>
        <pc:sldMkLst>
          <pc:docMk/>
          <pc:sldMk cId="1000095681" sldId="293"/>
        </pc:sldMkLst>
        <pc:spChg chg="mod">
          <ac:chgData name="Badri, Sreenivas" userId="0b43dccd-042e-4be0-871d-afa1d90d6a2e" providerId="ADAL" clId="{E2DC8B22-5523-44DD-B936-879C50FDDEAC}" dt="2025-07-20T13:29:20.234" v="1984" actId="20577"/>
          <ac:spMkLst>
            <pc:docMk/>
            <pc:sldMk cId="1000095681" sldId="293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E2DC8B22-5523-44DD-B936-879C50FDDEAC}" dt="2025-07-20T13:23:55.245" v="1951" actId="20577"/>
        <pc:sldMkLst>
          <pc:docMk/>
          <pc:sldMk cId="1361976599" sldId="294"/>
        </pc:sldMkLst>
        <pc:spChg chg="mod">
          <ac:chgData name="Badri, Sreenivas" userId="0b43dccd-042e-4be0-871d-afa1d90d6a2e" providerId="ADAL" clId="{E2DC8B22-5523-44DD-B936-879C50FDDEAC}" dt="2025-07-20T13:23:55.245" v="1951" actId="20577"/>
          <ac:spMkLst>
            <pc:docMk/>
            <pc:sldMk cId="1361976599" sldId="294"/>
            <ac:spMk id="3" creationId="{2A42FA45-A1E1-6D19-675C-3D0F5B8CA525}"/>
          </ac:spMkLst>
        </pc:spChg>
      </pc:sldChg>
    </pc:docChg>
  </pc:docChgLst>
  <pc:docChgLst>
    <pc:chgData name="Badri, Sreenivas" userId="0b43dccd-042e-4be0-871d-afa1d90d6a2e" providerId="ADAL" clId="{02F9204B-1EEF-47EE-ACBE-BDD774B4142F}"/>
    <pc:docChg chg="undo custSel addSld delSld modSld sldOrd">
      <pc:chgData name="Badri, Sreenivas" userId="0b43dccd-042e-4be0-871d-afa1d90d6a2e" providerId="ADAL" clId="{02F9204B-1EEF-47EE-ACBE-BDD774B4142F}" dt="2024-12-06T15:04:11.239" v="3175"/>
      <pc:docMkLst>
        <pc:docMk/>
      </pc:docMkLst>
      <pc:sldChg chg="modSp mod">
        <pc:chgData name="Badri, Sreenivas" userId="0b43dccd-042e-4be0-871d-afa1d90d6a2e" providerId="ADAL" clId="{02F9204B-1EEF-47EE-ACBE-BDD774B4142F}" dt="2024-12-06T15:04:11.239" v="3175"/>
        <pc:sldMkLst>
          <pc:docMk/>
          <pc:sldMk cId="730603795" sldId="260"/>
        </pc:sldMkLst>
      </pc:sldChg>
      <pc:sldChg chg="del">
        <pc:chgData name="Badri, Sreenivas" userId="0b43dccd-042e-4be0-871d-afa1d90d6a2e" providerId="ADAL" clId="{02F9204B-1EEF-47EE-ACBE-BDD774B4142F}" dt="2024-12-06T12:07:31.958" v="66" actId="4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02F9204B-1EEF-47EE-ACBE-BDD774B4142F}" dt="2024-12-06T12:07:27.628" v="64" actId="47"/>
        <pc:sldMkLst>
          <pc:docMk/>
          <pc:sldMk cId="1834024318" sldId="269"/>
        </pc:sldMkLst>
      </pc:sldChg>
      <pc:sldChg chg="del">
        <pc:chgData name="Badri, Sreenivas" userId="0b43dccd-042e-4be0-871d-afa1d90d6a2e" providerId="ADAL" clId="{02F9204B-1EEF-47EE-ACBE-BDD774B4142F}" dt="2024-12-06T12:07:30.940" v="65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02F9204B-1EEF-47EE-ACBE-BDD774B4142F}" dt="2024-12-06T12:07:41.092" v="70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02F9204B-1EEF-47EE-ACBE-BDD774B4142F}" dt="2024-12-06T12:07:43.816" v="71" actId="47"/>
        <pc:sldMkLst>
          <pc:docMk/>
          <pc:sldMk cId="3446500615" sldId="280"/>
        </pc:sldMkLst>
      </pc:sldChg>
      <pc:sldChg chg="modSp mod ord">
        <pc:chgData name="Badri, Sreenivas" userId="0b43dccd-042e-4be0-871d-afa1d90d6a2e" providerId="ADAL" clId="{02F9204B-1EEF-47EE-ACBE-BDD774B4142F}" dt="2024-12-06T14:40:01.712" v="3064" actId="2057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02F9204B-1EEF-47EE-ACBE-BDD774B4142F}" dt="2024-12-06T12:07:40.908" v="69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2F9204B-1EEF-47EE-ACBE-BDD774B4142F}" dt="2024-12-06T12:07:39.922" v="68" actId="47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2F9204B-1EEF-47EE-ACBE-BDD774B4142F}" dt="2024-12-06T12:07:39.200" v="67" actId="47"/>
        <pc:sldMkLst>
          <pc:docMk/>
          <pc:sldMk cId="3102362417" sldId="289"/>
        </pc:sldMkLst>
      </pc:sldChg>
      <pc:sldChg chg="addSp delSp modSp mod">
        <pc:chgData name="Badri, Sreenivas" userId="0b43dccd-042e-4be0-871d-afa1d90d6a2e" providerId="ADAL" clId="{02F9204B-1EEF-47EE-ACBE-BDD774B4142F}" dt="2024-12-06T14:42:01.967" v="3067" actId="33524"/>
        <pc:sldMkLst>
          <pc:docMk/>
          <pc:sldMk cId="2364780633" sldId="290"/>
        </pc:sldMkLst>
      </pc:sldChg>
      <pc:sldChg chg="add del">
        <pc:chgData name="Badri, Sreenivas" userId="0b43dccd-042e-4be0-871d-afa1d90d6a2e" providerId="ADAL" clId="{02F9204B-1EEF-47EE-ACBE-BDD774B4142F}" dt="2024-12-06T14:24:04.330" v="2873" actId="47"/>
        <pc:sldMkLst>
          <pc:docMk/>
          <pc:sldMk cId="1679591170" sldId="291"/>
        </pc:sldMkLst>
      </pc:sldChg>
      <pc:sldChg chg="add del">
        <pc:chgData name="Badri, Sreenivas" userId="0b43dccd-042e-4be0-871d-afa1d90d6a2e" providerId="ADAL" clId="{02F9204B-1EEF-47EE-ACBE-BDD774B4142F}" dt="2024-12-06T14:24:03.697" v="2872" actId="47"/>
        <pc:sldMkLst>
          <pc:docMk/>
          <pc:sldMk cId="349442454" sldId="292"/>
        </pc:sldMkLst>
      </pc:sldChg>
      <pc:sldChg chg="modSp add mod">
        <pc:chgData name="Badri, Sreenivas" userId="0b43dccd-042e-4be0-871d-afa1d90d6a2e" providerId="ADAL" clId="{02F9204B-1EEF-47EE-ACBE-BDD774B4142F}" dt="2024-12-06T14:46:02.530" v="3153" actId="20577"/>
        <pc:sldMkLst>
          <pc:docMk/>
          <pc:sldMk cId="1000095681" sldId="293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0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CRR Technology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21,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Current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98" y="762000"/>
            <a:ext cx="8534400" cy="5052221"/>
          </a:xfrm>
        </p:spPr>
        <p:txBody>
          <a:bodyPr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High Level Architecture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Hardware changes implemented April 2024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Increased CRR Engine Servers (Virtual Machines – VMs) CPUs to 28 from 16.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Tuned Hardware Parameters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CRR performance improved by around 20% due to hardware changes</a:t>
            </a:r>
          </a:p>
          <a:p>
            <a:pPr marL="457200" lvl="1" indent="0">
              <a:buNone/>
            </a:pPr>
            <a:endParaRPr lang="en-US" sz="1300" dirty="0"/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Why can’t we add more CPUs or more VMs to improve the CRR auction performance?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Adding more CPUs beyond 28 did not improve the CRR performance further due to saturation of CPU/RAM bus with current hardware configuration (DDR4 Memory configuration).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CRR Engine supports multi threading but d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 to the sequential and interlinked nature of budget constraints across all months in a long-term auction, using multiple VMs or servers for parallel processing is not viable.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endParaRPr lang="en-US" sz="16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B617AC-EDA2-2A80-253C-A41410529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54511"/>
            <a:ext cx="3657600" cy="219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Testing CRR Performance with New Hardware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New DDR5 Hardware POC (On-Prem) – Completed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Built a Sandbox Environment with new hardware configuration – DDR5 Memory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Faster Memory access with DDR5 hardware configuration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system was built, and performance testing was performed</a:t>
            </a:r>
          </a:p>
          <a:p>
            <a:pPr lvl="1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Observed 25-40% performance improvement</a:t>
            </a:r>
          </a:p>
          <a:p>
            <a:pPr marL="457200" lvl="1" indent="0">
              <a:buNone/>
            </a:pP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CRR Auctions in Cloud - POC - In Progress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Setup cloud environment with secure access – Completed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Identify servers in cloud environment with various chipsets - Completed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Setup CRR standalone auction in Cloud - Completed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Vendor is actively working on identifying the optimal chipset/hardware configurations.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CRR software changes are being made in parallel to make it compatible with new chipset/hardware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performance tests will be performed with various chipsets and compiler options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performance testing results will include selected CRR longer auction cases run time with each chipset identified, memory/processors configuration, average cost to run the auction in cloud.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Plan to complete the POC by end of August 2025.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Evaluate CRR performance improvements from POCs and plan for next steps.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CRR Technology Road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Project – ERCOT Cloud Foundations 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Progress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Established Cloud Foundations connectivity components including Governance, Platform landing zones and secure connectivity to cloud.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Activation of hardware and circuits from ERCOT data center to Cloud is expected to happen in Q4 2025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Available to other projects to move </a:t>
            </a:r>
            <a:r>
              <a:rPr lang="en-US" sz="1800">
                <a:latin typeface="Calibri" panose="020F0502020204030204" pitchFamily="34" charset="0"/>
                <a:cs typeface="Calibri" panose="020F0502020204030204" pitchFamily="34" charset="0"/>
              </a:rPr>
              <a:t>any identified applications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to Cloud from late Q4 2025.</a:t>
            </a:r>
          </a:p>
          <a:p>
            <a:pPr marL="457200" lvl="1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CRR Long Term Auctions in Cloud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Will look at options to run CRR long term auctions in cloud if CRR performance improvement is significant in Cloud (based on Cloud PoC results).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Tentative start date of this effort is late Q4 2025.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9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C6299-DA16-4058-B73D-031872206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568A-353F-F772-F1CF-0E8075C1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CRR Technology Road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2FA45-A1E1-6D19-675C-3D0F5B8CA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Project – CRR Tech Refresh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Key drivers: Upgrading Oracle DB and Operating system, 3</a:t>
            </a:r>
            <a:r>
              <a:rPr 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party software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Tentatively scheduled to start Q3 2026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Upgrade to newer CRR software versions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Containerize CRR Apps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9C86D-FCE7-9837-CF9A-D54EFBF28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765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Words>461</Words>
  <Application>Microsoft Office PowerPoint</Application>
  <PresentationFormat>On-screen Show 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1_Custom Design</vt:lpstr>
      <vt:lpstr>Office Theme</vt:lpstr>
      <vt:lpstr>PowerPoint Presentation</vt:lpstr>
      <vt:lpstr>Current State</vt:lpstr>
      <vt:lpstr>Testing CRR Performance with New Hardware Configurations</vt:lpstr>
      <vt:lpstr>CRR Technology Road Map</vt:lpstr>
      <vt:lpstr>CRR Technology Road Map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2025-07-20T13:29:20Z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