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324" y="3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07/22/2025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038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 New CRs successfully completed testing in Flight 0625 including 8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8 Existing CRs successfully completed testing in Flight 0625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8 Existing CRs, 6 tested for Service Provider Change and 3 added Territories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withdrew from Flight 0625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07/22/25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0625 will be sent on 07/23/25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first reminder for Flight 0625 will be sent on 08/13/25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0625 will be sent on 09/03/25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application deadline is 08/20/25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signup deadline is 09/10/25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09/16/25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0625 </a:t>
            </a:r>
            <a:r>
              <a:rPr lang="en-US" sz="2000" dirty="0">
                <a:solidFill>
                  <a:prstClr val="black"/>
                </a:solidFill>
              </a:rPr>
              <a:t>is scheduled to conclude on 10/24/25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10/31/25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07/22/25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8088</TotalTime>
  <Words>147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0625 Details</vt:lpstr>
      <vt:lpstr>Flight 1025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247</cp:revision>
  <cp:lastPrinted>2016-01-21T20:53:15Z</cp:lastPrinted>
  <dcterms:created xsi:type="dcterms:W3CDTF">2016-01-21T15:20:31Z</dcterms:created>
  <dcterms:modified xsi:type="dcterms:W3CDTF">2025-07-10T17:13:26Z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