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81" r:id="rId7"/>
    <p:sldId id="279" r:id="rId8"/>
    <p:sldId id="331" r:id="rId9"/>
    <p:sldId id="332"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4609" autoAdjust="0"/>
  </p:normalViewPr>
  <p:slideViewPr>
    <p:cSldViewPr showGuides="1">
      <p:cViewPr varScale="1">
        <p:scale>
          <a:sx n="112" d="100"/>
          <a:sy n="112" d="100"/>
        </p:scale>
        <p:origin x="702" y="32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95" d="100"/>
          <a:sy n="95" d="100"/>
        </p:scale>
        <p:origin x="361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7/16/2025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7/16/2025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PUBLIC – 7/23/25 MWG.</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a:t>
            </a:r>
            <a:r>
              <a:rPr lang="en-US" dirty="0" err="1"/>
              <a:t>hre</a:t>
            </a:r>
            <a:r>
              <a:rPr lang="en-US" dirty="0"/>
              <a:t>.</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7/23/25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alendar/07232025-MWG-Meeting-_-Webe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July 23,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Notes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a:extLst>
              <a:ext uri="{FF2B5EF4-FFF2-40B4-BE49-F238E27FC236}">
                <a16:creationId xmlns:a16="http://schemas.microsoft.com/office/drawing/2014/main" id="{F270C4B4-208C-CB37-B799-D47385D43FBE}"/>
              </a:ext>
            </a:extLst>
          </p:cNvPr>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previous 06/11/25 MWG meeting notes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NPRR1263</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6001643"/>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Follow up review of previous MWG meeting Notes on CCVT’s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Follow up review of Key documents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0" lvl="1"/>
            <a:r>
              <a:rPr lang="en-US" altLang="en-US" sz="2400" kern="0" dirty="0">
                <a:solidFill>
                  <a:srgbClr val="000000"/>
                </a:solidFill>
                <a:latin typeface="TradeGothic LT" panose="020B0506030503020504" pitchFamily="34" charset="0"/>
                <a:ea typeface="TradeGothic LT" panose="020B0506030503020504" pitchFamily="34" charset="0"/>
              </a:rPr>
              <a:t>	a.) 10.6.1.2 Wording for Field Testing</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0" lvl="1"/>
            <a:r>
              <a:rPr lang="en-US" altLang="en-US" sz="2400" kern="0" dirty="0">
                <a:solidFill>
                  <a:srgbClr val="000000"/>
                </a:solidFill>
                <a:latin typeface="TradeGothic LT" panose="020B0506030503020504" pitchFamily="34" charset="0"/>
                <a:ea typeface="TradeGothic LT" panose="020B0506030503020504" pitchFamily="34" charset="0"/>
              </a:rPr>
              <a:t>	b.) Guidance for field testing of CVTs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https://www.ercot.com/calendar/07232025-MWG-Meeting-_-Webex</a:t>
            </a:r>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12947</TotalTime>
  <Words>248</Words>
  <Application>Microsoft Office PowerPoint</Application>
  <PresentationFormat>On-screen Show (4:3)</PresentationFormat>
  <Paragraphs>54</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Anti-Trust Admonition</vt:lpstr>
      <vt:lpstr>Meeting Notes</vt:lpstr>
      <vt:lpstr>NPRR1263</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Ellis, Ryan</cp:lastModifiedBy>
  <cp:revision>358</cp:revision>
  <cp:lastPrinted>2016-01-21T20:53:15Z</cp:lastPrinted>
  <dcterms:created xsi:type="dcterms:W3CDTF">2016-01-21T15:20:31Z</dcterms:created>
  <dcterms:modified xsi:type="dcterms:W3CDTF">2025-07-16T17:12:05Z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