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4"/>
    <p:sldMasterId id="2147483663" r:id="rId5"/>
    <p:sldMasterId id="2147483739" r:id="rId6"/>
  </p:sldMasterIdLst>
  <p:notesMasterIdLst>
    <p:notesMasterId r:id="rId12"/>
  </p:notesMasterIdLst>
  <p:handoutMasterIdLst>
    <p:handoutMasterId r:id="rId13"/>
  </p:handoutMasterIdLst>
  <p:sldIdLst>
    <p:sldId id="542" r:id="rId7"/>
    <p:sldId id="543" r:id="rId8"/>
    <p:sldId id="544" r:id="rId9"/>
    <p:sldId id="545" r:id="rId10"/>
    <p:sldId id="546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  <a:srgbClr val="890C58"/>
    <a:srgbClr val="FFD100"/>
    <a:srgbClr val="26D07C"/>
    <a:srgbClr val="685BC7"/>
    <a:srgbClr val="FF8200"/>
    <a:srgbClr val="E8CEDD"/>
    <a:srgbClr val="DEE1E2"/>
    <a:srgbClr val="E6EB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31D990-339B-4892-991E-86C2262CB794}" v="1" dt="2025-07-10T19:11:01.122"/>
    <p1510:client id="{FCC4A722-D955-4131-A0D9-EF2D4F893FFF}" v="288" dt="2025-07-11T01:30:47.653"/>
  </p1510:revLst>
</p1510:revInfo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4" autoAdjust="0"/>
    <p:restoredTop sz="94660"/>
  </p:normalViewPr>
  <p:slideViewPr>
    <p:cSldViewPr snapToGrid="0" showGuides="1">
      <p:cViewPr varScale="1">
        <p:scale>
          <a:sx n="66" d="100"/>
          <a:sy n="66" d="100"/>
        </p:scale>
        <p:origin x="1243" y="27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napToGrid="0"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pringer, Agee" userId="c70aae34-03cc-4ca4-9dc9-ab0f1f0f7e1f" providerId="ADAL" clId="{AB31D990-339B-4892-991E-86C2262CB794}"/>
    <pc:docChg chg="undo custSel addSld delSld modSld">
      <pc:chgData name="Springer, Agee" userId="c70aae34-03cc-4ca4-9dc9-ab0f1f0f7e1f" providerId="ADAL" clId="{AB31D990-339B-4892-991E-86C2262CB794}" dt="2025-07-11T01:50:10.879" v="1890" actId="20577"/>
      <pc:docMkLst>
        <pc:docMk/>
      </pc:docMkLst>
      <pc:sldChg chg="modSp mod">
        <pc:chgData name="Springer, Agee" userId="c70aae34-03cc-4ca4-9dc9-ab0f1f0f7e1f" providerId="ADAL" clId="{AB31D990-339B-4892-991E-86C2262CB794}" dt="2025-07-10T19:02:31.568" v="56" actId="20577"/>
        <pc:sldMkLst>
          <pc:docMk/>
          <pc:sldMk cId="1850676767" sldId="542"/>
        </pc:sldMkLst>
        <pc:spChg chg="mod">
          <ac:chgData name="Springer, Agee" userId="c70aae34-03cc-4ca4-9dc9-ab0f1f0f7e1f" providerId="ADAL" clId="{AB31D990-339B-4892-991E-86C2262CB794}" dt="2025-07-10T19:02:31.568" v="56" actId="20577"/>
          <ac:spMkLst>
            <pc:docMk/>
            <pc:sldMk cId="1850676767" sldId="542"/>
            <ac:spMk id="4" creationId="{71B380C9-83F4-13B7-773B-9880F0F13E5F}"/>
          </ac:spMkLst>
        </pc:spChg>
      </pc:sldChg>
      <pc:sldChg chg="modSp new mod">
        <pc:chgData name="Springer, Agee" userId="c70aae34-03cc-4ca4-9dc9-ab0f1f0f7e1f" providerId="ADAL" clId="{AB31D990-339B-4892-991E-86C2262CB794}" dt="2025-07-10T19:10:52.605" v="788" actId="27636"/>
        <pc:sldMkLst>
          <pc:docMk/>
          <pc:sldMk cId="1361284246" sldId="543"/>
        </pc:sldMkLst>
        <pc:spChg chg="mod">
          <ac:chgData name="Springer, Agee" userId="c70aae34-03cc-4ca4-9dc9-ab0f1f0f7e1f" providerId="ADAL" clId="{AB31D990-339B-4892-991E-86C2262CB794}" dt="2025-07-10T19:05:12.781" v="66" actId="20577"/>
          <ac:spMkLst>
            <pc:docMk/>
            <pc:sldMk cId="1361284246" sldId="543"/>
            <ac:spMk id="2" creationId="{498E70EA-F1A6-199E-FC43-624EEACDDB02}"/>
          </ac:spMkLst>
        </pc:spChg>
        <pc:spChg chg="mod">
          <ac:chgData name="Springer, Agee" userId="c70aae34-03cc-4ca4-9dc9-ab0f1f0f7e1f" providerId="ADAL" clId="{AB31D990-339B-4892-991E-86C2262CB794}" dt="2025-07-10T19:10:52.605" v="788" actId="27636"/>
          <ac:spMkLst>
            <pc:docMk/>
            <pc:sldMk cId="1361284246" sldId="543"/>
            <ac:spMk id="3" creationId="{344609AA-5A9B-F223-9E78-3CD349138294}"/>
          </ac:spMkLst>
        </pc:spChg>
      </pc:sldChg>
      <pc:sldChg chg="modSp add mod">
        <pc:chgData name="Springer, Agee" userId="c70aae34-03cc-4ca4-9dc9-ab0f1f0f7e1f" providerId="ADAL" clId="{AB31D990-339B-4892-991E-86C2262CB794}" dt="2025-07-10T19:15:17.747" v="1158" actId="20577"/>
        <pc:sldMkLst>
          <pc:docMk/>
          <pc:sldMk cId="3461660586" sldId="544"/>
        </pc:sldMkLst>
        <pc:spChg chg="mod">
          <ac:chgData name="Springer, Agee" userId="c70aae34-03cc-4ca4-9dc9-ab0f1f0f7e1f" providerId="ADAL" clId="{AB31D990-339B-4892-991E-86C2262CB794}" dt="2025-07-10T19:15:17.747" v="1158" actId="20577"/>
          <ac:spMkLst>
            <pc:docMk/>
            <pc:sldMk cId="3461660586" sldId="544"/>
            <ac:spMk id="3" creationId="{E8CAD1BF-E043-5F61-3C66-1B6137BFA884}"/>
          </ac:spMkLst>
        </pc:spChg>
      </pc:sldChg>
      <pc:sldChg chg="modSp new mod">
        <pc:chgData name="Springer, Agee" userId="c70aae34-03cc-4ca4-9dc9-ab0f1f0f7e1f" providerId="ADAL" clId="{AB31D990-339B-4892-991E-86C2262CB794}" dt="2025-07-11T01:50:10.879" v="1890" actId="20577"/>
        <pc:sldMkLst>
          <pc:docMk/>
          <pc:sldMk cId="1521997012" sldId="545"/>
        </pc:sldMkLst>
        <pc:spChg chg="mod">
          <ac:chgData name="Springer, Agee" userId="c70aae34-03cc-4ca4-9dc9-ab0f1f0f7e1f" providerId="ADAL" clId="{AB31D990-339B-4892-991E-86C2262CB794}" dt="2025-07-10T19:15:25.597" v="1166" actId="20577"/>
          <ac:spMkLst>
            <pc:docMk/>
            <pc:sldMk cId="1521997012" sldId="545"/>
            <ac:spMk id="2" creationId="{44EA3DC6-FA4C-4933-DD37-B16410F18748}"/>
          </ac:spMkLst>
        </pc:spChg>
        <pc:spChg chg="mod">
          <ac:chgData name="Springer, Agee" userId="c70aae34-03cc-4ca4-9dc9-ab0f1f0f7e1f" providerId="ADAL" clId="{AB31D990-339B-4892-991E-86C2262CB794}" dt="2025-07-11T01:50:10.879" v="1890" actId="20577"/>
          <ac:spMkLst>
            <pc:docMk/>
            <pc:sldMk cId="1521997012" sldId="545"/>
            <ac:spMk id="3" creationId="{58B1FB00-4243-C6CD-B63B-C47F028A567A}"/>
          </ac:spMkLst>
        </pc:spChg>
      </pc:sldChg>
      <pc:sldChg chg="new del">
        <pc:chgData name="Springer, Agee" userId="c70aae34-03cc-4ca4-9dc9-ab0f1f0f7e1f" providerId="ADAL" clId="{AB31D990-339B-4892-991E-86C2262CB794}" dt="2025-07-10T19:19:39.527" v="1861" actId="680"/>
        <pc:sldMkLst>
          <pc:docMk/>
          <pc:sldMk cId="251803361" sldId="546"/>
        </pc:sldMkLst>
      </pc:sldChg>
      <pc:sldChg chg="modSp new mod">
        <pc:chgData name="Springer, Agee" userId="c70aae34-03cc-4ca4-9dc9-ab0f1f0f7e1f" providerId="ADAL" clId="{AB31D990-339B-4892-991E-86C2262CB794}" dt="2025-07-10T19:19:44.858" v="1872" actId="20577"/>
        <pc:sldMkLst>
          <pc:docMk/>
          <pc:sldMk cId="1748396684" sldId="546"/>
        </pc:sldMkLst>
        <pc:spChg chg="mod">
          <ac:chgData name="Springer, Agee" userId="c70aae34-03cc-4ca4-9dc9-ab0f1f0f7e1f" providerId="ADAL" clId="{AB31D990-339B-4892-991E-86C2262CB794}" dt="2025-07-10T19:19:44.858" v="1872" actId="20577"/>
          <ac:spMkLst>
            <pc:docMk/>
            <pc:sldMk cId="1748396684" sldId="546"/>
            <ac:spMk id="2" creationId="{5DB90B45-02DB-DD65-1C1E-0B0BF4BA4158}"/>
          </ac:spMkLst>
        </pc:spChg>
      </pc:sldChg>
      <pc:sldChg chg="del">
        <pc:chgData name="Springer, Agee" userId="c70aae34-03cc-4ca4-9dc9-ab0f1f0f7e1f" providerId="ADAL" clId="{AB31D990-339B-4892-991E-86C2262CB794}" dt="2025-07-10T19:05:05.803" v="57" actId="47"/>
        <pc:sldMkLst>
          <pc:docMk/>
          <pc:sldMk cId="235407227" sldId="553"/>
        </pc:sldMkLst>
      </pc:sldChg>
      <pc:sldChg chg="del">
        <pc:chgData name="Springer, Agee" userId="c70aae34-03cc-4ca4-9dc9-ab0f1f0f7e1f" providerId="ADAL" clId="{AB31D990-339B-4892-991E-86C2262CB794}" dt="2025-07-10T19:05:05.803" v="57" actId="47"/>
        <pc:sldMkLst>
          <pc:docMk/>
          <pc:sldMk cId="4024256798" sldId="682"/>
        </pc:sldMkLst>
      </pc:sldChg>
      <pc:sldChg chg="del">
        <pc:chgData name="Springer, Agee" userId="c70aae34-03cc-4ca4-9dc9-ab0f1f0f7e1f" providerId="ADAL" clId="{AB31D990-339B-4892-991E-86C2262CB794}" dt="2025-07-10T19:05:05.803" v="57" actId="47"/>
        <pc:sldMkLst>
          <pc:docMk/>
          <pc:sldMk cId="2985938176" sldId="687"/>
        </pc:sldMkLst>
      </pc:sldChg>
      <pc:sldChg chg="del">
        <pc:chgData name="Springer, Agee" userId="c70aae34-03cc-4ca4-9dc9-ab0f1f0f7e1f" providerId="ADAL" clId="{AB31D990-339B-4892-991E-86C2262CB794}" dt="2025-07-10T19:05:05.803" v="57" actId="47"/>
        <pc:sldMkLst>
          <pc:docMk/>
          <pc:sldMk cId="2117135230" sldId="689"/>
        </pc:sldMkLst>
      </pc:sldChg>
      <pc:sldChg chg="del">
        <pc:chgData name="Springer, Agee" userId="c70aae34-03cc-4ca4-9dc9-ab0f1f0f7e1f" providerId="ADAL" clId="{AB31D990-339B-4892-991E-86C2262CB794}" dt="2025-07-10T19:05:05.803" v="57" actId="47"/>
        <pc:sldMkLst>
          <pc:docMk/>
          <pc:sldMk cId="3087522769" sldId="2721"/>
        </pc:sldMkLst>
      </pc:sldChg>
      <pc:sldChg chg="del">
        <pc:chgData name="Springer, Agee" userId="c70aae34-03cc-4ca4-9dc9-ab0f1f0f7e1f" providerId="ADAL" clId="{AB31D990-339B-4892-991E-86C2262CB794}" dt="2025-07-10T19:05:05.803" v="57" actId="47"/>
        <pc:sldMkLst>
          <pc:docMk/>
          <pc:sldMk cId="1455148272" sldId="2722"/>
        </pc:sldMkLst>
      </pc:sldChg>
      <pc:sldChg chg="del">
        <pc:chgData name="Springer, Agee" userId="c70aae34-03cc-4ca4-9dc9-ab0f1f0f7e1f" providerId="ADAL" clId="{AB31D990-339B-4892-991E-86C2262CB794}" dt="2025-07-10T19:05:05.803" v="57" actId="47"/>
        <pc:sldMkLst>
          <pc:docMk/>
          <pc:sldMk cId="4240450751" sldId="2723"/>
        </pc:sldMkLst>
      </pc:sldChg>
      <pc:sldChg chg="del">
        <pc:chgData name="Springer, Agee" userId="c70aae34-03cc-4ca4-9dc9-ab0f1f0f7e1f" providerId="ADAL" clId="{AB31D990-339B-4892-991E-86C2262CB794}" dt="2025-07-10T19:05:05.803" v="57" actId="47"/>
        <pc:sldMkLst>
          <pc:docMk/>
          <pc:sldMk cId="4045679235" sldId="2724"/>
        </pc:sldMkLst>
      </pc:sldChg>
      <pc:sldChg chg="del">
        <pc:chgData name="Springer, Agee" userId="c70aae34-03cc-4ca4-9dc9-ab0f1f0f7e1f" providerId="ADAL" clId="{AB31D990-339B-4892-991E-86C2262CB794}" dt="2025-07-10T19:05:05.803" v="57" actId="47"/>
        <pc:sldMkLst>
          <pc:docMk/>
          <pc:sldMk cId="3289774628" sldId="2725"/>
        </pc:sldMkLst>
      </pc:sldChg>
    </pc:docChg>
  </pc:docChgLst>
  <pc:docChgLst>
    <pc:chgData name="Koepke, Joel" userId="S::joel.koepke@ercot.com::6b097325-5e81-4c01-80b4-bcdc200ff017" providerId="AD" clId="Web-{FCC4A722-D955-4131-A0D9-EF2D4F893FFF}"/>
    <pc:docChg chg="modSld">
      <pc:chgData name="Koepke, Joel" userId="S::joel.koepke@ercot.com::6b097325-5e81-4c01-80b4-bcdc200ff017" providerId="AD" clId="Web-{FCC4A722-D955-4131-A0D9-EF2D4F893FFF}" dt="2025-07-11T01:30:41.293" v="296" actId="20577"/>
      <pc:docMkLst>
        <pc:docMk/>
      </pc:docMkLst>
      <pc:sldChg chg="modSp">
        <pc:chgData name="Koepke, Joel" userId="S::joel.koepke@ercot.com::6b097325-5e81-4c01-80b4-bcdc200ff017" providerId="AD" clId="Web-{FCC4A722-D955-4131-A0D9-EF2D4F893FFF}" dt="2025-07-11T01:30:41.293" v="296" actId="20577"/>
        <pc:sldMkLst>
          <pc:docMk/>
          <pc:sldMk cId="1361284246" sldId="543"/>
        </pc:sldMkLst>
        <pc:spChg chg="mod">
          <ac:chgData name="Koepke, Joel" userId="S::joel.koepke@ercot.com::6b097325-5e81-4c01-80b4-bcdc200ff017" providerId="AD" clId="Web-{FCC4A722-D955-4131-A0D9-EF2D4F893FFF}" dt="2025-07-11T01:30:41.293" v="296" actId="20577"/>
          <ac:spMkLst>
            <pc:docMk/>
            <pc:sldMk cId="1361284246" sldId="543"/>
            <ac:spMk id="3" creationId="{344609AA-5A9B-F223-9E78-3CD349138294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105419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 dirty="0"/>
            <a:t>Click to edit Master subtitle style</a:t>
          </a:r>
        </a:p>
      </dsp:txBody>
      <dsp:txXfrm>
        <a:off x="761512" y="548640"/>
        <a:ext cx="105419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101431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 dirty="0"/>
            <a:t>Click to edit Master subtitle style</a:t>
          </a:r>
        </a:p>
      </dsp:txBody>
      <dsp:txXfrm>
        <a:off x="1160373" y="2194560"/>
        <a:ext cx="101431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105419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 dirty="0"/>
            <a:t>Click to edit Master subtitle style</a:t>
          </a:r>
        </a:p>
      </dsp:txBody>
      <dsp:txXfrm>
        <a:off x="761512" y="3840480"/>
        <a:ext cx="105419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7/10/2025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FF48671-73D4-A8B4-B73D-773427B40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BAC8498-C400-3675-A8B1-3E1519AB81C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4648200"/>
            <a:ext cx="11379200" cy="14478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4648198"/>
            <a:ext cx="11379200" cy="14478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accent1"/>
                </a:solidFill>
              </a:defRPr>
            </a:lvl2pPr>
            <a:lvl3pPr>
              <a:defRPr sz="1200">
                <a:solidFill>
                  <a:schemeClr val="accent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A157481-F789-46DE-2E72-928DE5021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938207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74168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823200" y="762000"/>
            <a:ext cx="3962400" cy="5334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>
              <a:defRPr sz="1600" b="1">
                <a:solidFill>
                  <a:schemeClr val="tx1"/>
                </a:solidFill>
              </a:defRPr>
            </a:lvl2pPr>
            <a:lvl3pPr>
              <a:defRPr sz="1400" b="1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41AE20F-67AB-7F58-E5C0-B80B60EB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B40FEBA-A659-D520-0764-206779E23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1C8B81A-95BD-E991-9B9F-3E9298BD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D1C03C-3DF7-A3DE-6887-F11B8EF5149C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B76CBF-9431-A50C-08E3-E8EE4F236149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B59DB38-0284-35BB-FCF2-EAA64B40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556402B-DC9D-8431-8023-AD3352280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26476B1-2B93-3388-ACFC-33AE1AE58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74168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463BB2B-CBD9-709B-A906-D89DFB66823B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823200" y="762000"/>
            <a:ext cx="3962400" cy="5334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1">
                <a:solidFill>
                  <a:schemeClr val="accent1"/>
                </a:solidFill>
              </a:defRPr>
            </a:lvl1pPr>
            <a:lvl2pPr>
              <a:defRPr sz="1600" b="0">
                <a:solidFill>
                  <a:schemeClr val="tx1"/>
                </a:solidFill>
              </a:defRPr>
            </a:lvl2pPr>
            <a:lvl3pPr>
              <a:defRPr sz="1400" b="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047984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DA0FCEA-D36B-8171-D6EF-668CFAA3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35EFE1-64FF-A596-7050-A720211A5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77308-3907-6CA9-7CB5-C0735CA9F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74168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75F68D-3D9A-6D91-3F0D-447EAB2D487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823200" y="762000"/>
            <a:ext cx="3962400" cy="533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62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>
              <a:defRPr sz="1600" b="0">
                <a:solidFill>
                  <a:schemeClr val="tx1"/>
                </a:solidFill>
              </a:defRPr>
            </a:lvl2pPr>
            <a:lvl3pPr>
              <a:defRPr sz="1400" b="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EE2A56D-1F8F-6D34-5142-3AFE504C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9A953EB-673D-F477-0F68-19BB33084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605768" y="1066801"/>
            <a:ext cx="11179833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605768" y="3574375"/>
            <a:ext cx="11179833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06400" y="762000"/>
            <a:ext cx="5613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4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EF78B07-4E0F-444F-3584-E6AC1A3D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F102CE92-D29A-FB05-C2BE-5719859D9A95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172200" y="762000"/>
            <a:ext cx="5613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4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8000" y="1240594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534021" y="1926394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4267200" y="1240594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4293221" y="1926394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8000379" y="1237099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8026400" y="1922899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C43E465-E8F7-518D-DB0A-14D6D4108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8A51F0A-9475-9DAE-242E-33E187825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1C3F1F4B-3D53-13EB-F7A7-FBE1490E5A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6400" y="838199"/>
            <a:ext cx="34798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4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8969C8AB-1BCA-24D0-736D-93C929E8286C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356100" y="838199"/>
            <a:ext cx="34798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4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4C6A27E7-4D0F-AFA6-D74E-7A37DB1ACC12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8305800" y="838199"/>
            <a:ext cx="34798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4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0262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406400" y="762000"/>
          <a:ext cx="113792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1BA5E2-F942-F1C0-42B8-24244D12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0" y="2130430"/>
            <a:ext cx="10674157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5B677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36557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A199AC-D2A1-091A-DA81-F6D6886C5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48AD6824-F45A-D13D-1EAE-FA0E64F58C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264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635F2-47C7-E5B0-DC5D-8BCFB40269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5400" y="2206630"/>
            <a:ext cx="9855200" cy="1470025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75FD51-383E-7023-CF18-A1096F0F27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39188" y="3962400"/>
            <a:ext cx="7392213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EFE0F2B-895A-01C4-906F-ECEF63E9CC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1053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BFF6F-8B1A-4BD3-028C-BDD34EB7A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57201"/>
            <a:ext cx="9431547" cy="838200"/>
          </a:xfrm>
          <a:prstGeom prst="rect">
            <a:avLst/>
          </a:prstGeom>
        </p:spPr>
        <p:txBody>
          <a:bodyPr lIns="274320" tIns="274320" rIns="274320" bIns="274320"/>
          <a:lstStyle>
            <a:lvl1pPr algn="l">
              <a:defRPr sz="2800" b="1">
                <a:solidFill>
                  <a:srgbClr val="00AEC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54021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457201"/>
            <a:ext cx="9753600" cy="6019799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01076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FA728217-1A70-D6DE-1FDC-B59387B10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457201"/>
            <a:ext cx="9753600" cy="6019799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913838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822960" rIns="274320" bIns="7315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27E0C2C-4698-AD1C-B4E7-5F039AA4F8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1BD709F-0A3C-01D5-E62E-0200648A5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457201"/>
            <a:ext cx="5486400" cy="6019799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14363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887A0C9-D189-074D-476B-96F8FE8F64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3851130-8033-E431-8B4B-475C34C974E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822960" rIns="274320" bIns="7315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4A29F4E-D3DA-485F-FAE9-8A2D54E680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457201"/>
            <a:ext cx="5486400" cy="6019799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93247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3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431F1-E681-368A-8F5C-DBA97E41C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324769"/>
            <a:ext cx="5638799" cy="5199061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AD76CDD-E83E-314F-46D6-468E51433F4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467599" y="1324770"/>
            <a:ext cx="3792747" cy="5076029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53DC60-7E75-C50D-B745-FE778EE09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57201"/>
            <a:ext cx="9431547" cy="838200"/>
          </a:xfrm>
          <a:prstGeom prst="rect">
            <a:avLst/>
          </a:prstGeom>
        </p:spPr>
        <p:txBody>
          <a:bodyPr lIns="274320" tIns="274320" rIns="274320" bIns="274320"/>
          <a:lstStyle>
            <a:lvl1pPr algn="l">
              <a:defRPr sz="2800" b="1">
                <a:solidFill>
                  <a:srgbClr val="00AEC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826717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5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013D0552-3BBB-9B28-D5AD-A56A7F9DDE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0D994-9CB8-091A-F135-4C63DD6A2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324769"/>
            <a:ext cx="5638799" cy="5199061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3B8AF75-82AB-2468-225C-1D6809B35E4F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467599" y="1324770"/>
            <a:ext cx="3792747" cy="50760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chemeClr val="accent1"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A7F2099-8AF9-FE6A-AA32-8BF83025E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57201"/>
            <a:ext cx="9431547" cy="838200"/>
          </a:xfrm>
          <a:prstGeom prst="rect">
            <a:avLst/>
          </a:prstGeom>
        </p:spPr>
        <p:txBody>
          <a:bodyPr lIns="274320" tIns="274320" rIns="274320" bIns="274320"/>
          <a:lstStyle>
            <a:lvl1pPr algn="l">
              <a:defRPr sz="2800" b="1">
                <a:solidFill>
                  <a:srgbClr val="00AEC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7883853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in Shape with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6">
            <a:extLst>
              <a:ext uri="{FF2B5EF4-FFF2-40B4-BE49-F238E27FC236}">
                <a16:creationId xmlns:a16="http://schemas.microsoft.com/office/drawing/2014/main" id="{C3ED11FE-8556-BDBD-C1A4-1DDF827CEB3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1828800" y="1524000"/>
            <a:ext cx="9431547" cy="23883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 marL="914400" indent="0">
              <a:buNone/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FB0943CB-AB77-66FC-B5C6-9EF57AD713B2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1828800" y="4191000"/>
            <a:ext cx="9431547" cy="2211888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3DC78C45-6E98-98A0-B9AA-6958474BB2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CAFB0F2-A816-28BC-EE48-E4D1FB1A2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57201"/>
            <a:ext cx="9431547" cy="838200"/>
          </a:xfrm>
          <a:prstGeom prst="rect">
            <a:avLst/>
          </a:prstGeom>
        </p:spPr>
        <p:txBody>
          <a:bodyPr lIns="274320" tIns="274320" rIns="274320" bIns="274320"/>
          <a:lstStyle>
            <a:lvl1pPr algn="l">
              <a:defRPr sz="2800" b="1">
                <a:solidFill>
                  <a:srgbClr val="00AEC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03180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0" y="2438405"/>
            <a:ext cx="10674157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8914-EDD3-FC49-4CAF-D7AFEA05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 descr="xdgdfgdfg">
            <a:extLst>
              <a:ext uri="{FF2B5EF4-FFF2-40B4-BE49-F238E27FC236}">
                <a16:creationId xmlns:a16="http://schemas.microsoft.com/office/drawing/2014/main" id="{598BF201-9067-3A1D-911D-FB3EA47FFC0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06400" y="1058219"/>
            <a:ext cx="11377706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13BC7D2-FAD9-20EE-F85E-A8C0876CD49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06400" y="3524730"/>
            <a:ext cx="11377706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158973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762001"/>
            <a:ext cx="113792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600" b="0">
                <a:solidFill>
                  <a:schemeClr val="tx1"/>
                </a:solidFill>
              </a:defRPr>
            </a:lvl1pPr>
            <a:lvl2pPr>
              <a:defRPr sz="2400">
                <a:solidFill>
                  <a:srgbClr val="5B6770"/>
                </a:solidFill>
              </a:defRPr>
            </a:lvl2pPr>
            <a:lvl3pPr>
              <a:defRPr sz="2000">
                <a:solidFill>
                  <a:srgbClr val="5B6770"/>
                </a:solidFill>
              </a:defRPr>
            </a:lvl3pPr>
            <a:lvl4pPr>
              <a:defRPr sz="1800">
                <a:solidFill>
                  <a:srgbClr val="5B6770"/>
                </a:solidFill>
              </a:defRPr>
            </a:lvl4pPr>
            <a:lvl5pPr>
              <a:defRPr sz="1600">
                <a:solidFill>
                  <a:srgbClr val="5B677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271C7-351C-6A53-1BD1-4B6987F1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97280" rIns="274320" bIns="731520"/>
          <a:lstStyle>
            <a:lvl1pPr marL="0" indent="0" algn="l">
              <a:buNone/>
              <a:defRPr sz="2400" b="0">
                <a:solidFill>
                  <a:schemeClr val="tx1"/>
                </a:solidFill>
              </a:defRPr>
            </a:lvl1pPr>
            <a:lvl2pPr algn="l">
              <a:defRPr sz="2000">
                <a:solidFill>
                  <a:schemeClr val="tx2"/>
                </a:solidFill>
              </a:defRPr>
            </a:lvl2pPr>
            <a:lvl3pPr algn="l">
              <a:defRPr sz="1800">
                <a:solidFill>
                  <a:schemeClr val="tx2"/>
                </a:solidFill>
              </a:defRPr>
            </a:lvl3pPr>
            <a:lvl4pPr algn="l">
              <a:defRPr sz="1600">
                <a:solidFill>
                  <a:schemeClr val="tx2"/>
                </a:solidFill>
              </a:defRPr>
            </a:lvl4pPr>
            <a:lvl5pPr algn="l"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06400" y="762000"/>
            <a:ext cx="69088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BED4E2-E7A2-AE66-639C-4EE96FC0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926B97-2A6D-A2E6-33E5-91F5C2A6F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EA07743-71C9-2937-9D4F-786590E1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C980251-D77A-C3CE-5889-2579FFB6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5BA22F1-2EF4-FAB1-48BA-4636D4B7C15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97280" rIns="274320" bIns="731520"/>
          <a:lstStyle>
            <a:lvl1pPr marL="0" indent="0" algn="l">
              <a:buNone/>
              <a:defRPr sz="2400" b="0">
                <a:solidFill>
                  <a:schemeClr val="accent1"/>
                </a:solidFill>
              </a:defRPr>
            </a:lvl1pPr>
            <a:lvl2pPr algn="l">
              <a:defRPr sz="1800">
                <a:solidFill>
                  <a:schemeClr val="tx2"/>
                </a:solidFill>
              </a:defRPr>
            </a:lvl2pPr>
            <a:lvl3pPr algn="l">
              <a:defRPr sz="1600">
                <a:solidFill>
                  <a:schemeClr val="tx2"/>
                </a:solidFill>
              </a:defRPr>
            </a:lvl3pPr>
            <a:lvl4pPr algn="l">
              <a:defRPr sz="1400">
                <a:solidFill>
                  <a:schemeClr val="tx2"/>
                </a:solidFill>
              </a:defRPr>
            </a:lvl4pPr>
            <a:lvl5pPr algn="l"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6AA29EA-E088-D81E-2199-D3C6680B1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69088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A0D26C4-F0B9-8786-63BA-3230F0D9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2746A8-CEB7-DA32-2E46-4CD875A53BEE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5B677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81F622A-1E5B-9C1F-4B89-952F231997D8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04BE0D-CAFF-A353-053D-04E6FAB57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0A47C1F-9F12-8BE1-EFDD-1FE189FAAD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4648200"/>
            <a:ext cx="11379200" cy="14478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BAB97C9-A225-B5FE-3934-62A46DFC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44CFBEC-5C8F-3F37-0431-43415179E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827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876800" y="0"/>
            <a:ext cx="73152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38100" dir="108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847D438-DAAD-88D4-D035-DFBF79CDE65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495274"/>
            <a:ext cx="3989513" cy="1543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11379203" y="6477005"/>
            <a:ext cx="7111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12026174" y="6477000"/>
            <a:ext cx="165825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3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>
            <a:cxnSpLocks/>
          </p:cNvCxnSpPr>
          <p:nvPr userDrawn="1"/>
        </p:nvCxnSpPr>
        <p:spPr>
          <a:xfrm>
            <a:off x="101600" y="6477000"/>
            <a:ext cx="6604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 userDrawn="1"/>
        </p:nvCxnSpPr>
        <p:spPr>
          <a:xfrm>
            <a:off x="2133600" y="6477006"/>
            <a:ext cx="9936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72903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tx1"/>
                </a:solidFill>
              </a:rPr>
              <a:t>PUBLIC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0578DE2-3155-2E8B-BE55-260C3ABC19B3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042" y="6217199"/>
            <a:ext cx="1196754" cy="462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56" r:id="rId4"/>
    <p:sldLayoutId id="2147483738" r:id="rId5"/>
    <p:sldLayoutId id="2147483713" r:id="rId6"/>
    <p:sldLayoutId id="2147483714" r:id="rId7"/>
    <p:sldLayoutId id="2147483715" r:id="rId8"/>
    <p:sldLayoutId id="2147483716" r:id="rId9"/>
    <p:sldLayoutId id="2147483755" r:id="rId10"/>
    <p:sldLayoutId id="2147483717" r:id="rId11"/>
    <p:sldLayoutId id="2147483718" r:id="rId12"/>
    <p:sldLayoutId id="2147483719" r:id="rId13"/>
    <p:sldLayoutId id="2147483720" r:id="rId14"/>
    <p:sldLayoutId id="2147483666" r:id="rId15"/>
    <p:sldLayoutId id="2147483737" r:id="rId16"/>
    <p:sldLayoutId id="2147483722" r:id="rId17"/>
    <p:sldLayoutId id="2147483721" r:id="rId1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>
            <a:cxnSpLocks/>
          </p:cNvCxnSpPr>
          <p:nvPr userDrawn="1"/>
        </p:nvCxnSpPr>
        <p:spPr>
          <a:xfrm>
            <a:off x="779284" y="6"/>
            <a:ext cx="0" cy="5181594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</p:cNvCxnSpPr>
          <p:nvPr userDrawn="1"/>
        </p:nvCxnSpPr>
        <p:spPr>
          <a:xfrm>
            <a:off x="779283" y="5943600"/>
            <a:ext cx="0" cy="5334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2F1F6BF0-F215-0BB8-0DD1-9AE4EAB7CBB3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035" y="5382386"/>
            <a:ext cx="1253765" cy="485014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D4B1C1C-078C-2929-E80C-E9FD3CD5E13C}"/>
              </a:ext>
            </a:extLst>
          </p:cNvPr>
          <p:cNvSpPr/>
          <p:nvPr userDrawn="1"/>
        </p:nvSpPr>
        <p:spPr>
          <a:xfrm>
            <a:off x="11582403" y="6477004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chemeClr val="bg2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B1BDDC1-0755-B4BC-7747-8F4BB71F1537}"/>
              </a:ext>
            </a:extLst>
          </p:cNvPr>
          <p:cNvSpPr/>
          <p:nvPr userDrawn="1"/>
        </p:nvSpPr>
        <p:spPr>
          <a:xfrm>
            <a:off x="12067631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1D54FA-D0D6-2477-1453-CECA5918A466}"/>
              </a:ext>
            </a:extLst>
          </p:cNvPr>
          <p:cNvCxnSpPr>
            <a:cxnSpLocks/>
          </p:cNvCxnSpPr>
          <p:nvPr userDrawn="1"/>
        </p:nvCxnSpPr>
        <p:spPr>
          <a:xfrm>
            <a:off x="779283" y="6477005"/>
            <a:ext cx="11321278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19A5F104-168E-9F30-6E64-8C058D081197}"/>
              </a:ext>
            </a:extLst>
          </p:cNvPr>
          <p:cNvSpPr txBox="1"/>
          <p:nvPr userDrawn="1"/>
        </p:nvSpPr>
        <p:spPr>
          <a:xfrm>
            <a:off x="685800" y="6553200"/>
            <a:ext cx="935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5B6770"/>
                </a:solidFill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4111403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52" r:id="rId3"/>
    <p:sldLayoutId id="2147483742" r:id="rId4"/>
    <p:sldLayoutId id="2147483743" r:id="rId5"/>
    <p:sldLayoutId id="2147483744" r:id="rId6"/>
    <p:sldLayoutId id="2147483745" r:id="rId7"/>
    <p:sldLayoutId id="2147483748" r:id="rId8"/>
    <p:sldLayoutId id="2147483750" r:id="rId9"/>
    <p:sldLayoutId id="2147483751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5334000" y="2376150"/>
            <a:ext cx="564603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July 2025 Implementation Update – NPRR1234 and PGRR115</a:t>
            </a:r>
          </a:p>
          <a:p>
            <a:endParaRPr lang="en-US" dirty="0">
              <a:highlight>
                <a:srgbClr val="FFFF00"/>
              </a:highlight>
            </a:endParaRPr>
          </a:p>
          <a:p>
            <a:r>
              <a:rPr lang="en-US" i="1" dirty="0"/>
              <a:t>Agee Springer</a:t>
            </a:r>
          </a:p>
          <a:p>
            <a:r>
              <a:rPr lang="en-US" dirty="0"/>
              <a:t>Sr. Manager, Grid Interconnections</a:t>
            </a: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E70EA-F1A6-199E-FC43-624EEACDD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NPRR1234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609AA-5A9B-F223-9E78-3CD3491382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274320" tIns="274320" rIns="274320" bIns="274320" anchor="t">
            <a:normAutofit fontScale="92500" lnSpcReduction="20000"/>
          </a:bodyPr>
          <a:lstStyle/>
          <a:p>
            <a:r>
              <a:rPr lang="en-US" dirty="0"/>
              <a:t>ERCOT will unbox paragraphs (14)-(19) of Section 3.10.7.2 on July 21, 2025</a:t>
            </a:r>
          </a:p>
          <a:p>
            <a:pPr lvl="1"/>
            <a:r>
              <a:rPr lang="en-US" dirty="0"/>
              <a:t>This was announced via Market Notice on July 10</a:t>
            </a:r>
            <a:endParaRPr lang="en-US" dirty="0">
              <a:cs typeface="Arial"/>
            </a:endParaRPr>
          </a:p>
          <a:p>
            <a:pPr lvl="1"/>
            <a:r>
              <a:rPr lang="en-US" dirty="0"/>
              <a:t>These paragraphs cover the identification and end-use classification of loads 25 MW or greater</a:t>
            </a:r>
          </a:p>
          <a:p>
            <a:pPr lvl="1"/>
            <a:r>
              <a:rPr lang="en-US" dirty="0"/>
              <a:t>Other sections of NPRR1234 will be unboxed at a later date</a:t>
            </a:r>
          </a:p>
          <a:p>
            <a:endParaRPr lang="en-US" dirty="0"/>
          </a:p>
          <a:p>
            <a:r>
              <a:rPr lang="en-US" dirty="0"/>
              <a:t>ERCOT will provide REs associated with PUNs a form containing loads within each PUN.  REs must update the end-use category of Load Points meeting the criteria in 3.10.7.2(16) and submit the file to RIOO as an attachment-only change request.</a:t>
            </a:r>
            <a:endParaRPr lang="en-US" dirty="0">
              <a:cs typeface="Arial"/>
            </a:endParaRPr>
          </a:p>
          <a:p>
            <a:pPr lvl="1"/>
            <a:r>
              <a:rPr lang="en-US" sz="2200" dirty="0"/>
              <a:t>Form posted to "ERCOT Critical Energy Infrastructure Information (ECEII) Requested Information" folder on the MIS.</a:t>
            </a:r>
            <a:endParaRPr lang="en-US" sz="2200" dirty="0">
              <a:solidFill>
                <a:srgbClr val="000000"/>
              </a:solidFill>
              <a:cs typeface="Arial"/>
            </a:endParaRPr>
          </a:p>
          <a:p>
            <a:pPr lvl="1"/>
            <a:r>
              <a:rPr lang="en-US" sz="2200" dirty="0"/>
              <a:t>Responses</a:t>
            </a:r>
            <a:r>
              <a:rPr lang="en-US" sz="2200" dirty="0">
                <a:solidFill>
                  <a:srgbClr val="5B6770"/>
                </a:solidFill>
              </a:rPr>
              <a:t> due back by September 1</a:t>
            </a:r>
            <a:endParaRPr lang="en-US" sz="2200" dirty="0">
              <a:solidFill>
                <a:srgbClr val="5B6770"/>
              </a:solidFill>
              <a:cs typeface="Arial"/>
            </a:endParaRPr>
          </a:p>
          <a:p>
            <a:pPr lvl="1"/>
            <a:r>
              <a:rPr lang="en-US" sz="2200" dirty="0"/>
              <a:t>Information within attachments will be incorporated into RIOO in a future system update</a:t>
            </a:r>
            <a:endParaRPr lang="en-US" sz="2200" dirty="0">
              <a:cs typeface="Arial"/>
            </a:endParaRP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B015D7-59E8-5687-1B84-7BEE27068C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284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040009-5E5E-2BF3-F32F-743BE964E6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71FD4-5542-1CF8-B6CC-A0B69B0B1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NPRR1234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CAD1BF-E043-5F61-3C66-1B6137BFA8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For TSPs, an extract of all Load Points has been created and posted to the Network Model Management System (NMMS) Citrix Postings folder.</a:t>
            </a:r>
          </a:p>
          <a:p>
            <a:pPr lvl="1"/>
            <a:r>
              <a:rPr lang="en-US" dirty="0"/>
              <a:t>TSPs must put in an end-use classification for all applicable Load Points</a:t>
            </a:r>
          </a:p>
          <a:p>
            <a:pPr lvl="1"/>
            <a:r>
              <a:rPr lang="en-US" dirty="0"/>
              <a:t>Prior to September 1, the relevant TSP must propose a CAMR with the populated extract attached. The CAMR must have a requested Production Load Date of September 24, 2025.</a:t>
            </a:r>
          </a:p>
          <a:p>
            <a:endParaRPr lang="en-US" dirty="0"/>
          </a:p>
          <a:p>
            <a:r>
              <a:rPr lang="en-US" dirty="0"/>
              <a:t>Please refer to Market Notices M-A052125-02 and M-A052125-03 for more detailed information.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403912-5B16-102B-E15D-504C1F383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660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A3DC6-FA4C-4933-DD37-B16410F18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PGRR115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1FB00-4243-C6CD-B63B-C47F028A56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ERCOT is in </a:t>
            </a:r>
            <a:r>
              <a:rPr lang="en-US"/>
              <a:t>the process of </a:t>
            </a:r>
            <a:r>
              <a:rPr lang="en-US" dirty="0"/>
              <a:t>implementing process changes and finalizing documentation required to unbox the language in PG Section 6.6 and PG Section 9</a:t>
            </a:r>
          </a:p>
          <a:p>
            <a:endParaRPr lang="en-US" dirty="0"/>
          </a:p>
          <a:p>
            <a:r>
              <a:rPr lang="en-US" dirty="0"/>
              <a:t>This work has been slowed by resource constraints and the submission of 44 new LLIS requests since PGRR115 received PUCT approval</a:t>
            </a:r>
          </a:p>
          <a:p>
            <a:endParaRPr lang="en-US" dirty="0"/>
          </a:p>
          <a:p>
            <a:r>
              <a:rPr lang="en-US" dirty="0"/>
              <a:t>ERCOT expects to unbox these sections in the next 1-2 months, subject to resource availability</a:t>
            </a:r>
          </a:p>
          <a:p>
            <a:endParaRPr lang="en-US" dirty="0"/>
          </a:p>
          <a:p>
            <a:r>
              <a:rPr lang="en-US" dirty="0"/>
              <a:t>The remaining sections of PGRR115 will be unboxed at a later date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A567F6-892B-56FC-F588-045FC7CFA6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997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90B45-02DB-DD65-1C1E-0B0BF4BA41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1010627-08C1-531C-ADA7-3F03E66A53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396684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Vertic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74409F5E5BB984CA898E4671C979DCF" ma:contentTypeVersion="15" ma:contentTypeDescription="Create a new document." ma:contentTypeScope="" ma:versionID="d1b0fbabc76e6e790e740144118f0d9b">
  <xsd:schema xmlns:xsd="http://www.w3.org/2001/XMLSchema" xmlns:xs="http://www.w3.org/2001/XMLSchema" xmlns:p="http://schemas.microsoft.com/office/2006/metadata/properties" xmlns:ns2="723a8b7a-cd21-471e-94a6-6be23f24a34b" xmlns:ns3="6093d562-e644-4fa2-a2d5-67c193c082f0" targetNamespace="http://schemas.microsoft.com/office/2006/metadata/properties" ma:root="true" ma:fieldsID="e29c334249e7de8e2a986dd14d6ea8e4" ns2:_="" ns3:_="">
    <xsd:import namespace="723a8b7a-cd21-471e-94a6-6be23f24a34b"/>
    <xsd:import namespace="6093d562-e644-4fa2-a2d5-67c193c082f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3a8b7a-cd21-471e-94a6-6be23f24a3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93d562-e644-4fa2-a2d5-67c193c082f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fbdb1876-48ed-4234-b0ae-a5f00806a9d3}" ma:internalName="TaxCatchAll" ma:showField="CatchAllData" ma:web="6093d562-e644-4fa2-a2d5-67c193c082f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23a8b7a-cd21-471e-94a6-6be23f24a34b">
      <Terms xmlns="http://schemas.microsoft.com/office/infopath/2007/PartnerControls"/>
    </lcf76f155ced4ddcb4097134ff3c332f>
    <TaxCatchAll xmlns="6093d562-e644-4fa2-a2d5-67c193c082f0" xsi:nil="true"/>
  </documentManagement>
</p:properties>
</file>

<file path=customXml/itemProps1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621401B-BA0F-472D-B9DB-5BE2EA2C75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23a8b7a-cd21-471e-94a6-6be23f24a34b"/>
    <ds:schemaRef ds:uri="6093d562-e644-4fa2-a2d5-67c193c082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A526C54-2038-4DDB-9077-84C80FF069E0}">
  <ds:schemaRefs>
    <ds:schemaRef ds:uri="http://purl.org/dc/elements/1.1/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6093d562-e644-4fa2-a2d5-67c193c082f0"/>
    <ds:schemaRef ds:uri="http://purl.org/dc/dcmitype/"/>
    <ds:schemaRef ds:uri="723a8b7a-cd21-471e-94a6-6be23f24a34b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38155</TotalTime>
  <Words>316</Words>
  <Application>Microsoft Office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Cover Slide</vt:lpstr>
      <vt:lpstr>Horizontal Theme</vt:lpstr>
      <vt:lpstr>Vertical Theme</vt:lpstr>
      <vt:lpstr>PowerPoint Presentation</vt:lpstr>
      <vt:lpstr>NPRR1234</vt:lpstr>
      <vt:lpstr>NPRR1234</vt:lpstr>
      <vt:lpstr>PGRR115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Springer, Agee</cp:lastModifiedBy>
  <cp:revision>538</cp:revision>
  <cp:lastPrinted>2017-10-10T21:31:05Z</cp:lastPrinted>
  <dcterms:created xsi:type="dcterms:W3CDTF">2016-01-21T15:20:31Z</dcterms:created>
  <dcterms:modified xsi:type="dcterms:W3CDTF">2025-07-11T01:50:16Z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0x010100274409F5E5BB984CA898E4671C979DCF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2023-04-04T20:11:08Z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bf2916b5-40d5-464a-a6ad-5ac6ebbcbc61</vt:lpwstr>
  </property>
  <property fmtid="{D5CDD505-2E9C-101B-9397-08002B2CF9AE}" pid="9" name="MSIP_Label_7084cbda-52b8-46fb-a7b7-cb5bd465ed85_ContentBits">
    <vt:lpwstr>0</vt:lpwstr>
  </property>
  <property fmtid="{D5CDD505-2E9C-101B-9397-08002B2CF9AE}" pid="10" name="MediaServiceImageTags">
    <vt:lpwstr/>
  </property>
</Properties>
</file>