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72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E7F2F5"/>
    <a:srgbClr val="5B6770"/>
    <a:srgbClr val="F8A208"/>
    <a:srgbClr val="C6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7518A7-3EDA-4BED-A6AB-E6459964C597}" v="20" dt="2025-07-07T18:30:18.207"/>
    <p1510:client id="{B1789446-E02B-0206-B040-384C55A4D9AF}" v="6" dt="2025-07-08T19:55:21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well, Cory" userId="c63747d5-e4be-47e4-a834-0d38b13ff3ae" providerId="ADAL" clId="{AADFA3E1-0C94-4997-B63E-52B472F9838D}"/>
    <pc:docChg chg="undo redo custSel modSld">
      <pc:chgData name="Carswell, Cory" userId="c63747d5-e4be-47e4-a834-0d38b13ff3ae" providerId="ADAL" clId="{AADFA3E1-0C94-4997-B63E-52B472F9838D}" dt="2025-01-29T16:30:33.202" v="753" actId="14826"/>
      <pc:docMkLst>
        <pc:docMk/>
      </pc:docMkLst>
      <pc:sldChg chg="modSp mod">
        <pc:chgData name="Carswell, Cory" userId="c63747d5-e4be-47e4-a834-0d38b13ff3ae" providerId="ADAL" clId="{AADFA3E1-0C94-4997-B63E-52B472F9838D}" dt="2025-01-24T17:19:17.642" v="737" actId="20577"/>
        <pc:sldMkLst>
          <pc:docMk/>
          <pc:sldMk cId="730603795" sldId="260"/>
        </pc:sldMkLst>
      </pc:sldChg>
      <pc:sldChg chg="modSp mod">
        <pc:chgData name="Carswell, Cory" userId="c63747d5-e4be-47e4-a834-0d38b13ff3ae" providerId="ADAL" clId="{AADFA3E1-0C94-4997-B63E-52B472F9838D}" dt="2025-01-29T16:23:52.098" v="741" actId="14826"/>
        <pc:sldMkLst>
          <pc:docMk/>
          <pc:sldMk cId="1324424397" sldId="261"/>
        </pc:sldMkLst>
      </pc:sldChg>
      <pc:sldChg chg="modSp mod">
        <pc:chgData name="Carswell, Cory" userId="c63747d5-e4be-47e4-a834-0d38b13ff3ae" providerId="ADAL" clId="{AADFA3E1-0C94-4997-B63E-52B472F9838D}" dt="2025-01-24T16:46:32.496" v="457" actId="13926"/>
        <pc:sldMkLst>
          <pc:docMk/>
          <pc:sldMk cId="2145432706" sldId="276"/>
        </pc:sldMkLst>
      </pc:sldChg>
      <pc:sldChg chg="modSp mod">
        <pc:chgData name="Carswell, Cory" userId="c63747d5-e4be-47e4-a834-0d38b13ff3ae" providerId="ADAL" clId="{AADFA3E1-0C94-4997-B63E-52B472F9838D}" dt="2025-01-29T16:25:43.969" v="747" actId="14826"/>
        <pc:sldMkLst>
          <pc:docMk/>
          <pc:sldMk cId="1095794504" sldId="277"/>
        </pc:sldMkLst>
      </pc:sldChg>
      <pc:sldChg chg="modSp mod">
        <pc:chgData name="Carswell, Cory" userId="c63747d5-e4be-47e4-a834-0d38b13ff3ae" providerId="ADAL" clId="{AADFA3E1-0C94-4997-B63E-52B472F9838D}" dt="2025-01-24T17:18:56.616" v="727" actId="14826"/>
        <pc:sldMkLst>
          <pc:docMk/>
          <pc:sldMk cId="1338195067" sldId="287"/>
        </pc:sldMkLst>
      </pc:sldChg>
      <pc:sldChg chg="modSp mod">
        <pc:chgData name="Carswell, Cory" userId="c63747d5-e4be-47e4-a834-0d38b13ff3ae" providerId="ADAL" clId="{AADFA3E1-0C94-4997-B63E-52B472F9838D}" dt="2025-01-24T16:43:44.320" v="439" actId="13926"/>
        <pc:sldMkLst>
          <pc:docMk/>
          <pc:sldMk cId="1756044365" sldId="296"/>
        </pc:sldMkLst>
      </pc:sldChg>
      <pc:sldChg chg="modSp mod">
        <pc:chgData name="Carswell, Cory" userId="c63747d5-e4be-47e4-a834-0d38b13ff3ae" providerId="ADAL" clId="{AADFA3E1-0C94-4997-B63E-52B472F9838D}" dt="2025-01-29T16:30:33.202" v="753" actId="14826"/>
        <pc:sldMkLst>
          <pc:docMk/>
          <pc:sldMk cId="2309081026" sldId="297"/>
        </pc:sldMkLst>
      </pc:sldChg>
      <pc:sldChg chg="modSp mod">
        <pc:chgData name="Carswell, Cory" userId="c63747d5-e4be-47e4-a834-0d38b13ff3ae" providerId="ADAL" clId="{AADFA3E1-0C94-4997-B63E-52B472F9838D}" dt="2025-01-29T16:26:08.830" v="748" actId="14826"/>
        <pc:sldMkLst>
          <pc:docMk/>
          <pc:sldMk cId="1495175290" sldId="352"/>
        </pc:sldMkLst>
      </pc:sldChg>
      <pc:sldChg chg="modSp mod">
        <pc:chgData name="Carswell, Cory" userId="c63747d5-e4be-47e4-a834-0d38b13ff3ae" providerId="ADAL" clId="{AADFA3E1-0C94-4997-B63E-52B472F9838D}" dt="2025-01-24T17:14:22.239" v="726" actId="13926"/>
        <pc:sldMkLst>
          <pc:docMk/>
          <pc:sldMk cId="587539909" sldId="353"/>
        </pc:sldMkLst>
      </pc:sldChg>
      <pc:sldChg chg="modSp mod">
        <pc:chgData name="Carswell, Cory" userId="c63747d5-e4be-47e4-a834-0d38b13ff3ae" providerId="ADAL" clId="{AADFA3E1-0C94-4997-B63E-52B472F9838D}" dt="2025-01-24T16:57:00.984" v="610" actId="13926"/>
        <pc:sldMkLst>
          <pc:docMk/>
          <pc:sldMk cId="874353533" sldId="354"/>
        </pc:sldMkLst>
      </pc:sldChg>
      <pc:sldChg chg="addSp delSp modSp mod">
        <pc:chgData name="Carswell, Cory" userId="c63747d5-e4be-47e4-a834-0d38b13ff3ae" providerId="ADAL" clId="{AADFA3E1-0C94-4997-B63E-52B472F9838D}" dt="2025-01-24T03:38:23.550" v="264" actId="20577"/>
        <pc:sldMkLst>
          <pc:docMk/>
          <pc:sldMk cId="2492350086" sldId="355"/>
        </pc:sldMkLst>
      </pc:sldChg>
      <pc:sldChg chg="modSp mod">
        <pc:chgData name="Carswell, Cory" userId="c63747d5-e4be-47e4-a834-0d38b13ff3ae" providerId="ADAL" clId="{AADFA3E1-0C94-4997-B63E-52B472F9838D}" dt="2025-01-29T16:27:18.375" v="752" actId="14826"/>
        <pc:sldMkLst>
          <pc:docMk/>
          <pc:sldMk cId="1731488322" sldId="367"/>
        </pc:sldMkLst>
      </pc:sldChg>
      <pc:sldChg chg="modSp mod">
        <pc:chgData name="Carswell, Cory" userId="c63747d5-e4be-47e4-a834-0d38b13ff3ae" providerId="ADAL" clId="{AADFA3E1-0C94-4997-B63E-52B472F9838D}" dt="2025-01-29T16:24:56.995" v="744" actId="14826"/>
        <pc:sldMkLst>
          <pc:docMk/>
          <pc:sldMk cId="3306108906" sldId="368"/>
        </pc:sldMkLst>
      </pc:sldChg>
      <pc:sldChg chg="modSp mod">
        <pc:chgData name="Carswell, Cory" userId="c63747d5-e4be-47e4-a834-0d38b13ff3ae" providerId="ADAL" clId="{AADFA3E1-0C94-4997-B63E-52B472F9838D}" dt="2025-01-24T17:08:46.999" v="716" actId="13926"/>
        <pc:sldMkLst>
          <pc:docMk/>
          <pc:sldMk cId="1327399478" sldId="369"/>
        </pc:sldMkLst>
      </pc:sldChg>
      <pc:sldChg chg="modSp mod">
        <pc:chgData name="Carswell, Cory" userId="c63747d5-e4be-47e4-a834-0d38b13ff3ae" providerId="ADAL" clId="{AADFA3E1-0C94-4997-B63E-52B472F9838D}" dt="2025-01-24T17:07:09.419" v="662" actId="122"/>
        <pc:sldMkLst>
          <pc:docMk/>
          <pc:sldMk cId="2576058586" sldId="370"/>
        </pc:sldMkLst>
      </pc:sldChg>
    </pc:docChg>
  </pc:docChgLst>
  <pc:docChgLst>
    <pc:chgData name="Drake, Gordon" userId="d3aa080c-bd91-4052-98d6-063a86a83a9f" providerId="ADAL" clId="{18D27EB5-6CF9-4EF3-8380-C9A9E62CE608}"/>
    <pc:docChg chg="custSel modSld">
      <pc:chgData name="Drake, Gordon" userId="d3aa080c-bd91-4052-98d6-063a86a83a9f" providerId="ADAL" clId="{18D27EB5-6CF9-4EF3-8380-C9A9E62CE608}" dt="2025-06-11T15:08:34.079" v="66" actId="2062"/>
      <pc:docMkLst>
        <pc:docMk/>
      </pc:docMkLst>
      <pc:sldChg chg="modSp mod">
        <pc:chgData name="Drake, Gordon" userId="d3aa080c-bd91-4052-98d6-063a86a83a9f" providerId="ADAL" clId="{18D27EB5-6CF9-4EF3-8380-C9A9E62CE608}" dt="2025-06-11T15:05:39.915" v="65" actId="20577"/>
        <pc:sldMkLst>
          <pc:docMk/>
          <pc:sldMk cId="2145432706" sldId="276"/>
        </pc:sldMkLst>
        <pc:spChg chg="mod">
          <ac:chgData name="Drake, Gordon" userId="d3aa080c-bd91-4052-98d6-063a86a83a9f" providerId="ADAL" clId="{18D27EB5-6CF9-4EF3-8380-C9A9E62CE608}" dt="2025-06-11T15:05:39.915" v="6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Drake, Gordon" userId="d3aa080c-bd91-4052-98d6-063a86a83a9f" providerId="ADAL" clId="{18D27EB5-6CF9-4EF3-8380-C9A9E62CE608}" dt="2025-06-11T15:03:24.457" v="58" actId="1035"/>
        <pc:sldMkLst>
          <pc:docMk/>
          <pc:sldMk cId="1756044365" sldId="296"/>
        </pc:sldMkLst>
        <pc:spChg chg="mod">
          <ac:chgData name="Drake, Gordon" userId="d3aa080c-bd91-4052-98d6-063a86a83a9f" providerId="ADAL" clId="{18D27EB5-6CF9-4EF3-8380-C9A9E62CE608}" dt="2025-06-11T15:03:24.457" v="58" actId="1035"/>
          <ac:spMkLst>
            <pc:docMk/>
            <pc:sldMk cId="1756044365" sldId="296"/>
            <ac:spMk id="8" creationId="{558BA481-C343-4088-9A25-8F0D48CA0371}"/>
          </ac:spMkLst>
        </pc:spChg>
      </pc:sldChg>
      <pc:sldChg chg="modSp mod">
        <pc:chgData name="Drake, Gordon" userId="d3aa080c-bd91-4052-98d6-063a86a83a9f" providerId="ADAL" clId="{18D27EB5-6CF9-4EF3-8380-C9A9E62CE608}" dt="2025-06-11T15:01:12.843" v="48" actId="1036"/>
        <pc:sldMkLst>
          <pc:docMk/>
          <pc:sldMk cId="3306108906" sldId="368"/>
        </pc:sldMkLst>
        <pc:spChg chg="mod">
          <ac:chgData name="Drake, Gordon" userId="d3aa080c-bd91-4052-98d6-063a86a83a9f" providerId="ADAL" clId="{18D27EB5-6CF9-4EF3-8380-C9A9E62CE608}" dt="2025-06-11T15:01:04.310" v="36" actId="20577"/>
          <ac:spMkLst>
            <pc:docMk/>
            <pc:sldMk cId="3306108906" sldId="368"/>
            <ac:spMk id="3" creationId="{00000000-0000-0000-0000-000000000000}"/>
          </ac:spMkLst>
        </pc:spChg>
      </pc:sldChg>
      <pc:sldChg chg="modSp mod">
        <pc:chgData name="Drake, Gordon" userId="d3aa080c-bd91-4052-98d6-063a86a83a9f" providerId="ADAL" clId="{18D27EB5-6CF9-4EF3-8380-C9A9E62CE608}" dt="2025-06-11T15:08:34.079" v="66" actId="2062"/>
        <pc:sldMkLst>
          <pc:docMk/>
          <pc:sldMk cId="2576058586" sldId="370"/>
        </pc:sldMkLst>
      </pc:sldChg>
    </pc:docChg>
  </pc:docChgLst>
  <pc:docChgLst>
    <pc:chgData name="Drake, Gordon" userId="S::gordon.drake@ercot.com::d3aa080c-bd91-4052-98d6-063a86a83a9f" providerId="AD" clId="Web-{7997E9C6-D3E5-1DC4-C2DD-F9056ED6542A}"/>
    <pc:docChg chg="modSld">
      <pc:chgData name="Drake, Gordon" userId="S::gordon.drake@ercot.com::d3aa080c-bd91-4052-98d6-063a86a83a9f" providerId="AD" clId="Web-{7997E9C6-D3E5-1DC4-C2DD-F9056ED6542A}" dt="2025-02-25T16:20:01.399" v="127" actId="1076"/>
      <pc:docMkLst>
        <pc:docMk/>
      </pc:docMkLst>
      <pc:sldChg chg="modSp">
        <pc:chgData name="Drake, Gordon" userId="S::gordon.drake@ercot.com::d3aa080c-bd91-4052-98d6-063a86a83a9f" providerId="AD" clId="Web-{7997E9C6-D3E5-1DC4-C2DD-F9056ED6542A}" dt="2025-02-25T16:20:01.399" v="127" actId="1076"/>
        <pc:sldMkLst>
          <pc:docMk/>
          <pc:sldMk cId="3306108906" sldId="368"/>
        </pc:sldMkLst>
      </pc:sldChg>
    </pc:docChg>
  </pc:docChgLst>
  <pc:docChgLst>
    <pc:chgData name="Skiles, Matthew" userId="bb9b5f1e-7301-452e-a4f0-46a9b1f017c7" providerId="ADAL" clId="{84DC7B8A-1934-4B5C-8F1F-9D2B06001D2C}"/>
    <pc:docChg chg="undo custSel addSld delSld modSld">
      <pc:chgData name="Skiles, Matthew" userId="bb9b5f1e-7301-452e-a4f0-46a9b1f017c7" providerId="ADAL" clId="{84DC7B8A-1934-4B5C-8F1F-9D2B06001D2C}" dt="2025-02-21T22:45:13.602" v="1072" actId="20577"/>
      <pc:docMkLst>
        <pc:docMk/>
      </pc:docMkLst>
      <pc:sldChg chg="modSp mod">
        <pc:chgData name="Skiles, Matthew" userId="bb9b5f1e-7301-452e-a4f0-46a9b1f017c7" providerId="ADAL" clId="{84DC7B8A-1934-4B5C-8F1F-9D2B06001D2C}" dt="2025-02-19T17:07:04.669" v="16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84DC7B8A-1934-4B5C-8F1F-9D2B06001D2C}" dt="2025-02-21T16:42:52.026" v="1034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84DC7B8A-1934-4B5C-8F1F-9D2B06001D2C}" dt="2025-02-19T18:15:41.778" v="704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84DC7B8A-1934-4B5C-8F1F-9D2B06001D2C}" dt="2025-02-21T20:04:04.611" v="1061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84DC7B8A-1934-4B5C-8F1F-9D2B06001D2C}" dt="2025-02-19T18:30:14.891" v="759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84DC7B8A-1934-4B5C-8F1F-9D2B06001D2C}" dt="2025-02-19T18:06:28.939" v="604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84DC7B8A-1934-4B5C-8F1F-9D2B06001D2C}" dt="2025-02-19T18:08:42.284" v="649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84DC7B8A-1934-4B5C-8F1F-9D2B06001D2C}" dt="2025-02-19T18:00:53.099" v="538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84DC7B8A-1934-4B5C-8F1F-9D2B06001D2C}" dt="2025-02-19T18:36:16.657" v="812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84DC7B8A-1934-4B5C-8F1F-9D2B06001D2C}" dt="2025-02-21T22:45:13.602" v="1072" actId="20577"/>
        <pc:sldMkLst>
          <pc:docMk/>
          <pc:sldMk cId="874353533" sldId="354"/>
        </pc:sldMkLst>
      </pc:sldChg>
      <pc:sldChg chg="del">
        <pc:chgData name="Skiles, Matthew" userId="bb9b5f1e-7301-452e-a4f0-46a9b1f017c7" providerId="ADAL" clId="{84DC7B8A-1934-4B5C-8F1F-9D2B06001D2C}" dt="2025-02-19T17:52:29.780" v="398" actId="2696"/>
        <pc:sldMkLst>
          <pc:docMk/>
          <pc:sldMk cId="2492350086" sldId="355"/>
        </pc:sldMkLst>
      </pc:sldChg>
      <pc:sldChg chg="addSp delSp modSp mod">
        <pc:chgData name="Skiles, Matthew" userId="bb9b5f1e-7301-452e-a4f0-46a9b1f017c7" providerId="ADAL" clId="{84DC7B8A-1934-4B5C-8F1F-9D2B06001D2C}" dt="2025-02-21T16:43:38.938" v="1051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84DC7B8A-1934-4B5C-8F1F-9D2B06001D2C}" dt="2025-02-21T16:42:36.963" v="1017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84DC7B8A-1934-4B5C-8F1F-9D2B06001D2C}" dt="2025-02-21T16:23:52.751" v="1000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84DC7B8A-1934-4B5C-8F1F-9D2B06001D2C}" dt="2025-02-21T16:22:07.997" v="971" actId="1076"/>
        <pc:sldMkLst>
          <pc:docMk/>
          <pc:sldMk cId="2576058586" sldId="370"/>
        </pc:sldMkLst>
      </pc:sldChg>
      <pc:sldChg chg="addSp delSp modSp add mod">
        <pc:chgData name="Skiles, Matthew" userId="bb9b5f1e-7301-452e-a4f0-46a9b1f017c7" providerId="ADAL" clId="{84DC7B8A-1934-4B5C-8F1F-9D2B06001D2C}" dt="2025-02-19T17:53:05.732" v="404" actId="20577"/>
        <pc:sldMkLst>
          <pc:docMk/>
          <pc:sldMk cId="1357906248" sldId="371"/>
        </pc:sldMkLst>
      </pc:sldChg>
    </pc:docChg>
  </pc:docChgLst>
  <pc:docChgLst>
    <pc:chgData name="Carswell, Cory" userId="S::cory.carswell@ercot.com::c63747d5-e4be-47e4-a834-0d38b13ff3ae" providerId="AD" clId="Web-{B36C5244-3163-449A-97BE-0A3AD813F09E}"/>
    <pc:docChg chg="modSld">
      <pc:chgData name="Carswell, Cory" userId="S::cory.carswell@ercot.com::c63747d5-e4be-47e4-a834-0d38b13ff3ae" providerId="AD" clId="Web-{B36C5244-3163-449A-97BE-0A3AD813F09E}" dt="2025-01-24T23:36:56.785" v="53"/>
      <pc:docMkLst>
        <pc:docMk/>
      </pc:docMkLst>
      <pc:sldChg chg="modSp">
        <pc:chgData name="Carswell, Cory" userId="S::cory.carswell@ercot.com::c63747d5-e4be-47e4-a834-0d38b13ff3ae" providerId="AD" clId="Web-{B36C5244-3163-449A-97BE-0A3AD813F09E}" dt="2025-01-24T23:36:56.785" v="53"/>
        <pc:sldMkLst>
          <pc:docMk/>
          <pc:sldMk cId="1327399478" sldId="369"/>
        </pc:sldMkLst>
      </pc:sldChg>
      <pc:sldChg chg="modSp">
        <pc:chgData name="Carswell, Cory" userId="S::cory.carswell@ercot.com::c63747d5-e4be-47e4-a834-0d38b13ff3ae" providerId="AD" clId="Web-{B36C5244-3163-449A-97BE-0A3AD813F09E}" dt="2025-01-24T23:36:43.551" v="27"/>
        <pc:sldMkLst>
          <pc:docMk/>
          <pc:sldMk cId="2576058586" sldId="370"/>
        </pc:sldMkLst>
      </pc:sldChg>
    </pc:docChg>
  </pc:docChgLst>
  <pc:docChgLst>
    <pc:chgData name="Skiles, Matthew" userId="bb9b5f1e-7301-452e-a4f0-46a9b1f017c7" providerId="ADAL" clId="{7AD28061-52F2-4B85-916B-A09395994ACF}"/>
    <pc:docChg chg="undo custSel modSld">
      <pc:chgData name="Skiles, Matthew" userId="bb9b5f1e-7301-452e-a4f0-46a9b1f017c7" providerId="ADAL" clId="{7AD28061-52F2-4B85-916B-A09395994ACF}" dt="2025-04-09T17:00:55.866" v="413" actId="20577"/>
      <pc:docMkLst>
        <pc:docMk/>
      </pc:docMkLst>
      <pc:sldChg chg="modSp mod">
        <pc:chgData name="Skiles, Matthew" userId="bb9b5f1e-7301-452e-a4f0-46a9b1f017c7" providerId="ADAL" clId="{7AD28061-52F2-4B85-916B-A09395994ACF}" dt="2025-04-08T17:21:41.692" v="4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7AD28061-52F2-4B85-916B-A09395994ACF}" dt="2025-04-08T17:25:03.948" v="45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7AD28061-52F2-4B85-916B-A09395994ACF}" dt="2025-04-08T18:14:22.165" v="276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7AD28061-52F2-4B85-916B-A09395994ACF}" dt="2025-04-08T17:52:14.146" v="140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7AD28061-52F2-4B85-916B-A09395994ACF}" dt="2025-04-08T18:16:02.019" v="321" actId="1035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7AD28061-52F2-4B85-916B-A09395994ACF}" dt="2025-04-08T18:02:42.928" v="211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7AD28061-52F2-4B85-916B-A09395994ACF}" dt="2025-04-08T18:13:10.606" v="243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7AD28061-52F2-4B85-916B-A09395994ACF}" dt="2025-04-08T17:52:41.998" v="146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7AD28061-52F2-4B85-916B-A09395994ACF}" dt="2025-04-08T18:17:38.111" v="344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7AD28061-52F2-4B85-916B-A09395994ACF}" dt="2025-04-09T17:00:55.866" v="413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7AD28061-52F2-4B85-916B-A09395994ACF}" dt="2025-04-08T18:01:47.296" v="189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7AD28061-52F2-4B85-916B-A09395994ACF}" dt="2025-04-08T17:43:21.753" v="86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7AD28061-52F2-4B85-916B-A09395994ACF}" dt="2025-04-09T16:31:59.438" v="404" actId="1037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7AD28061-52F2-4B85-916B-A09395994ACF}" dt="2025-04-09T16:31:23.665" v="400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7AD28061-52F2-4B85-916B-A09395994ACF}" dt="2025-04-09T16:52:11.689" v="408" actId="1076"/>
        <pc:sldMkLst>
          <pc:docMk/>
          <pc:sldMk cId="477996415" sldId="372"/>
        </pc:sldMkLst>
      </pc:sldChg>
    </pc:docChg>
  </pc:docChgLst>
  <pc:docChgLst>
    <pc:chgData name="Skiles, Matthew" userId="bb9b5f1e-7301-452e-a4f0-46a9b1f017c7" providerId="ADAL" clId="{A47518A7-3EDA-4BED-A6AB-E6459964C597}"/>
    <pc:docChg chg="undo custSel modSld">
      <pc:chgData name="Skiles, Matthew" userId="bb9b5f1e-7301-452e-a4f0-46a9b1f017c7" providerId="ADAL" clId="{A47518A7-3EDA-4BED-A6AB-E6459964C597}" dt="2025-07-07T18:31:03.432" v="422" actId="20577"/>
      <pc:docMkLst>
        <pc:docMk/>
      </pc:docMkLst>
      <pc:sldChg chg="modSp mod">
        <pc:chgData name="Skiles, Matthew" userId="bb9b5f1e-7301-452e-a4f0-46a9b1f017c7" providerId="ADAL" clId="{A47518A7-3EDA-4BED-A6AB-E6459964C597}" dt="2025-07-07T18:31:03.432" v="422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A47518A7-3EDA-4BED-A6AB-E6459964C597}" dt="2025-07-07T18:31:03.432" v="422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A47518A7-3EDA-4BED-A6AB-E6459964C597}" dt="2025-07-07T17:52:51.064" v="24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A47518A7-3EDA-4BED-A6AB-E6459964C597}" dt="2025-07-07T17:52:51.064" v="24" actId="20577"/>
          <ac:spMkLst>
            <pc:docMk/>
            <pc:sldMk cId="1324424397" sldId="261"/>
            <ac:spMk id="2" creationId="{00000000-0000-0000-0000-000000000000}"/>
          </ac:spMkLst>
        </pc:spChg>
        <pc:picChg chg="del">
          <ac:chgData name="Skiles, Matthew" userId="bb9b5f1e-7301-452e-a4f0-46a9b1f017c7" providerId="ADAL" clId="{A47518A7-3EDA-4BED-A6AB-E6459964C597}" dt="2025-07-07T17:51:59.752" v="3" actId="478"/>
          <ac:picMkLst>
            <pc:docMk/>
            <pc:sldMk cId="1324424397" sldId="261"/>
            <ac:picMk id="5" creationId="{A6511EDB-5CB3-DA46-4326-65B1FC836A09}"/>
          </ac:picMkLst>
        </pc:picChg>
        <pc:picChg chg="add mod">
          <ac:chgData name="Skiles, Matthew" userId="bb9b5f1e-7301-452e-a4f0-46a9b1f017c7" providerId="ADAL" clId="{A47518A7-3EDA-4BED-A6AB-E6459964C597}" dt="2025-07-07T17:52:38.940" v="10" actId="1076"/>
          <ac:picMkLst>
            <pc:docMk/>
            <pc:sldMk cId="1324424397" sldId="261"/>
            <ac:picMk id="6" creationId="{5A7BDA47-9EA2-67BD-1DAA-AA4223638FEE}"/>
          </ac:picMkLst>
        </pc:picChg>
      </pc:sldChg>
      <pc:sldChg chg="modSp mod">
        <pc:chgData name="Skiles, Matthew" userId="bb9b5f1e-7301-452e-a4f0-46a9b1f017c7" providerId="ADAL" clId="{A47518A7-3EDA-4BED-A6AB-E6459964C597}" dt="2025-07-07T18:13:04.859" v="244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A47518A7-3EDA-4BED-A6AB-E6459964C597}" dt="2025-07-07T18:13:04.859" v="24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A47518A7-3EDA-4BED-A6AB-E6459964C597}" dt="2025-07-07T17:56:00.382" v="104" actId="20577"/>
        <pc:sldMkLst>
          <pc:docMk/>
          <pc:sldMk cId="1095794504" sldId="277"/>
        </pc:sldMkLst>
        <pc:spChg chg="mod">
          <ac:chgData name="Skiles, Matthew" userId="bb9b5f1e-7301-452e-a4f0-46a9b1f017c7" providerId="ADAL" clId="{A47518A7-3EDA-4BED-A6AB-E6459964C597}" dt="2025-07-07T17:56:00.382" v="104" actId="20577"/>
          <ac:spMkLst>
            <pc:docMk/>
            <pc:sldMk cId="1095794504" sldId="277"/>
            <ac:spMk id="7" creationId="{8DE3848D-F869-4A14-B867-268DDF4A2C73}"/>
          </ac:spMkLst>
        </pc:spChg>
        <pc:picChg chg="add mod">
          <ac:chgData name="Skiles, Matthew" userId="bb9b5f1e-7301-452e-a4f0-46a9b1f017c7" providerId="ADAL" clId="{A47518A7-3EDA-4BED-A6AB-E6459964C597}" dt="2025-07-07T17:55:14.895" v="80" actId="1076"/>
          <ac:picMkLst>
            <pc:docMk/>
            <pc:sldMk cId="1095794504" sldId="277"/>
            <ac:picMk id="3" creationId="{E386AF80-036C-5C4B-21B4-D8A86C4ABD6B}"/>
          </ac:picMkLst>
        </pc:picChg>
        <pc:picChg chg="add del">
          <ac:chgData name="Skiles, Matthew" userId="bb9b5f1e-7301-452e-a4f0-46a9b1f017c7" providerId="ADAL" clId="{A47518A7-3EDA-4BED-A6AB-E6459964C597}" dt="2025-07-07T17:54:58.941" v="73" actId="478"/>
          <ac:picMkLst>
            <pc:docMk/>
            <pc:sldMk cId="1095794504" sldId="277"/>
            <ac:picMk id="8" creationId="{622E0978-BBA9-CDA8-C981-8DBB6BFDE465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8:14:05.662" v="280" actId="20577"/>
        <pc:sldMkLst>
          <pc:docMk/>
          <pc:sldMk cId="1338195067" sldId="287"/>
        </pc:sldMkLst>
        <pc:spChg chg="mod">
          <ac:chgData name="Skiles, Matthew" userId="bb9b5f1e-7301-452e-a4f0-46a9b1f017c7" providerId="ADAL" clId="{A47518A7-3EDA-4BED-A6AB-E6459964C597}" dt="2025-07-07T18:14:05.662" v="280" actId="20577"/>
          <ac:spMkLst>
            <pc:docMk/>
            <pc:sldMk cId="1338195067" sldId="287"/>
            <ac:spMk id="2" creationId="{00000000-0000-0000-0000-000000000000}"/>
          </ac:spMkLst>
        </pc:spChg>
        <pc:picChg chg="del">
          <ac:chgData name="Skiles, Matthew" userId="bb9b5f1e-7301-452e-a4f0-46a9b1f017c7" providerId="ADAL" clId="{A47518A7-3EDA-4BED-A6AB-E6459964C597}" dt="2025-07-07T18:13:15.005" v="245" actId="478"/>
          <ac:picMkLst>
            <pc:docMk/>
            <pc:sldMk cId="1338195067" sldId="287"/>
            <ac:picMk id="6" creationId="{ADC3351A-09F3-4BD8-025B-0B8CD447C8F2}"/>
          </ac:picMkLst>
        </pc:picChg>
        <pc:picChg chg="add mod">
          <ac:chgData name="Skiles, Matthew" userId="bb9b5f1e-7301-452e-a4f0-46a9b1f017c7" providerId="ADAL" clId="{A47518A7-3EDA-4BED-A6AB-E6459964C597}" dt="2025-07-07T18:13:41.963" v="254" actId="1076"/>
          <ac:picMkLst>
            <pc:docMk/>
            <pc:sldMk cId="1338195067" sldId="287"/>
            <ac:picMk id="7" creationId="{61ED1CA0-F096-F3A0-65A2-6DE68540A4D6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8:09:09.796" v="165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A47518A7-3EDA-4BED-A6AB-E6459964C597}" dt="2025-07-07T18:09:09.796" v="165" actId="20577"/>
          <ac:spMkLst>
            <pc:docMk/>
            <pc:sldMk cId="1756044365" sldId="296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A47518A7-3EDA-4BED-A6AB-E6459964C597}" dt="2025-07-07T18:08:25.779" v="152" actId="1076"/>
          <ac:picMkLst>
            <pc:docMk/>
            <pc:sldMk cId="1756044365" sldId="296"/>
            <ac:picMk id="5" creationId="{7BADF4A8-18A6-614B-4C82-B11E8F9A9658}"/>
          </ac:picMkLst>
        </pc:picChg>
        <pc:picChg chg="del">
          <ac:chgData name="Skiles, Matthew" userId="bb9b5f1e-7301-452e-a4f0-46a9b1f017c7" providerId="ADAL" clId="{A47518A7-3EDA-4BED-A6AB-E6459964C597}" dt="2025-07-07T18:08:13.501" v="148" actId="478"/>
          <ac:picMkLst>
            <pc:docMk/>
            <pc:sldMk cId="1756044365" sldId="296"/>
            <ac:picMk id="6" creationId="{497C20EA-9A71-A790-369E-A46457D7DEE7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8:11:56.321" v="211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A47518A7-3EDA-4BED-A6AB-E6459964C597}" dt="2025-07-07T18:11:56.321" v="211" actId="20577"/>
          <ac:spMkLst>
            <pc:docMk/>
            <pc:sldMk cId="2309081026" sldId="297"/>
            <ac:spMk id="2" creationId="{00000000-0000-0000-0000-000000000000}"/>
          </ac:spMkLst>
        </pc:spChg>
        <pc:picChg chg="del">
          <ac:chgData name="Skiles, Matthew" userId="bb9b5f1e-7301-452e-a4f0-46a9b1f017c7" providerId="ADAL" clId="{A47518A7-3EDA-4BED-A6AB-E6459964C597}" dt="2025-07-07T18:10:01.548" v="179" actId="478"/>
          <ac:picMkLst>
            <pc:docMk/>
            <pc:sldMk cId="2309081026" sldId="297"/>
            <ac:picMk id="5" creationId="{F323DC70-6D2D-6308-A8B3-E5E1D825B247}"/>
          </ac:picMkLst>
        </pc:picChg>
        <pc:picChg chg="add mod ord">
          <ac:chgData name="Skiles, Matthew" userId="bb9b5f1e-7301-452e-a4f0-46a9b1f017c7" providerId="ADAL" clId="{A47518A7-3EDA-4BED-A6AB-E6459964C597}" dt="2025-07-07T18:10:35.316" v="198" actId="1035"/>
          <ac:picMkLst>
            <pc:docMk/>
            <pc:sldMk cId="2309081026" sldId="297"/>
            <ac:picMk id="6" creationId="{97DD8C24-1BB4-8626-F14C-F7C33A4C8EF4}"/>
          </ac:picMkLst>
        </pc:picChg>
        <pc:picChg chg="add del">
          <ac:chgData name="Skiles, Matthew" userId="bb9b5f1e-7301-452e-a4f0-46a9b1f017c7" providerId="ADAL" clId="{A47518A7-3EDA-4BED-A6AB-E6459964C597}" dt="2025-07-07T18:09:27.738" v="168" actId="478"/>
          <ac:picMkLst>
            <pc:docMk/>
            <pc:sldMk cId="2309081026" sldId="297"/>
            <ac:picMk id="8" creationId="{4F0EDEC6-BDC6-416B-4620-EDA861A2A202}"/>
          </ac:picMkLst>
        </pc:picChg>
        <pc:picChg chg="add mod ord">
          <ac:chgData name="Skiles, Matthew" userId="bb9b5f1e-7301-452e-a4f0-46a9b1f017c7" providerId="ADAL" clId="{A47518A7-3EDA-4BED-A6AB-E6459964C597}" dt="2025-07-07T18:10:42.314" v="200" actId="1076"/>
          <ac:picMkLst>
            <pc:docMk/>
            <pc:sldMk cId="2309081026" sldId="297"/>
            <ac:picMk id="10" creationId="{CEA557D5-5133-9AD1-1C85-C62EAE4A9103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8:06:05.489" v="120" actId="1076"/>
        <pc:sldMkLst>
          <pc:docMk/>
          <pc:sldMk cId="1495175290" sldId="352"/>
        </pc:sldMkLst>
        <pc:spChg chg="mod">
          <ac:chgData name="Skiles, Matthew" userId="bb9b5f1e-7301-452e-a4f0-46a9b1f017c7" providerId="ADAL" clId="{A47518A7-3EDA-4BED-A6AB-E6459964C597}" dt="2025-07-07T18:05:55.266" v="119" actId="20577"/>
          <ac:spMkLst>
            <pc:docMk/>
            <pc:sldMk cId="1495175290" sldId="352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A47518A7-3EDA-4BED-A6AB-E6459964C597}" dt="2025-07-07T18:06:05.489" v="120" actId="1076"/>
          <ac:picMkLst>
            <pc:docMk/>
            <pc:sldMk cId="1495175290" sldId="352"/>
            <ac:picMk id="5" creationId="{F901728A-3D98-411A-5B07-15115F854FBA}"/>
          </ac:picMkLst>
        </pc:picChg>
        <pc:picChg chg="add del">
          <ac:chgData name="Skiles, Matthew" userId="bb9b5f1e-7301-452e-a4f0-46a9b1f017c7" providerId="ADAL" clId="{A47518A7-3EDA-4BED-A6AB-E6459964C597}" dt="2025-07-07T18:05:37.546" v="107" actId="478"/>
          <ac:picMkLst>
            <pc:docMk/>
            <pc:sldMk cId="1495175290" sldId="352"/>
            <ac:picMk id="8" creationId="{26B427D0-CDB7-92CF-6B45-2CE1D00CB7F1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8:15:40.051" v="315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A47518A7-3EDA-4BED-A6AB-E6459964C597}" dt="2025-07-07T18:15:40.051" v="315" actId="20577"/>
          <ac:spMkLst>
            <pc:docMk/>
            <pc:sldMk cId="587539909" sldId="353"/>
            <ac:spMk id="2" creationId="{00000000-0000-0000-0000-000000000000}"/>
          </ac:spMkLst>
        </pc:spChg>
        <pc:picChg chg="del">
          <ac:chgData name="Skiles, Matthew" userId="bb9b5f1e-7301-452e-a4f0-46a9b1f017c7" providerId="ADAL" clId="{A47518A7-3EDA-4BED-A6AB-E6459964C597}" dt="2025-07-07T18:14:27.312" v="281" actId="478"/>
          <ac:picMkLst>
            <pc:docMk/>
            <pc:sldMk cId="587539909" sldId="353"/>
            <ac:picMk id="6" creationId="{372CDEC6-8A21-9A94-2807-084762F97BD4}"/>
          </ac:picMkLst>
        </pc:picChg>
        <pc:picChg chg="add mod">
          <ac:chgData name="Skiles, Matthew" userId="bb9b5f1e-7301-452e-a4f0-46a9b1f017c7" providerId="ADAL" clId="{A47518A7-3EDA-4BED-A6AB-E6459964C597}" dt="2025-07-07T18:14:47.035" v="288" actId="1076"/>
          <ac:picMkLst>
            <pc:docMk/>
            <pc:sldMk cId="587539909" sldId="353"/>
            <ac:picMk id="7" creationId="{0A80E496-8344-2D81-26DA-76A0F580EBEF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8:18:05.425" v="394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A47518A7-3EDA-4BED-A6AB-E6459964C597}" dt="2025-07-07T18:17:21.633" v="3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A47518A7-3EDA-4BED-A6AB-E6459964C597}" dt="2025-07-07T18:18:05.425" v="394" actId="20577"/>
          <ac:spMkLst>
            <pc:docMk/>
            <pc:sldMk cId="874353533" sldId="354"/>
            <ac:spMk id="6" creationId="{08908601-C139-4ACB-828A-8FA588D945F5}"/>
          </ac:spMkLst>
        </pc:spChg>
        <pc:picChg chg="del">
          <ac:chgData name="Skiles, Matthew" userId="bb9b5f1e-7301-452e-a4f0-46a9b1f017c7" providerId="ADAL" clId="{A47518A7-3EDA-4BED-A6AB-E6459964C597}" dt="2025-07-07T18:15:55.238" v="316" actId="478"/>
          <ac:picMkLst>
            <pc:docMk/>
            <pc:sldMk cId="874353533" sldId="354"/>
            <ac:picMk id="5" creationId="{4A87B14A-26C6-52F7-773C-3E25136FAF21}"/>
          </ac:picMkLst>
        </pc:picChg>
        <pc:picChg chg="add mod">
          <ac:chgData name="Skiles, Matthew" userId="bb9b5f1e-7301-452e-a4f0-46a9b1f017c7" providerId="ADAL" clId="{A47518A7-3EDA-4BED-A6AB-E6459964C597}" dt="2025-07-07T18:16:23.483" v="325" actId="1076"/>
          <ac:picMkLst>
            <pc:docMk/>
            <pc:sldMk cId="874353533" sldId="354"/>
            <ac:picMk id="7" creationId="{E7BC2627-EB1F-B935-5038-4312271F5FCD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8:07:59.674" v="147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A47518A7-3EDA-4BED-A6AB-E6459964C597}" dt="2025-07-07T18:07:23.270" v="143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A47518A7-3EDA-4BED-A6AB-E6459964C597}" dt="2025-07-07T18:07:59.674" v="147" actId="20577"/>
          <ac:spMkLst>
            <pc:docMk/>
            <pc:sldMk cId="1731488322" sldId="367"/>
            <ac:spMk id="10" creationId="{C9339DF6-5C5D-4C78-858D-34640A37096F}"/>
          </ac:spMkLst>
        </pc:spChg>
        <pc:picChg chg="del">
          <ac:chgData name="Skiles, Matthew" userId="bb9b5f1e-7301-452e-a4f0-46a9b1f017c7" providerId="ADAL" clId="{A47518A7-3EDA-4BED-A6AB-E6459964C597}" dt="2025-07-07T18:06:09.916" v="121" actId="478"/>
          <ac:picMkLst>
            <pc:docMk/>
            <pc:sldMk cId="1731488322" sldId="367"/>
            <ac:picMk id="5" creationId="{9A70AE9E-42D1-6B4D-B51B-8CAAADCF6038}"/>
          </ac:picMkLst>
        </pc:picChg>
        <pc:picChg chg="add mod">
          <ac:chgData name="Skiles, Matthew" userId="bb9b5f1e-7301-452e-a4f0-46a9b1f017c7" providerId="ADAL" clId="{A47518A7-3EDA-4BED-A6AB-E6459964C597}" dt="2025-07-07T18:07:16.411" v="136" actId="1076"/>
          <ac:picMkLst>
            <pc:docMk/>
            <pc:sldMk cId="1731488322" sldId="367"/>
            <ac:picMk id="6" creationId="{B87FD7FC-E7C9-DDA8-88F8-F7E54B9CDC50}"/>
          </ac:picMkLst>
        </pc:picChg>
        <pc:picChg chg="del">
          <ac:chgData name="Skiles, Matthew" userId="bb9b5f1e-7301-452e-a4f0-46a9b1f017c7" providerId="ADAL" clId="{A47518A7-3EDA-4BED-A6AB-E6459964C597}" dt="2025-07-07T18:06:34.286" v="129" actId="478"/>
          <ac:picMkLst>
            <pc:docMk/>
            <pc:sldMk cId="1731488322" sldId="367"/>
            <ac:picMk id="9" creationId="{6CC7EC09-52F6-EBDD-0912-02AD9947683C}"/>
          </ac:picMkLst>
        </pc:picChg>
        <pc:picChg chg="add mod">
          <ac:chgData name="Skiles, Matthew" userId="bb9b5f1e-7301-452e-a4f0-46a9b1f017c7" providerId="ADAL" clId="{A47518A7-3EDA-4BED-A6AB-E6459964C597}" dt="2025-07-07T18:07:09.210" v="135" actId="14100"/>
          <ac:picMkLst>
            <pc:docMk/>
            <pc:sldMk cId="1731488322" sldId="367"/>
            <ac:picMk id="11" creationId="{0F498CD8-62F1-5E27-4BB4-BCB7AE27E2D8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7:54:22.292" v="68" actId="1076"/>
        <pc:sldMkLst>
          <pc:docMk/>
          <pc:sldMk cId="3306108906" sldId="368"/>
        </pc:sldMkLst>
        <pc:spChg chg="mod">
          <ac:chgData name="Skiles, Matthew" userId="bb9b5f1e-7301-452e-a4f0-46a9b1f017c7" providerId="ADAL" clId="{A47518A7-3EDA-4BED-A6AB-E6459964C597}" dt="2025-07-07T17:53:23.133" v="36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A47518A7-3EDA-4BED-A6AB-E6459964C597}" dt="2025-07-07T17:54:07.549" v="62" actId="20577"/>
          <ac:spMkLst>
            <pc:docMk/>
            <pc:sldMk cId="3306108906" sldId="368"/>
            <ac:spMk id="3" creationId="{00000000-0000-0000-0000-000000000000}"/>
          </ac:spMkLst>
        </pc:spChg>
        <pc:picChg chg="del">
          <ac:chgData name="Skiles, Matthew" userId="bb9b5f1e-7301-452e-a4f0-46a9b1f017c7" providerId="ADAL" clId="{A47518A7-3EDA-4BED-A6AB-E6459964C597}" dt="2025-07-07T17:53:03.795" v="25" actId="478"/>
          <ac:picMkLst>
            <pc:docMk/>
            <pc:sldMk cId="3306108906" sldId="368"/>
            <ac:picMk id="6" creationId="{AA5A8FE6-67F4-CAD8-DEC3-D5FDA4D1FC67}"/>
          </ac:picMkLst>
        </pc:picChg>
        <pc:picChg chg="add mod">
          <ac:chgData name="Skiles, Matthew" userId="bb9b5f1e-7301-452e-a4f0-46a9b1f017c7" providerId="ADAL" clId="{A47518A7-3EDA-4BED-A6AB-E6459964C597}" dt="2025-07-07T17:54:22.292" v="68" actId="1076"/>
          <ac:picMkLst>
            <pc:docMk/>
            <pc:sldMk cId="3306108906" sldId="368"/>
            <ac:picMk id="7" creationId="{F3345F65-4F9B-08CD-3F97-91E38BC877F9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8:30:33.414" v="415" actId="1076"/>
        <pc:sldMkLst>
          <pc:docMk/>
          <pc:sldMk cId="1327399478" sldId="369"/>
        </pc:sldMkLst>
        <pc:graphicFrameChg chg="add del mod">
          <ac:chgData name="Skiles, Matthew" userId="bb9b5f1e-7301-452e-a4f0-46a9b1f017c7" providerId="ADAL" clId="{A47518A7-3EDA-4BED-A6AB-E6459964C597}" dt="2025-07-07T18:30:11.305" v="412" actId="478"/>
          <ac:graphicFrameMkLst>
            <pc:docMk/>
            <pc:sldMk cId="1327399478" sldId="369"/>
            <ac:graphicFrameMk id="3" creationId="{EF735362-225D-820B-44E7-D6584AC7A1A2}"/>
          </ac:graphicFrameMkLst>
        </pc:graphicFrameChg>
        <pc:graphicFrameChg chg="del">
          <ac:chgData name="Skiles, Matthew" userId="bb9b5f1e-7301-452e-a4f0-46a9b1f017c7" providerId="ADAL" clId="{A47518A7-3EDA-4BED-A6AB-E6459964C597}" dt="2025-07-07T18:28:17.633" v="398" actId="478"/>
          <ac:graphicFrameMkLst>
            <pc:docMk/>
            <pc:sldMk cId="1327399478" sldId="369"/>
            <ac:graphicFrameMk id="5" creationId="{EC683270-C947-CBA4-77B7-AAAC47F0F66A}"/>
          </ac:graphicFrameMkLst>
        </pc:graphicFrameChg>
        <pc:graphicFrameChg chg="add mod">
          <ac:chgData name="Skiles, Matthew" userId="bb9b5f1e-7301-452e-a4f0-46a9b1f017c7" providerId="ADAL" clId="{A47518A7-3EDA-4BED-A6AB-E6459964C597}" dt="2025-07-07T18:30:33.414" v="415" actId="1076"/>
          <ac:graphicFrameMkLst>
            <pc:docMk/>
            <pc:sldMk cId="1327399478" sldId="369"/>
            <ac:graphicFrameMk id="6" creationId="{DFB2B199-9849-0B16-9AC7-5B406A07737B}"/>
          </ac:graphicFrameMkLst>
        </pc:graphicFrameChg>
      </pc:sldChg>
      <pc:sldChg chg="addSp delSp modSp mod">
        <pc:chgData name="Skiles, Matthew" userId="bb9b5f1e-7301-452e-a4f0-46a9b1f017c7" providerId="ADAL" clId="{A47518A7-3EDA-4BED-A6AB-E6459964C597}" dt="2025-07-07T18:30:07.183" v="411" actId="1076"/>
        <pc:sldMkLst>
          <pc:docMk/>
          <pc:sldMk cId="2576058586" sldId="370"/>
        </pc:sldMkLst>
        <pc:graphicFrameChg chg="add del mod">
          <ac:chgData name="Skiles, Matthew" userId="bb9b5f1e-7301-452e-a4f0-46a9b1f017c7" providerId="ADAL" clId="{A47518A7-3EDA-4BED-A6AB-E6459964C597}" dt="2025-07-07T18:29:05.995" v="401" actId="478"/>
          <ac:graphicFrameMkLst>
            <pc:docMk/>
            <pc:sldMk cId="2576058586" sldId="370"/>
            <ac:graphicFrameMk id="3" creationId="{78D6A171-0A81-B380-BD05-6EA67B8351A8}"/>
          </ac:graphicFrameMkLst>
        </pc:graphicFrameChg>
        <pc:graphicFrameChg chg="del">
          <ac:chgData name="Skiles, Matthew" userId="bb9b5f1e-7301-452e-a4f0-46a9b1f017c7" providerId="ADAL" clId="{A47518A7-3EDA-4BED-A6AB-E6459964C597}" dt="2025-07-07T18:28:00.105" v="395" actId="478"/>
          <ac:graphicFrameMkLst>
            <pc:docMk/>
            <pc:sldMk cId="2576058586" sldId="370"/>
            <ac:graphicFrameMk id="5" creationId="{404245F3-6988-DD4E-5195-E7DF843CA47A}"/>
          </ac:graphicFrameMkLst>
        </pc:graphicFrameChg>
        <pc:graphicFrameChg chg="add del mod">
          <ac:chgData name="Skiles, Matthew" userId="bb9b5f1e-7301-452e-a4f0-46a9b1f017c7" providerId="ADAL" clId="{A47518A7-3EDA-4BED-A6AB-E6459964C597}" dt="2025-07-07T18:29:25.635" v="404" actId="478"/>
          <ac:graphicFrameMkLst>
            <pc:docMk/>
            <pc:sldMk cId="2576058586" sldId="370"/>
            <ac:graphicFrameMk id="7" creationId="{2F65E25A-2FCA-4A09-14D2-4A99799445B6}"/>
          </ac:graphicFrameMkLst>
        </pc:graphicFrameChg>
        <pc:graphicFrameChg chg="add del mod">
          <ac:chgData name="Skiles, Matthew" userId="bb9b5f1e-7301-452e-a4f0-46a9b1f017c7" providerId="ADAL" clId="{A47518A7-3EDA-4BED-A6AB-E6459964C597}" dt="2025-07-07T18:29:44.700" v="407" actId="478"/>
          <ac:graphicFrameMkLst>
            <pc:docMk/>
            <pc:sldMk cId="2576058586" sldId="370"/>
            <ac:graphicFrameMk id="8" creationId="{6FBA8E90-A94B-FFA6-857A-9492374A6BD1}"/>
          </ac:graphicFrameMkLst>
        </pc:graphicFrameChg>
        <pc:graphicFrameChg chg="add mod">
          <ac:chgData name="Skiles, Matthew" userId="bb9b5f1e-7301-452e-a4f0-46a9b1f017c7" providerId="ADAL" clId="{A47518A7-3EDA-4BED-A6AB-E6459964C597}" dt="2025-07-07T18:30:07.183" v="411" actId="1076"/>
          <ac:graphicFrameMkLst>
            <pc:docMk/>
            <pc:sldMk cId="2576058586" sldId="370"/>
            <ac:graphicFrameMk id="10" creationId="{B4FE90F2-9825-CC49-1B9C-2F50CBA7BB5D}"/>
          </ac:graphicFrameMkLst>
        </pc:graphicFrameChg>
        <pc:picChg chg="add del">
          <ac:chgData name="Skiles, Matthew" userId="bb9b5f1e-7301-452e-a4f0-46a9b1f017c7" providerId="ADAL" clId="{A47518A7-3EDA-4BED-A6AB-E6459964C597}" dt="2025-07-07T18:29:53.703" v="409" actId="478"/>
          <ac:picMkLst>
            <pc:docMk/>
            <pc:sldMk cId="2576058586" sldId="370"/>
            <ac:picMk id="9" creationId="{709D8226-4AEF-141B-3ADD-5DD28C236152}"/>
          </ac:picMkLst>
        </pc:picChg>
      </pc:sldChg>
      <pc:sldChg chg="addSp delSp modSp mod">
        <pc:chgData name="Skiles, Matthew" userId="bb9b5f1e-7301-452e-a4f0-46a9b1f017c7" providerId="ADAL" clId="{A47518A7-3EDA-4BED-A6AB-E6459964C597}" dt="2025-07-07T17:51:42.825" v="2" actId="1076"/>
        <pc:sldMkLst>
          <pc:docMk/>
          <pc:sldMk cId="477996415" sldId="372"/>
        </pc:sldMkLst>
        <pc:graphicFrameChg chg="del">
          <ac:chgData name="Skiles, Matthew" userId="bb9b5f1e-7301-452e-a4f0-46a9b1f017c7" providerId="ADAL" clId="{A47518A7-3EDA-4BED-A6AB-E6459964C597}" dt="2025-07-07T17:51:31.979" v="0" actId="478"/>
          <ac:graphicFrameMkLst>
            <pc:docMk/>
            <pc:sldMk cId="477996415" sldId="372"/>
            <ac:graphicFrameMk id="3" creationId="{1E123A13-F0AE-BF04-5CA2-605518C50EB2}"/>
          </ac:graphicFrameMkLst>
        </pc:graphicFrameChg>
        <pc:graphicFrameChg chg="add mod">
          <ac:chgData name="Skiles, Matthew" userId="bb9b5f1e-7301-452e-a4f0-46a9b1f017c7" providerId="ADAL" clId="{A47518A7-3EDA-4BED-A6AB-E6459964C597}" dt="2025-07-07T17:51:42.825" v="2" actId="1076"/>
          <ac:graphicFrameMkLst>
            <pc:docMk/>
            <pc:sldMk cId="477996415" sldId="372"/>
            <ac:graphicFrameMk id="6" creationId="{88D895B0-2920-9186-2C84-50AEC910D314}"/>
          </ac:graphicFrameMkLst>
        </pc:graphicFrameChg>
      </pc:sldChg>
    </pc:docChg>
  </pc:docChgLst>
  <pc:docChgLst>
    <pc:chgData name="Skiles, Matthew" userId="S::matthew.skiles@ercot.com::bb9b5f1e-7301-452e-a4f0-46a9b1f017c7" providerId="AD" clId="Web-{B1789446-E02B-0206-B040-384C55A4D9AF}"/>
    <pc:docChg chg="modSld">
      <pc:chgData name="Skiles, Matthew" userId="S::matthew.skiles@ercot.com::bb9b5f1e-7301-452e-a4f0-46a9b1f017c7" providerId="AD" clId="Web-{B1789446-E02B-0206-B040-384C55A4D9AF}" dt="2025-07-08T19:55:21.293" v="4" actId="20577"/>
      <pc:docMkLst>
        <pc:docMk/>
      </pc:docMkLst>
      <pc:sldChg chg="modSp">
        <pc:chgData name="Skiles, Matthew" userId="S::matthew.skiles@ercot.com::bb9b5f1e-7301-452e-a4f0-46a9b1f017c7" providerId="AD" clId="Web-{B1789446-E02B-0206-B040-384C55A4D9AF}" dt="2025-07-08T19:55:21.293" v="4" actId="20577"/>
        <pc:sldMkLst>
          <pc:docMk/>
          <pc:sldMk cId="2145432706" sldId="276"/>
        </pc:sldMkLst>
        <pc:spChg chg="mod">
          <ac:chgData name="Skiles, Matthew" userId="S::matthew.skiles@ercot.com::bb9b5f1e-7301-452e-a4f0-46a9b1f017c7" providerId="AD" clId="Web-{B1789446-E02B-0206-B040-384C55A4D9AF}" dt="2025-07-08T19:55:21.293" v="4" actId="20577"/>
          <ac:spMkLst>
            <pc:docMk/>
            <pc:sldMk cId="2145432706" sldId="276"/>
            <ac:spMk id="3" creationId="{00000000-0000-0000-0000-000000000000}"/>
          </ac:spMkLst>
        </pc:spChg>
      </pc:sldChg>
    </pc:docChg>
  </pc:docChgLst>
  <pc:docChgLst>
    <pc:chgData name="Skiles, Matthew" userId="bb9b5f1e-7301-452e-a4f0-46a9b1f017c7" providerId="ADAL" clId="{D913F67A-3598-45B4-978C-C490C01718D3}"/>
    <pc:docChg chg="undo redo custSel addSld delSld modSld">
      <pc:chgData name="Skiles, Matthew" userId="bb9b5f1e-7301-452e-a4f0-46a9b1f017c7" providerId="ADAL" clId="{D913F67A-3598-45B4-978C-C490C01718D3}" dt="2025-03-14T20:11:22.809" v="728" actId="20577"/>
      <pc:docMkLst>
        <pc:docMk/>
      </pc:docMkLst>
      <pc:sldChg chg="modSp mod">
        <pc:chgData name="Skiles, Matthew" userId="bb9b5f1e-7301-452e-a4f0-46a9b1f017c7" providerId="ADAL" clId="{D913F67A-3598-45B4-978C-C490C01718D3}" dt="2025-03-13T16:37:58.105" v="606" actId="14100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D913F67A-3598-45B4-978C-C490C01718D3}" dt="2025-03-13T16:40:23.757" v="696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D913F67A-3598-45B4-978C-C490C01718D3}" dt="2025-03-10T22:48:28.223" v="426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D913F67A-3598-45B4-978C-C490C01718D3}" dt="2025-03-13T16:47:57.669" v="708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D913F67A-3598-45B4-978C-C490C01718D3}" dt="2025-03-10T22:51:18.978" v="453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D913F67A-3598-45B4-978C-C490C01718D3}" dt="2025-03-13T16:50:40.301" v="719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D913F67A-3598-45B4-978C-C490C01718D3}" dt="2025-03-13T16:52:05.077" v="721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D913F67A-3598-45B4-978C-C490C01718D3}" dt="2025-03-10T22:38:21.852" v="136" actId="20577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D913F67A-3598-45B4-978C-C490C01718D3}" dt="2025-03-10T22:57:24.289" v="473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D913F67A-3598-45B4-978C-C490C01718D3}" dt="2025-03-14T20:11:22.809" v="728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D913F67A-3598-45B4-978C-C490C01718D3}" dt="2025-03-13T16:49:05.390" v="715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D913F67A-3598-45B4-978C-C490C01718D3}" dt="2025-03-12T14:54:22.447" v="555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D913F67A-3598-45B4-978C-C490C01718D3}" dt="2025-03-13T16:33:00.407" v="597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D913F67A-3598-45B4-978C-C490C01718D3}" dt="2025-03-13T16:32:55.708" v="596" actId="1076"/>
        <pc:sldMkLst>
          <pc:docMk/>
          <pc:sldMk cId="2576058586" sldId="370"/>
        </pc:sldMkLst>
      </pc:sldChg>
      <pc:sldChg chg="addSp delSp modSp del mod">
        <pc:chgData name="Skiles, Matthew" userId="bb9b5f1e-7301-452e-a4f0-46a9b1f017c7" providerId="ADAL" clId="{D913F67A-3598-45B4-978C-C490C01718D3}" dt="2025-03-10T22:24:45.560" v="20" actId="2696"/>
        <pc:sldMkLst>
          <pc:docMk/>
          <pc:sldMk cId="1357906248" sldId="371"/>
        </pc:sldMkLst>
      </pc:sldChg>
      <pc:sldChg chg="addSp delSp modSp add mod">
        <pc:chgData name="Skiles, Matthew" userId="bb9b5f1e-7301-452e-a4f0-46a9b1f017c7" providerId="ADAL" clId="{D913F67A-3598-45B4-978C-C490C01718D3}" dt="2025-03-10T22:24:07.675" v="19" actId="1076"/>
        <pc:sldMkLst>
          <pc:docMk/>
          <pc:sldMk cId="477996415" sldId="372"/>
        </pc:sldMkLst>
      </pc:sldChg>
    </pc:docChg>
  </pc:docChgLst>
  <pc:docChgLst>
    <pc:chgData name="Chu, Zhengguo" userId="46b45079-141b-4798-8f61-111a7cd7aa1e" providerId="ADAL" clId="{85309A8E-72E4-44AE-ACF6-89A05B487F2B}"/>
    <pc:docChg chg="modSld">
      <pc:chgData name="Chu, Zhengguo" userId="46b45079-141b-4798-8f61-111a7cd7aa1e" providerId="ADAL" clId="{85309A8E-72E4-44AE-ACF6-89A05B487F2B}" dt="2025-02-21T19:59:39.268" v="4" actId="6549"/>
      <pc:docMkLst>
        <pc:docMk/>
      </pc:docMkLst>
      <pc:sldChg chg="modSp mod">
        <pc:chgData name="Chu, Zhengguo" userId="46b45079-141b-4798-8f61-111a7cd7aa1e" providerId="ADAL" clId="{85309A8E-72E4-44AE-ACF6-89A05B487F2B}" dt="2025-02-21T19:59:39.268" v="4" actId="6549"/>
        <pc:sldMkLst>
          <pc:docMk/>
          <pc:sldMk cId="1324424397" sldId="261"/>
        </pc:sldMkLst>
      </pc:sldChg>
      <pc:sldChg chg="modSp mod">
        <pc:chgData name="Chu, Zhengguo" userId="46b45079-141b-4798-8f61-111a7cd7aa1e" providerId="ADAL" clId="{85309A8E-72E4-44AE-ACF6-89A05B487F2B}" dt="2025-02-21T19:55:25.625" v="1" actId="1076"/>
        <pc:sldMkLst>
          <pc:docMk/>
          <pc:sldMk cId="1095794504" sldId="277"/>
        </pc:sldMkLst>
      </pc:sldChg>
    </pc:docChg>
  </pc:docChgLst>
  <pc:docChgLst>
    <pc:chgData name="Skiles, Matthew" userId="S::matthew.skiles@ercot.com::bb9b5f1e-7301-452e-a4f0-46a9b1f017c7" providerId="AD" clId="Web-{BA799D8C-E72A-C09A-1415-FAC3571F108C}"/>
    <pc:docChg chg="mod">
      <pc:chgData name="Skiles, Matthew" userId="S::matthew.skiles@ercot.com::bb9b5f1e-7301-452e-a4f0-46a9b1f017c7" providerId="AD" clId="Web-{BA799D8C-E72A-C09A-1415-FAC3571F108C}" dt="2025-07-08T19:56:34.550" v="0" actId="33475"/>
      <pc:docMkLst>
        <pc:docMk/>
      </pc:docMkLst>
    </pc:docChg>
  </pc:docChgLst>
  <pc:docChgLst>
    <pc:chgData name="Petro, Nick" userId="S::robert.petro@ercot.com::f4669e5d-3df0-43f0-bbe8-5e3e7b0cdbca" providerId="AD" clId="Web-{2B97400B-B8FF-75D0-A6C2-6503171F7C86}"/>
    <pc:docChg chg="mod">
      <pc:chgData name="Petro, Nick" userId="S::robert.petro@ercot.com::f4669e5d-3df0-43f0-bbe8-5e3e7b0cdbca" providerId="AD" clId="Web-{2B97400B-B8FF-75D0-A6C2-6503171F7C86}" dt="2025-06-11T14:23:39.732" v="0" actId="33475"/>
      <pc:docMkLst>
        <pc:docMk/>
      </pc:docMkLst>
    </pc:docChg>
  </pc:docChgLst>
  <pc:docChgLst>
    <pc:chgData name="Skiles, Matthew" userId="bb9b5f1e-7301-452e-a4f0-46a9b1f017c7" providerId="ADAL" clId="{DF8A1620-124A-4246-B76F-B701A885C9BE}"/>
    <pc:docChg chg="undo custSel modSld">
      <pc:chgData name="Skiles, Matthew" userId="bb9b5f1e-7301-452e-a4f0-46a9b1f017c7" providerId="ADAL" clId="{DF8A1620-124A-4246-B76F-B701A885C9BE}" dt="2025-05-14T16:17:43.939" v="627" actId="14100"/>
      <pc:docMkLst>
        <pc:docMk/>
      </pc:docMkLst>
      <pc:sldChg chg="modSp mod">
        <pc:chgData name="Skiles, Matthew" userId="bb9b5f1e-7301-452e-a4f0-46a9b1f017c7" providerId="ADAL" clId="{DF8A1620-124A-4246-B76F-B701A885C9BE}" dt="2025-05-14T15:18:59.313" v="18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DF8A1620-124A-4246-B76F-B701A885C9BE}" dt="2025-05-14T16:13:15.197" v="611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DF8A1620-124A-4246-B76F-B701A885C9BE}" dt="2025-05-14T15:38:34.414" v="406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DF8A1620-124A-4246-B76F-B701A885C9BE}" dt="2025-05-14T15:23:41.534" v="85" actId="20577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DF8A1620-124A-4246-B76F-B701A885C9BE}" dt="2025-05-14T16:17:43.939" v="627" actId="14100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DF8A1620-124A-4246-B76F-B701A885C9BE}" dt="2025-05-14T15:31:27.607" v="300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DF8A1620-124A-4246-B76F-B701A885C9BE}" dt="2025-05-14T15:37:17.224" v="376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DF8A1620-124A-4246-B76F-B701A885C9BE}" dt="2025-05-14T15:24:29.040" v="102" actId="20577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DF8A1620-124A-4246-B76F-B701A885C9BE}" dt="2025-05-14T15:41:42.891" v="489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DF8A1620-124A-4246-B76F-B701A885C9BE}" dt="2025-05-14T15:44:25.974" v="580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DF8A1620-124A-4246-B76F-B701A885C9BE}" dt="2025-05-14T15:27:59.522" v="143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DF8A1620-124A-4246-B76F-B701A885C9BE}" dt="2025-05-14T15:20:25.255" v="40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DF8A1620-124A-4246-B76F-B701A885C9BE}" dt="2025-05-14T16:05:13.529" v="587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DF8A1620-124A-4246-B76F-B701A885C9BE}" dt="2025-05-14T16:04:41.253" v="583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DF8A1620-124A-4246-B76F-B701A885C9BE}" dt="2025-05-14T15:18:10.483" v="2" actId="1076"/>
        <pc:sldMkLst>
          <pc:docMk/>
          <pc:sldMk cId="477996415" sldId="372"/>
        </pc:sldMkLst>
      </pc:sldChg>
    </pc:docChg>
  </pc:docChgLst>
  <pc:docChgLst>
    <pc:chgData name="Sweeney, Carolyn" userId="cb463b47-21f8-4567-9420-a6855700ef3d" providerId="ADAL" clId="{507AF45E-468D-4594-8400-35AAA196DE4B}"/>
    <pc:docChg chg="undo redo custSel modSld">
      <pc:chgData name="Sweeney, Carolyn" userId="cb463b47-21f8-4567-9420-a6855700ef3d" providerId="ADAL" clId="{507AF45E-468D-4594-8400-35AAA196DE4B}" dt="2025-06-09T20:33:11.626" v="492" actId="13926"/>
      <pc:docMkLst>
        <pc:docMk/>
      </pc:docMkLst>
      <pc:sldChg chg="modSp mod">
        <pc:chgData name="Sweeney, Carolyn" userId="cb463b47-21f8-4567-9420-a6855700ef3d" providerId="ADAL" clId="{507AF45E-468D-4594-8400-35AAA196DE4B}" dt="2025-06-09T17:56:25.757" v="2" actId="20577"/>
        <pc:sldMkLst>
          <pc:docMk/>
          <pc:sldMk cId="730603795" sldId="260"/>
        </pc:sldMkLst>
        <pc:spChg chg="mod">
          <ac:chgData name="Sweeney, Carolyn" userId="cb463b47-21f8-4567-9420-a6855700ef3d" providerId="ADAL" clId="{507AF45E-468D-4594-8400-35AAA196DE4B}" dt="2025-06-09T17:56:25.757" v="2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7:57:29.602" v="16" actId="20577"/>
        <pc:sldMkLst>
          <pc:docMk/>
          <pc:sldMk cId="1324424397" sldId="261"/>
        </pc:sldMkLst>
        <pc:spChg chg="mod">
          <ac:chgData name="Sweeney, Carolyn" userId="cb463b47-21f8-4567-9420-a6855700ef3d" providerId="ADAL" clId="{507AF45E-468D-4594-8400-35AAA196DE4B}" dt="2025-06-09T17:57:29.602" v="16" actId="20577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Sweeney, Carolyn" userId="cb463b47-21f8-4567-9420-a6855700ef3d" providerId="ADAL" clId="{507AF45E-468D-4594-8400-35AAA196DE4B}" dt="2025-06-09T18:44:56.334" v="412" actId="13926"/>
        <pc:sldMkLst>
          <pc:docMk/>
          <pc:sldMk cId="2145432706" sldId="276"/>
        </pc:sldMkLst>
        <pc:spChg chg="mod">
          <ac:chgData name="Sweeney, Carolyn" userId="cb463b47-21f8-4567-9420-a6855700ef3d" providerId="ADAL" clId="{507AF45E-468D-4594-8400-35AAA196DE4B}" dt="2025-06-09T18:44:56.334" v="412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8:15:44.394" v="276" actId="13926"/>
        <pc:sldMkLst>
          <pc:docMk/>
          <pc:sldMk cId="1095794504" sldId="277"/>
        </pc:sldMkLst>
        <pc:spChg chg="mod">
          <ac:chgData name="Sweeney, Carolyn" userId="cb463b47-21f8-4567-9420-a6855700ef3d" providerId="ADAL" clId="{507AF45E-468D-4594-8400-35AAA196DE4B}" dt="2025-06-09T18:15:44.394" v="276" actId="13926"/>
          <ac:spMkLst>
            <pc:docMk/>
            <pc:sldMk cId="1095794504" sldId="277"/>
            <ac:spMk id="7" creationId="{8DE3848D-F869-4A14-B867-268DDF4A2C73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8:45:28.530" v="417" actId="13926"/>
        <pc:sldMkLst>
          <pc:docMk/>
          <pc:sldMk cId="1338195067" sldId="287"/>
        </pc:sldMkLst>
        <pc:spChg chg="mod">
          <ac:chgData name="Sweeney, Carolyn" userId="cb463b47-21f8-4567-9420-a6855700ef3d" providerId="ADAL" clId="{507AF45E-468D-4594-8400-35AAA196DE4B}" dt="2025-06-09T18:45:28.530" v="417" actId="13926"/>
          <ac:spMkLst>
            <pc:docMk/>
            <pc:sldMk cId="1338195067" sldId="287"/>
            <ac:spMk id="2" creationId="{00000000-0000-0000-0000-000000000000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8:44:01.405" v="401" actId="13926"/>
        <pc:sldMkLst>
          <pc:docMk/>
          <pc:sldMk cId="1756044365" sldId="296"/>
        </pc:sldMkLst>
        <pc:spChg chg="mod">
          <ac:chgData name="Sweeney, Carolyn" userId="cb463b47-21f8-4567-9420-a6855700ef3d" providerId="ADAL" clId="{507AF45E-468D-4594-8400-35AAA196DE4B}" dt="2025-06-09T18:44:01.405" v="401" actId="13926"/>
          <ac:spMkLst>
            <pc:docMk/>
            <pc:sldMk cId="1756044365" sldId="296"/>
            <ac:spMk id="2" creationId="{00000000-0000-0000-0000-000000000000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8:22:09.993" v="286" actId="13926"/>
        <pc:sldMkLst>
          <pc:docMk/>
          <pc:sldMk cId="2309081026" sldId="297"/>
        </pc:sldMkLst>
        <pc:spChg chg="mod">
          <ac:chgData name="Sweeney, Carolyn" userId="cb463b47-21f8-4567-9420-a6855700ef3d" providerId="ADAL" clId="{507AF45E-468D-4594-8400-35AAA196DE4B}" dt="2025-06-09T18:22:09.993" v="286" actId="13926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weeney, Carolyn" userId="cb463b47-21f8-4567-9420-a6855700ef3d" providerId="ADAL" clId="{507AF45E-468D-4594-8400-35AAA196DE4B}" dt="2025-06-09T18:06:51.836" v="162" actId="1076"/>
          <ac:spMkLst>
            <pc:docMk/>
            <pc:sldMk cId="2309081026" sldId="297"/>
            <ac:spMk id="14" creationId="{4B1E2F86-74F3-496A-A8DF-8166E77102C4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9:02:08.938" v="453" actId="20577"/>
        <pc:sldMkLst>
          <pc:docMk/>
          <pc:sldMk cId="1495175290" sldId="352"/>
        </pc:sldMkLst>
        <pc:spChg chg="mod">
          <ac:chgData name="Sweeney, Carolyn" userId="cb463b47-21f8-4567-9420-a6855700ef3d" providerId="ADAL" clId="{507AF45E-468D-4594-8400-35AAA196DE4B}" dt="2025-06-09T19:02:08.938" v="453" actId="20577"/>
          <ac:spMkLst>
            <pc:docMk/>
            <pc:sldMk cId="1495175290" sldId="352"/>
            <ac:spMk id="2" creationId="{00000000-0000-0000-0000-000000000000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8:26:57.321" v="300" actId="20577"/>
        <pc:sldMkLst>
          <pc:docMk/>
          <pc:sldMk cId="587539909" sldId="353"/>
        </pc:sldMkLst>
        <pc:spChg chg="mod">
          <ac:chgData name="Sweeney, Carolyn" userId="cb463b47-21f8-4567-9420-a6855700ef3d" providerId="ADAL" clId="{507AF45E-468D-4594-8400-35AAA196DE4B}" dt="2025-06-09T18:26:57.321" v="300" actId="20577"/>
          <ac:spMkLst>
            <pc:docMk/>
            <pc:sldMk cId="587539909" sldId="353"/>
            <ac:spMk id="2" creationId="{00000000-0000-0000-0000-000000000000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20:33:11.626" v="492" actId="13926"/>
        <pc:sldMkLst>
          <pc:docMk/>
          <pc:sldMk cId="874353533" sldId="354"/>
        </pc:sldMkLst>
        <pc:spChg chg="mod">
          <ac:chgData name="Sweeney, Carolyn" userId="cb463b47-21f8-4567-9420-a6855700ef3d" providerId="ADAL" clId="{507AF45E-468D-4594-8400-35AAA196DE4B}" dt="2025-06-09T20:32:53.703" v="478" actId="1392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weeney, Carolyn" userId="cb463b47-21f8-4567-9420-a6855700ef3d" providerId="ADAL" clId="{507AF45E-468D-4594-8400-35AAA196DE4B}" dt="2025-06-09T20:33:02.203" v="482" actId="13926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Sweeney, Carolyn" userId="cb463b47-21f8-4567-9420-a6855700ef3d" providerId="ADAL" clId="{507AF45E-468D-4594-8400-35AAA196DE4B}" dt="2025-06-09T20:33:11.626" v="492" actId="13926"/>
          <ac:spMkLst>
            <pc:docMk/>
            <pc:sldMk cId="874353533" sldId="354"/>
            <ac:spMk id="9" creationId="{E54B86FD-C6A5-4A5E-8937-826D598ADB5D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8:18:06.448" v="282" actId="13926"/>
        <pc:sldMkLst>
          <pc:docMk/>
          <pc:sldMk cId="1731488322" sldId="367"/>
        </pc:sldMkLst>
        <pc:spChg chg="mod">
          <ac:chgData name="Sweeney, Carolyn" userId="cb463b47-21f8-4567-9420-a6855700ef3d" providerId="ADAL" clId="{507AF45E-468D-4594-8400-35AAA196DE4B}" dt="2025-06-09T18:01:33.175" v="139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weeney, Carolyn" userId="cb463b47-21f8-4567-9420-a6855700ef3d" providerId="ADAL" clId="{507AF45E-468D-4594-8400-35AAA196DE4B}" dt="2025-06-09T18:18:06.448" v="282" actId="13926"/>
          <ac:spMkLst>
            <pc:docMk/>
            <pc:sldMk cId="1731488322" sldId="367"/>
            <ac:spMk id="10" creationId="{C9339DF6-5C5D-4C78-858D-34640A37096F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8:13:09.312" v="257" actId="13926"/>
        <pc:sldMkLst>
          <pc:docMk/>
          <pc:sldMk cId="3306108906" sldId="368"/>
        </pc:sldMkLst>
        <pc:spChg chg="mod">
          <ac:chgData name="Sweeney, Carolyn" userId="cb463b47-21f8-4567-9420-a6855700ef3d" providerId="ADAL" clId="{507AF45E-468D-4594-8400-35AAA196DE4B}" dt="2025-06-09T17:57:39.306" v="19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weeney, Carolyn" userId="cb463b47-21f8-4567-9420-a6855700ef3d" providerId="ADAL" clId="{507AF45E-468D-4594-8400-35AAA196DE4B}" dt="2025-06-09T18:13:09.312" v="257" actId="13926"/>
          <ac:spMkLst>
            <pc:docMk/>
            <pc:sldMk cId="3306108906" sldId="368"/>
            <ac:spMk id="3" creationId="{00000000-0000-0000-0000-000000000000}"/>
          </ac:spMkLst>
        </pc:spChg>
      </pc:sldChg>
      <pc:sldChg chg="modSp mod">
        <pc:chgData name="Sweeney, Carolyn" userId="cb463b47-21f8-4567-9420-a6855700ef3d" providerId="ADAL" clId="{507AF45E-468D-4594-8400-35AAA196DE4B}" dt="2025-06-09T20:32:37.274" v="477"/>
        <pc:sldMkLst>
          <pc:docMk/>
          <pc:sldMk cId="1327399478" sldId="369"/>
        </pc:sldMkLst>
      </pc:sldChg>
      <pc:sldChg chg="modSp mod">
        <pc:chgData name="Sweeney, Carolyn" userId="cb463b47-21f8-4567-9420-a6855700ef3d" providerId="ADAL" clId="{507AF45E-468D-4594-8400-35AAA196DE4B}" dt="2025-06-09T20:32:25.975" v="475"/>
        <pc:sldMkLst>
          <pc:docMk/>
          <pc:sldMk cId="2576058586" sldId="370"/>
        </pc:sldMkLst>
      </pc:sldChg>
      <pc:sldChg chg="modSp mod">
        <pc:chgData name="Sweeney, Carolyn" userId="cb463b47-21f8-4567-9420-a6855700ef3d" providerId="ADAL" clId="{507AF45E-468D-4594-8400-35AAA196DE4B}" dt="2025-06-09T18:43:08.161" v="397" actId="122"/>
        <pc:sldMkLst>
          <pc:docMk/>
          <pc:sldMk cId="477996415" sldId="372"/>
        </pc:sldMkLst>
      </pc:sldChg>
    </pc:docChg>
  </pc:docChgLst>
  <pc:docChgLst>
    <pc:chgData name="Petro, Nick" userId="S::robert.petro@ercot.com::f4669e5d-3df0-43f0-bbe8-5e3e7b0cdbca" providerId="AD" clId="Web-{FB544E98-B950-690D-8598-DC27A9B20994}"/>
    <pc:docChg chg="mod">
      <pc:chgData name="Petro, Nick" userId="S::robert.petro@ercot.com::f4669e5d-3df0-43f0-bbe8-5e3e7b0cdbca" providerId="AD" clId="Web-{FB544E98-B950-690D-8598-DC27A9B20994}" dt="2025-01-24T17:24:59.561" v="0" actId="33475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12F19C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7288" y="1828800"/>
            <a:ext cx="5696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June 2025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Market Analysis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4682"/>
            <a:ext cx="8315326" cy="4876800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June 2025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14.25 effective Resource-hours in which Resources that did not successfully opt out were dispatched above their LDL. </a:t>
            </a:r>
            <a:endParaRPr lang="en-US" sz="1800">
              <a:solidFill>
                <a:schemeClr val="tx2"/>
              </a:solidFill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2.05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was above the RUC offer floor.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12.20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was below the RUC offer floor.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all of these 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12.20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Resource-hours, the RUC-instructed Resource was mitigated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Resources.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561832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June 2025 had a total of 171.34 RTORDPA hours with a time-weighted average value of $1.01/MWh.</a:t>
            </a:r>
            <a:br>
              <a:rPr lang="en-US" sz="1400">
                <a:highlight>
                  <a:srgbClr val="FFFF00"/>
                </a:highlight>
              </a:rPr>
            </a:br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7" name="Picture 6" descr="Chart, bar chart&#10;&#10;AI-generated content may be incorrect.">
            <a:extLst>
              <a:ext uri="{FF2B5EF4-FFF2-40B4-BE49-F238E27FC236}">
                <a16:creationId xmlns:a16="http://schemas.microsoft.com/office/drawing/2014/main" id="{61ED1CA0-F096-F3A0-65A2-6DE68540A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78" y="964593"/>
            <a:ext cx="6161444" cy="4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June 2025</a:t>
            </a:r>
            <a:br>
              <a:rPr lang="en-US" sz="2400"/>
            </a:br>
            <a:r>
              <a:rPr lang="en-US" sz="1400"/>
              <a:t>OD 06/16 had the highest daily time-weighted average RTORDPA of $2.86/MWh.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0A80E496-8344-2D81-26DA-76A0F580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68" y="914400"/>
            <a:ext cx="5965646" cy="47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June 2025, the total </a:t>
            </a:r>
            <a:r>
              <a:rPr lang="en-US" sz="1400" err="1"/>
              <a:t>Clawback</a:t>
            </a:r>
            <a:r>
              <a:rPr lang="en-US" sz="1400"/>
              <a:t> Charge was</a:t>
            </a:r>
            <a:r>
              <a:rPr lang="en-US" sz="1400">
                <a:latin typeface="Arial (Headings)"/>
              </a:rPr>
              <a:t> $</a:t>
            </a:r>
            <a:r>
              <a:rPr lang="en-US" sz="1400" i="0" u="none" strike="noStrike">
                <a:effectLst/>
                <a:latin typeface="Arial (Headings)"/>
              </a:rPr>
              <a:t>173,176</a:t>
            </a:r>
            <a:r>
              <a:rPr lang="en-US" sz="1400"/>
              <a:t>. The total Make-Whole Payment was $1,285,661.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$1,285,661 in Make-Whole Payments made in June 2025, $5.42 was uplifted to load due to rounding. 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June 6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2025</a:t>
            </a:r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E7BC2627-EB1F-B935-5038-4312271F5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1" y="1038613"/>
            <a:ext cx="7128917" cy="49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FE90F2-9825-CC49-1B9C-2F50CBA7B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75358"/>
              </p:ext>
            </p:extLst>
          </p:nvPr>
        </p:nvGraphicFramePr>
        <p:xfrm>
          <a:off x="1276350" y="1058363"/>
          <a:ext cx="6591300" cy="382905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426310846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0575711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366038905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67642751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887168238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July 07,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12798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120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47,627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839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1829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140,239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132,375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7974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6077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2,022,874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-259,986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1,762,888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956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3384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91588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3,272,312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4083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545,642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4601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993,341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6873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4328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173,176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3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B2B199-9849-0B16-9AC7-5B406A077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28127"/>
              </p:ext>
            </p:extLst>
          </p:nvPr>
        </p:nvGraphicFramePr>
        <p:xfrm>
          <a:off x="1295400" y="1058363"/>
          <a:ext cx="6553200" cy="3829050"/>
        </p:xfrm>
        <a:graphic>
          <a:graphicData uri="http://schemas.openxmlformats.org/drawingml/2006/table">
            <a:tbl>
              <a:tblPr/>
              <a:tblGrid>
                <a:gridCol w="647386">
                  <a:extLst>
                    <a:ext uri="{9D8B030D-6E8A-4147-A177-3AD203B41FA5}">
                      <a16:colId xmlns:a16="http://schemas.microsoft.com/office/drawing/2014/main" val="1872196775"/>
                    </a:ext>
                  </a:extLst>
                </a:gridCol>
                <a:gridCol w="1180528">
                  <a:extLst>
                    <a:ext uri="{9D8B030D-6E8A-4147-A177-3AD203B41FA5}">
                      <a16:colId xmlns:a16="http://schemas.microsoft.com/office/drawing/2014/main" val="1396075850"/>
                    </a:ext>
                  </a:extLst>
                </a:gridCol>
                <a:gridCol w="1383630">
                  <a:extLst>
                    <a:ext uri="{9D8B030D-6E8A-4147-A177-3AD203B41FA5}">
                      <a16:colId xmlns:a16="http://schemas.microsoft.com/office/drawing/2014/main" val="3484519479"/>
                    </a:ext>
                  </a:extLst>
                </a:gridCol>
                <a:gridCol w="1637507">
                  <a:extLst>
                    <a:ext uri="{9D8B030D-6E8A-4147-A177-3AD203B41FA5}">
                      <a16:colId xmlns:a16="http://schemas.microsoft.com/office/drawing/2014/main" val="3921274055"/>
                    </a:ext>
                  </a:extLst>
                </a:gridCol>
                <a:gridCol w="1704149">
                  <a:extLst>
                    <a:ext uri="{9D8B030D-6E8A-4147-A177-3AD203B41FA5}">
                      <a16:colId xmlns:a16="http://schemas.microsoft.com/office/drawing/2014/main" val="145021913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July 07,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0156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-76,670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-57,341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-134,011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1982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-109,781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-114,078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8504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-305,171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-46,445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-352,679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1423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-239,681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-192,317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-431,804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2832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-364,395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-26,567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-436,776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5961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-164,191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-317,703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-481,894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8515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6767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-834,867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-80,530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-915,397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186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-1,198,579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32102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-1,701,707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0987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-594,864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-3,693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7375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1846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-1,285,661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01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D895B0-2920-9186-2C84-50AEC910D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271463"/>
              </p:ext>
            </p:extLst>
          </p:nvPr>
        </p:nvGraphicFramePr>
        <p:xfrm>
          <a:off x="366712" y="1074671"/>
          <a:ext cx="8410575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10745" imgH="4553040" progId="Excel.Sheet.12">
                  <p:embed/>
                </p:oleObj>
              </mc:Choice>
              <mc:Fallback>
                <p:oleObj name="Worksheet" r:id="rId3" imgW="8410745" imgH="455304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8D895B0-2920-9186-2C84-50AEC910D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2" y="1074671"/>
                        <a:ext cx="8410575" cy="455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99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All RUC effective hours in June 2025 were nominally attributed to congestion.</a:t>
            </a:r>
            <a:br>
              <a:rPr lang="en-US" sz="2400">
                <a:highlight>
                  <a:srgbClr val="FFFF00"/>
                </a:highlight>
              </a:rPr>
            </a:b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5A7BDA47-9EA2-67BD-1DAA-AA4223638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7" y="1339003"/>
            <a:ext cx="8713946" cy="43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lang="en-US" sz="2400">
                <a:solidFill>
                  <a:srgbClr val="00AEC7"/>
                </a:solidFill>
                <a:latin typeface="Arial" panose="020B0604020202020204"/>
              </a:rPr>
              <a:t>June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2025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 lIns="91440" tIns="45720" rIns="91440" bIns="45720" anchor="t"/>
          <a:lstStyle/>
          <a:p>
            <a:r>
              <a:rPr lang="en-US" sz="1800">
                <a:solidFill>
                  <a:schemeClr val="tx2"/>
                </a:solidFill>
              </a:rPr>
              <a:t>401.9 RUC effective Resource-hours: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401.9 hours (100%) for congestion</a:t>
            </a:r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Chart, bar chart&#10;&#10;AI-generated content may be incorrect.">
            <a:extLst>
              <a:ext uri="{FF2B5EF4-FFF2-40B4-BE49-F238E27FC236}">
                <a16:creationId xmlns:a16="http://schemas.microsoft.com/office/drawing/2014/main" id="{F3345F65-4F9B-08CD-3F97-91E38BC87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4" y="1917184"/>
            <a:ext cx="7900432" cy="39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June 2025 had a total of 376.9 non-opt-out effective Resource-hours (94%) and 25.0 opt-out effective Resource-hours (6%).</a:t>
            </a:r>
            <a:endParaRPr lang="en-US" sz="1800"/>
          </a:p>
        </p:txBody>
      </p:sp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E386AF80-036C-5C4B-21B4-D8A86C4A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4" y="1120877"/>
            <a:ext cx="7322032" cy="51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June 2025 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F901728A-3D98-411A-5B07-15115F85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5" y="702119"/>
            <a:ext cx="7791089" cy="54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June 2025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>
                <a:solidFill>
                  <a:schemeClr val="tx2"/>
                </a:solidFill>
              </a:rPr>
              <a:t>Lead time</a:t>
            </a:r>
            <a:r>
              <a:rPr lang="en-US" sz="14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 b="1">
                <a:solidFill>
                  <a:schemeClr val="tx2"/>
                </a:solidFill>
              </a:rPr>
              <a:t>Lead time margin</a:t>
            </a:r>
            <a:r>
              <a:rPr lang="en-US" sz="140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Most RUC commitment windows (68%) had a lead time margin of 2 hours or less.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B87FD7FC-E7C9-DDA8-88F8-F7E54B9CD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469202"/>
            <a:ext cx="3211297" cy="3373326"/>
          </a:xfrm>
          <a:prstGeom prst="rect">
            <a:avLst/>
          </a:prstGeom>
        </p:spPr>
      </p:pic>
      <p:pic>
        <p:nvPicPr>
          <p:cNvPr id="11" name="Picture 10" descr="Chart, bar chart&#10;&#10;AI-generated content may be incorrect.">
            <a:extLst>
              <a:ext uri="{FF2B5EF4-FFF2-40B4-BE49-F238E27FC236}">
                <a16:creationId xmlns:a16="http://schemas.microsoft.com/office/drawing/2014/main" id="{0F498CD8-62F1-5E27-4BB4-BCB7AE27E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10" y="1423555"/>
            <a:ext cx="5698288" cy="34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June 2025, the average age of RUC-committed Resources was 50.0 years for Non-opt-out Resource-hours.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5980645"/>
            <a:ext cx="6440618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7BADF4A8-18A6-614B-4C82-B11E8F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1" y="1152603"/>
            <a:ext cx="7811277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bar chart&#10;&#10;AI-generated content may be incorrect.">
            <a:extLst>
              <a:ext uri="{FF2B5EF4-FFF2-40B4-BE49-F238E27FC236}">
                <a16:creationId xmlns:a16="http://schemas.microsoft.com/office/drawing/2014/main" id="{CEA557D5-5133-9AD1-1C85-C62EAE4A9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20" y="3596825"/>
            <a:ext cx="5704560" cy="2567303"/>
          </a:xfrm>
          <a:prstGeom prst="rect">
            <a:avLst/>
          </a:prstGeom>
        </p:spPr>
      </p:pic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97DD8C24-1BB4-8626-F14C-F7C33A4C8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20" y="1127845"/>
            <a:ext cx="5704560" cy="2567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In June 2025, most RUC Effective Resource-Hours (56%) were provided by resources that were more than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381792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33757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All RUC effective hours in June 2025 were nominally attributed to congestion. </vt:lpstr>
      <vt:lpstr>RUC Instruction Reasons in June 2025 </vt:lpstr>
      <vt:lpstr>Non-opt-out and Opt-out Totals: Last 13 Months June 2025 had a total of 376.9 non-opt-out effective Resource-hours (94%) and 25.0 opt-out effective Resource-hours (6%).</vt:lpstr>
      <vt:lpstr>Non-opt-out and Opt-out Totals: June 2025    </vt:lpstr>
      <vt:lpstr>RUC Lead Time Margin: June 2025 </vt:lpstr>
      <vt:lpstr>Average Resource Age: Last 13 Months In June 2025, the average age of RUC-committed Resources was 50.0 years for Non-opt-out Resource-hours.</vt:lpstr>
      <vt:lpstr>Age Category: Last 13 Months In June 2025, most RUC Effective Resource-Hours (56%) were provided by resources that were more than 50 years old.</vt:lpstr>
      <vt:lpstr>RUC-Instructed Resource Dispatch above LDL</vt:lpstr>
      <vt:lpstr>Reliability Deployment Price Adder: Last 13 Months June 2025 had a total of 171.34 RTORDPA hours with a time-weighted average value of $1.01/MWh. </vt:lpstr>
      <vt:lpstr>Reliability Deployment Price Adder: June 2025 OD 06/16 had the highest daily time-weighted average RTORDPA of $2.86/MWh.</vt:lpstr>
      <vt:lpstr>RUC Clawback, Make-Whole, and Shortfall For June 2025, the total Clawback Charge was $173,176. The total Make-Whole Payment was $1,285,661.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2025-07-08T19:57:21Z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2025-07-08T19:56:34Z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  <property fmtid="{D5CDD505-2E9C-101B-9397-08002B2CF9AE}" pid="11" name="MSIP_Label_7084cbda-52b8-46fb-a7b7-cb5bd465ed85_Tag">
    <vt:lpwstr>10, 3, 0, 2</vt:lpwstr>
  </property>
</Properties>
</file>