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3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CBE3EB"/>
    <a:srgbClr val="E7F1F5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ACE043-7831-4F4C-911B-8F9148216793}" v="3" dt="2025-07-07T18:52:44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6220BFF3-883A-473D-BE10-240E7BEC7DBE}"/>
    <pc:docChg chg="undo custSel modSld">
      <pc:chgData name="Carswell, Cory" userId="c63747d5-e4be-47e4-a834-0d38b13ff3ae" providerId="ADAL" clId="{6220BFF3-883A-473D-BE10-240E7BEC7DBE}" dt="2025-01-24T17:57:04.579" v="67" actId="1076"/>
      <pc:docMkLst>
        <pc:docMk/>
      </pc:docMkLst>
      <pc:sldChg chg="modSp mod">
        <pc:chgData name="Carswell, Cory" userId="c63747d5-e4be-47e4-a834-0d38b13ff3ae" providerId="ADAL" clId="{6220BFF3-883A-473D-BE10-240E7BEC7DBE}" dt="2025-01-24T17:32:04.045" v="7" actId="20577"/>
        <pc:sldMkLst>
          <pc:docMk/>
          <pc:sldMk cId="730603795" sldId="260"/>
        </pc:sldMkLst>
      </pc:sldChg>
      <pc:sldChg chg="addSp delSp modSp mod">
        <pc:chgData name="Carswell, Cory" userId="c63747d5-e4be-47e4-a834-0d38b13ff3ae" providerId="ADAL" clId="{6220BFF3-883A-473D-BE10-240E7BEC7DBE}" dt="2025-01-24T17:57:04.579" v="67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6EBCED21-17FD-4AD7-9FAB-ED38C6B97DB3}"/>
    <pc:docChg chg="custSel modSld">
      <pc:chgData name="Skiles, Matthew" userId="bb9b5f1e-7301-452e-a4f0-46a9b1f017c7" providerId="ADAL" clId="{6EBCED21-17FD-4AD7-9FAB-ED38C6B97DB3}" dt="2025-02-21T19:23:30.927" v="25" actId="20577"/>
      <pc:docMkLst>
        <pc:docMk/>
      </pc:docMkLst>
      <pc:sldChg chg="modSp mod">
        <pc:chgData name="Skiles, Matthew" userId="bb9b5f1e-7301-452e-a4f0-46a9b1f017c7" providerId="ADAL" clId="{6EBCED21-17FD-4AD7-9FAB-ED38C6B97DB3}" dt="2025-02-21T19:23:30.927" v="25" actId="20577"/>
        <pc:sldMkLst>
          <pc:docMk/>
          <pc:sldMk cId="730603795" sldId="260"/>
        </pc:sldMkLst>
      </pc:sldChg>
      <pc:sldChg chg="addSp delSp modSp mod">
        <pc:chgData name="Skiles, Matthew" userId="bb9b5f1e-7301-452e-a4f0-46a9b1f017c7" providerId="ADAL" clId="{6EBCED21-17FD-4AD7-9FAB-ED38C6B97DB3}" dt="2025-02-21T19:20:02.502" v="8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49ACE043-7831-4F4C-911B-8F9148216793}"/>
    <pc:docChg chg="custSel delSld modSld">
      <pc:chgData name="Skiles, Matthew" userId="bb9b5f1e-7301-452e-a4f0-46a9b1f017c7" providerId="ADAL" clId="{49ACE043-7831-4F4C-911B-8F9148216793}" dt="2025-07-07T18:53:20.508" v="15" actId="2696"/>
      <pc:docMkLst>
        <pc:docMk/>
      </pc:docMkLst>
      <pc:sldChg chg="modSp mod">
        <pc:chgData name="Skiles, Matthew" userId="bb9b5f1e-7301-452e-a4f0-46a9b1f017c7" providerId="ADAL" clId="{49ACE043-7831-4F4C-911B-8F9148216793}" dt="2025-07-07T18:48:09.729" v="8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49ACE043-7831-4F4C-911B-8F9148216793}" dt="2025-07-07T18:48:09.729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Skiles, Matthew" userId="bb9b5f1e-7301-452e-a4f0-46a9b1f017c7" providerId="ADAL" clId="{49ACE043-7831-4F4C-911B-8F9148216793}" dt="2025-07-07T18:53:20.508" v="15" actId="2696"/>
        <pc:sldMkLst>
          <pc:docMk/>
          <pc:sldMk cId="2716924067" sldId="272"/>
        </pc:sldMkLst>
      </pc:sldChg>
      <pc:sldChg chg="addSp delSp modSp mod">
        <pc:chgData name="Skiles, Matthew" userId="bb9b5f1e-7301-452e-a4f0-46a9b1f017c7" providerId="ADAL" clId="{49ACE043-7831-4F4C-911B-8F9148216793}" dt="2025-07-07T18:53:03.887" v="14" actId="14734"/>
        <pc:sldMkLst>
          <pc:docMk/>
          <pc:sldMk cId="2153834399" sldId="273"/>
        </pc:sldMkLst>
        <pc:graphicFrameChg chg="add mod">
          <ac:chgData name="Skiles, Matthew" userId="bb9b5f1e-7301-452e-a4f0-46a9b1f017c7" providerId="ADAL" clId="{49ACE043-7831-4F4C-911B-8F9148216793}" dt="2025-07-07T18:52:38.722" v="10"/>
          <ac:graphicFrameMkLst>
            <pc:docMk/>
            <pc:sldMk cId="2153834399" sldId="273"/>
            <ac:graphicFrameMk id="4" creationId="{E3C47FD9-0497-7AB0-6C84-3FD057A44C6C}"/>
          </ac:graphicFrameMkLst>
        </pc:graphicFrameChg>
        <pc:graphicFrameChg chg="add mod modGraphic">
          <ac:chgData name="Skiles, Matthew" userId="bb9b5f1e-7301-452e-a4f0-46a9b1f017c7" providerId="ADAL" clId="{49ACE043-7831-4F4C-911B-8F9148216793}" dt="2025-07-07T18:53:03.887" v="14" actId="14734"/>
          <ac:graphicFrameMkLst>
            <pc:docMk/>
            <pc:sldMk cId="2153834399" sldId="273"/>
            <ac:graphicFrameMk id="5" creationId="{6B464C80-0FDA-FFFB-6194-CB4C6134F6B5}"/>
          </ac:graphicFrameMkLst>
        </pc:graphicFrameChg>
        <pc:graphicFrameChg chg="del">
          <ac:chgData name="Skiles, Matthew" userId="bb9b5f1e-7301-452e-a4f0-46a9b1f017c7" providerId="ADAL" clId="{49ACE043-7831-4F4C-911B-8F9148216793}" dt="2025-07-07T18:52:28.435" v="9" actId="478"/>
          <ac:graphicFrameMkLst>
            <pc:docMk/>
            <pc:sldMk cId="2153834399" sldId="273"/>
            <ac:graphicFrameMk id="8" creationId="{F73B586E-87AC-8400-53A0-AA5E0A59A6C6}"/>
          </ac:graphicFrameMkLst>
        </pc:graphicFrameChg>
      </pc:sldChg>
    </pc:docChg>
  </pc:docChgLst>
  <pc:docChgLst>
    <pc:chgData name="Skiles, Matthew" userId="bb9b5f1e-7301-452e-a4f0-46a9b1f017c7" providerId="ADAL" clId="{26099185-8EDF-4CA6-8414-9A5B63E4FC1F}"/>
    <pc:docChg chg="custSel modSld">
      <pc:chgData name="Skiles, Matthew" userId="bb9b5f1e-7301-452e-a4f0-46a9b1f017c7" providerId="ADAL" clId="{26099185-8EDF-4CA6-8414-9A5B63E4FC1F}" dt="2025-05-14T16:11:13.906" v="8" actId="1076"/>
      <pc:docMkLst>
        <pc:docMk/>
      </pc:docMkLst>
      <pc:sldChg chg="modSp mod">
        <pc:chgData name="Skiles, Matthew" userId="bb9b5f1e-7301-452e-a4f0-46a9b1f017c7" providerId="ADAL" clId="{26099185-8EDF-4CA6-8414-9A5B63E4FC1F}" dt="2025-05-14T16:11:08.299" v="7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26099185-8EDF-4CA6-8414-9A5B63E4FC1F}" dt="2025-05-14T16:11:08.299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26099185-8EDF-4CA6-8414-9A5B63E4FC1F}" dt="2025-05-14T16:11:13.906" v="8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CE7328DF-C500-4E2B-AA83-3DAC8FC52251}"/>
    <pc:docChg chg="custSel modSld">
      <pc:chgData name="Skiles, Matthew" userId="bb9b5f1e-7301-452e-a4f0-46a9b1f017c7" providerId="ADAL" clId="{CE7328DF-C500-4E2B-AA83-3DAC8FC52251}" dt="2025-04-09T16:43:41.470" v="7" actId="20577"/>
      <pc:docMkLst>
        <pc:docMk/>
      </pc:docMkLst>
      <pc:sldChg chg="modSp mod">
        <pc:chgData name="Skiles, Matthew" userId="bb9b5f1e-7301-452e-a4f0-46a9b1f017c7" providerId="ADAL" clId="{CE7328DF-C500-4E2B-AA83-3DAC8FC52251}" dt="2025-04-09T16:43:41.470" v="7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CE7328DF-C500-4E2B-AA83-3DAC8FC52251}" dt="2025-04-09T16:43:41.470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CE7328DF-C500-4E2B-AA83-3DAC8FC52251}" dt="2025-04-09T16:43:12.307" v="2" actId="1076"/>
        <pc:sldMkLst>
          <pc:docMk/>
          <pc:sldMk cId="2140123603" sldId="271"/>
        </pc:sldMkLst>
      </pc:sldChg>
    </pc:docChg>
  </pc:docChgLst>
  <pc:docChgLst>
    <pc:chgData name="Sweeney, Carolyn" userId="cb463b47-21f8-4567-9420-a6855700ef3d" providerId="ADAL" clId="{46AF6D5A-DA55-42CC-A034-B2D9D3AEA4F1}"/>
    <pc:docChg chg="undo custSel addSld delSld modSld">
      <pc:chgData name="Sweeney, Carolyn" userId="cb463b47-21f8-4567-9420-a6855700ef3d" providerId="ADAL" clId="{46AF6D5A-DA55-42CC-A034-B2D9D3AEA4F1}" dt="2025-06-09T20:46:52.423" v="73" actId="1076"/>
      <pc:docMkLst>
        <pc:docMk/>
      </pc:docMkLst>
      <pc:sldChg chg="modSp mod">
        <pc:chgData name="Sweeney, Carolyn" userId="cb463b47-21f8-4567-9420-a6855700ef3d" providerId="ADAL" clId="{46AF6D5A-DA55-42CC-A034-B2D9D3AEA4F1}" dt="2025-06-09T20:35:38.198" v="2" actId="20577"/>
        <pc:sldMkLst>
          <pc:docMk/>
          <pc:sldMk cId="730603795" sldId="260"/>
        </pc:sldMkLst>
        <pc:spChg chg="mod">
          <ac:chgData name="Sweeney, Carolyn" userId="cb463b47-21f8-4567-9420-a6855700ef3d" providerId="ADAL" clId="{46AF6D5A-DA55-42CC-A034-B2D9D3AEA4F1}" dt="2025-06-09T20:35:38.198" v="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del mod">
        <pc:chgData name="Sweeney, Carolyn" userId="cb463b47-21f8-4567-9420-a6855700ef3d" providerId="ADAL" clId="{46AF6D5A-DA55-42CC-A034-B2D9D3AEA4F1}" dt="2025-06-09T20:46:43.889" v="71" actId="47"/>
        <pc:sldMkLst>
          <pc:docMk/>
          <pc:sldMk cId="2140123603" sldId="271"/>
        </pc:sldMkLst>
      </pc:sldChg>
      <pc:sldChg chg="addSp delSp modSp add mod">
        <pc:chgData name="Sweeney, Carolyn" userId="cb463b47-21f8-4567-9420-a6855700ef3d" providerId="ADAL" clId="{46AF6D5A-DA55-42CC-A034-B2D9D3AEA4F1}" dt="2025-06-09T20:46:49.002" v="72" actId="1076"/>
        <pc:sldMkLst>
          <pc:docMk/>
          <pc:sldMk cId="2716924067" sldId="272"/>
        </pc:sldMkLst>
      </pc:sldChg>
      <pc:sldChg chg="delSp modSp add mod">
        <pc:chgData name="Sweeney, Carolyn" userId="cb463b47-21f8-4567-9420-a6855700ef3d" providerId="ADAL" clId="{46AF6D5A-DA55-42CC-A034-B2D9D3AEA4F1}" dt="2025-06-09T20:46:52.423" v="73" actId="1076"/>
        <pc:sldMkLst>
          <pc:docMk/>
          <pc:sldMk cId="2153834399" sldId="273"/>
        </pc:sldMkLst>
      </pc:sldChg>
    </pc:docChg>
  </pc:docChgLst>
  <pc:docChgLst>
    <pc:chgData name="Skiles, Matthew" userId="bb9b5f1e-7301-452e-a4f0-46a9b1f017c7" providerId="ADAL" clId="{3B597D36-1A16-4438-B4EE-927F5358F058}"/>
    <pc:docChg chg="custSel modSld">
      <pc:chgData name="Skiles, Matthew" userId="bb9b5f1e-7301-452e-a4f0-46a9b1f017c7" providerId="ADAL" clId="{3B597D36-1A16-4438-B4EE-927F5358F058}" dt="2025-03-13T17:03:17.319" v="15" actId="1076"/>
      <pc:docMkLst>
        <pc:docMk/>
      </pc:docMkLst>
      <pc:sldChg chg="modSp mod">
        <pc:chgData name="Skiles, Matthew" userId="bb9b5f1e-7301-452e-a4f0-46a9b1f017c7" providerId="ADAL" clId="{3B597D36-1A16-4438-B4EE-927F5358F058}" dt="2025-03-13T16:58:36.059" v="6" actId="20577"/>
        <pc:sldMkLst>
          <pc:docMk/>
          <pc:sldMk cId="730603795" sldId="260"/>
        </pc:sldMkLst>
      </pc:sldChg>
      <pc:sldChg chg="addSp delSp modSp mod">
        <pc:chgData name="Skiles, Matthew" userId="bb9b5f1e-7301-452e-a4f0-46a9b1f017c7" providerId="ADAL" clId="{3B597D36-1A16-4438-B4EE-927F5358F058}" dt="2025-03-13T17:03:17.319" v="15" actId="1076"/>
        <pc:sldMkLst>
          <pc:docMk/>
          <pc:sldMk cId="2140123603" sldId="2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A9DD2-661E-2ACE-B0CA-1C2731D19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293BD1-4624-9BA1-0DD2-3270D478E8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2FDCF7-E15C-8138-E3CB-2095C20BBC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69C3C-531B-6192-5CBD-D472ABD671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31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June 2025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4E396-638B-E8B4-8945-E32035AE1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8AB2-1AD8-70AC-A573-6A836C6E8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9D18C-5744-8831-E945-6BB77B98C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64CE37-E586-D364-C171-1ACAD78EC6EB}"/>
              </a:ext>
            </a:extLst>
          </p:cNvPr>
          <p:cNvSpPr txBox="1"/>
          <p:nvPr/>
        </p:nvSpPr>
        <p:spPr>
          <a:xfrm>
            <a:off x="6120881" y="6217290"/>
            <a:ext cx="3425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*Minor insufficiencies due to rounding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B464C80-0FDA-FFFB-6194-CB4C6134F6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114116"/>
              </p:ext>
            </p:extLst>
          </p:nvPr>
        </p:nvGraphicFramePr>
        <p:xfrm>
          <a:off x="666749" y="1052019"/>
          <a:ext cx="7886701" cy="1625084"/>
        </p:xfrm>
        <a:graphic>
          <a:graphicData uri="http://schemas.openxmlformats.org/drawingml/2006/table">
            <a:tbl>
              <a:tblPr/>
              <a:tblGrid>
                <a:gridCol w="840853">
                  <a:extLst>
                    <a:ext uri="{9D8B030D-6E8A-4147-A177-3AD203B41FA5}">
                      <a16:colId xmlns:a16="http://schemas.microsoft.com/office/drawing/2014/main" val="975866630"/>
                    </a:ext>
                  </a:extLst>
                </a:gridCol>
                <a:gridCol w="504511">
                  <a:extLst>
                    <a:ext uri="{9D8B030D-6E8A-4147-A177-3AD203B41FA5}">
                      <a16:colId xmlns:a16="http://schemas.microsoft.com/office/drawing/2014/main" val="3139939604"/>
                    </a:ext>
                  </a:extLst>
                </a:gridCol>
                <a:gridCol w="809745">
                  <a:extLst>
                    <a:ext uri="{9D8B030D-6E8A-4147-A177-3AD203B41FA5}">
                      <a16:colId xmlns:a16="http://schemas.microsoft.com/office/drawing/2014/main" val="3584667600"/>
                    </a:ext>
                  </a:extLst>
                </a:gridCol>
                <a:gridCol w="1868129">
                  <a:extLst>
                    <a:ext uri="{9D8B030D-6E8A-4147-A177-3AD203B41FA5}">
                      <a16:colId xmlns:a16="http://schemas.microsoft.com/office/drawing/2014/main" val="492549224"/>
                    </a:ext>
                  </a:extLst>
                </a:gridCol>
                <a:gridCol w="1051553">
                  <a:extLst>
                    <a:ext uri="{9D8B030D-6E8A-4147-A177-3AD203B41FA5}">
                      <a16:colId xmlns:a16="http://schemas.microsoft.com/office/drawing/2014/main" val="953067557"/>
                    </a:ext>
                  </a:extLst>
                </a:gridCol>
                <a:gridCol w="1009023">
                  <a:extLst>
                    <a:ext uri="{9D8B030D-6E8A-4147-A177-3AD203B41FA5}">
                      <a16:colId xmlns:a16="http://schemas.microsoft.com/office/drawing/2014/main" val="882600741"/>
                    </a:ext>
                  </a:extLst>
                </a:gridCol>
                <a:gridCol w="1009023">
                  <a:extLst>
                    <a:ext uri="{9D8B030D-6E8A-4147-A177-3AD203B41FA5}">
                      <a16:colId xmlns:a16="http://schemas.microsoft.com/office/drawing/2014/main" val="4205437999"/>
                    </a:ext>
                  </a:extLst>
                </a:gridCol>
                <a:gridCol w="793864">
                  <a:extLst>
                    <a:ext uri="{9D8B030D-6E8A-4147-A177-3AD203B41FA5}">
                      <a16:colId xmlns:a16="http://schemas.microsoft.com/office/drawing/2014/main" val="681049969"/>
                    </a:ext>
                  </a:extLst>
                </a:gridCol>
              </a:tblGrid>
              <a:tr h="2634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Req Qty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Award Qty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Insufficiency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784068"/>
                  </a:ext>
                </a:extLst>
              </a:tr>
              <a:tr h="1945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6/4/2025 14:40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6/4 HE17-19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18.8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18.8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10.00 - 14.95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345279"/>
                  </a:ext>
                </a:extLst>
              </a:tr>
              <a:tr h="19451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6/15/2025 4:50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6/15 HE9-12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171.3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171.3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1.00 - 49.95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723983"/>
                  </a:ext>
                </a:extLst>
              </a:tr>
              <a:tr h="194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NSPIN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6/15 HE11-12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537162"/>
                  </a:ext>
                </a:extLst>
              </a:tr>
              <a:tr h="194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REGDN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6/15 HE10-11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908853"/>
                  </a:ext>
                </a:extLst>
              </a:tr>
              <a:tr h="194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6/15 HE8-12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1.00 - 14.99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702243"/>
                  </a:ext>
                </a:extLst>
              </a:tr>
              <a:tr h="19451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6/15/2025 10:45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6/15 HE14-19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287.6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-0.4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24.96 - 49.96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630851"/>
                  </a:ext>
                </a:extLst>
              </a:tr>
              <a:tr h="194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6/15 HE13-19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303.2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303.1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328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83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1843</TotalTime>
  <Words>135</Words>
  <Application>Microsoft Office PowerPoint</Application>
  <PresentationFormat>On-screen Show (4:3)</PresentationFormat>
  <Paragraphs>73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Skiles, Matthew</cp:lastModifiedBy>
  <cp:revision>15</cp:revision>
  <cp:lastPrinted>2016-01-21T20:53:15Z</cp:lastPrinted>
  <dcterms:created xsi:type="dcterms:W3CDTF">2016-01-21T15:20:31Z</dcterms:created>
  <dcterms:modified xsi:type="dcterms:W3CDTF">2025-07-07T18:53:31Z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