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July 10, 2025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7/10/2025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Joint SSWG, SPWG, &amp; NDSWG Meeting 6/9/2025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Review SCR 831 justification, Data needs, and explored potential impacts to current data submission process.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Anticipate Comments being filed by the working groups.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SPWG Meeting 6/18/2025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Second SPWG Closed Meeting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Reviewed SPWG Future year Case Build progress.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68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7/10/2025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19</cp:revision>
  <dcterms:created xsi:type="dcterms:W3CDTF">2023-11-30T14:00:33Z</dcterms:created>
  <dcterms:modified xsi:type="dcterms:W3CDTF">2025-07-07T19:48:23Z</dcterms:modified>
</cp:coreProperties>
</file>