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2" autoAdjust="0"/>
    <p:restoredTop sz="94660"/>
  </p:normalViewPr>
  <p:slideViewPr>
    <p:cSldViewPr snapToGrid="0">
      <p:cViewPr varScale="1">
        <p:scale>
          <a:sx n="85" d="100"/>
          <a:sy n="85" d="100"/>
        </p:scale>
        <p:origin x="590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89785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6051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7326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28853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26629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38719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41921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9392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53857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31348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6968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2FB058-D19C-4185-8522-093FA3FA2721}" type="datetimeFigureOut">
              <a:rPr lang="en-US" smtClean="0"/>
              <a:t>7/7/2025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0B4FCA-A7D5-4F1D-AA0B-ABF38F5602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25191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E34176-A33A-432E-8596-AA6810AD550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SPWG Report To ROS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C0A1DA0-CA36-4020-99FA-E1B9AD29746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Mark McChesney – SPWG Chair</a:t>
            </a:r>
          </a:p>
          <a:p>
            <a:r>
              <a:rPr lang="en-US" dirty="0"/>
              <a:t>July 10, 2025</a:t>
            </a:r>
          </a:p>
        </p:txBody>
      </p:sp>
    </p:spTree>
    <p:extLst>
      <p:ext uri="{BB962C8B-B14F-4D97-AF65-F5344CB8AC3E}">
        <p14:creationId xmlns:p14="http://schemas.microsoft.com/office/powerpoint/2010/main" val="2832747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824926"/>
          </a:xfrm>
        </p:spPr>
        <p:txBody>
          <a:bodyPr/>
          <a:lstStyle/>
          <a:p>
            <a:r>
              <a:rPr lang="en-US" dirty="0"/>
              <a:t>SPWG ROS Update 7/10/2025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824925"/>
            <a:ext cx="10515600" cy="5828793"/>
          </a:xfrm>
        </p:spPr>
        <p:txBody>
          <a:bodyPr>
            <a:normAutofit/>
          </a:bodyPr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3200" dirty="0"/>
              <a:t>Joint SSWG, SPWG, &amp; NDSWG Meeting 6/9/2025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US" sz="2800" dirty="0"/>
              <a:t>Review SCR 831 justification, Data needs, and explored potential impacts to current data submission process.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US" sz="2800" dirty="0"/>
              <a:t>Anticipate Comments being filed by the working groups.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endParaRPr lang="en-US" sz="2800" dirty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3200" dirty="0"/>
              <a:t>SPWG Meeting 6/18/2025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US" sz="2800" dirty="0"/>
              <a:t>Second SPWG Closed Meeting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US" sz="2800" dirty="0"/>
              <a:t>Reviewed SPWG Future year Case Build progress.</a:t>
            </a:r>
          </a:p>
        </p:txBody>
      </p:sp>
    </p:spTree>
    <p:extLst>
      <p:ext uri="{BB962C8B-B14F-4D97-AF65-F5344CB8AC3E}">
        <p14:creationId xmlns:p14="http://schemas.microsoft.com/office/powerpoint/2010/main" val="31844167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516</TotalTime>
  <Words>68</Words>
  <Application>Microsoft Office PowerPoint</Application>
  <PresentationFormat>Widescreen</PresentationFormat>
  <Paragraphs>11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SPWG Report To ROS</vt:lpstr>
      <vt:lpstr>SPWG ROS Update 7/10/2025</vt:lpstr>
    </vt:vector>
  </TitlesOfParts>
  <Company>Brazos Electric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SPWG ROS Update 12/7/2023</dc:title>
  <dc:creator>Andrew Mattei</dc:creator>
  <cp:lastModifiedBy>Mcchesney, Mark</cp:lastModifiedBy>
  <cp:revision>19</cp:revision>
  <dcterms:created xsi:type="dcterms:W3CDTF">2023-11-30T14:00:33Z</dcterms:created>
  <dcterms:modified xsi:type="dcterms:W3CDTF">2025-07-07T19:48:23Z</dcterms:modified>
</cp:coreProperties>
</file>

<file path=docProps/thumbnail.jpeg>
</file>