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0"/>
  </p:notesMasterIdLst>
  <p:sldIdLst>
    <p:sldId id="256" r:id="rId4"/>
    <p:sldId id="276" r:id="rId5"/>
    <p:sldId id="282" r:id="rId6"/>
    <p:sldId id="284" r:id="rId7"/>
    <p:sldId id="285" r:id="rId8"/>
    <p:sldId id="281" r:id="rId9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13" autoAdjust="0"/>
  </p:normalViewPr>
  <p:slideViewPr>
    <p:cSldViewPr snapToGrid="0">
      <p:cViewPr varScale="1">
        <p:scale>
          <a:sx n="147" d="100"/>
          <a:sy n="147" d="100"/>
        </p:scale>
        <p:origin x="792" y="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7/7/2025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/>
              <a:t>07/10/2025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NPRR 1070 - </a:t>
            </a:r>
            <a:r>
              <a:rPr lang="en-US" sz="4400" b="1" dirty="0">
                <a:effectLst/>
              </a:rPr>
              <a:t>Planning Criteria for GTC Exit Solutions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Remains tabled.  </a:t>
            </a:r>
          </a:p>
          <a:p>
            <a:r>
              <a:rPr lang="en-US" dirty="0"/>
              <a:t>No updates today. </a:t>
            </a:r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NPRR 1278 – Establishing Advanced Grid Support Service as Ancillary Service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8849"/>
            <a:ext cx="10515600" cy="3948113"/>
          </a:xfrm>
        </p:spPr>
        <p:txBody>
          <a:bodyPr>
            <a:normAutofit/>
          </a:bodyPr>
          <a:lstStyle/>
          <a:p>
            <a:r>
              <a:rPr lang="en-US" dirty="0"/>
              <a:t>OWG does not have a consensus or recommendations</a:t>
            </a:r>
          </a:p>
          <a:p>
            <a:r>
              <a:rPr lang="en-US" dirty="0"/>
              <a:t>OWG understands that WMS is also reviewing this NPRR and recognizes that the proposed changes better aligns with a WMS.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E1ADE-BF89-4660-8DA6-5B2093053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NOGRR272 </a:t>
            </a:r>
            <a:r>
              <a:rPr lang="en-US" b="1" dirty="0">
                <a:effectLst/>
                <a:ea typeface="Times New Roman" panose="02020603050405020304" pitchFamily="18" charset="0"/>
              </a:rPr>
              <a:t>Advanced Grid Support Requirements for Inverter-Based ESRs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FE03F-0C7A-4B7B-A1BF-C49EE3909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Plus Power presented their perspective on concerns with NOGRR272</a:t>
            </a:r>
          </a:p>
          <a:p>
            <a:r>
              <a:rPr lang="en-US" dirty="0"/>
              <a:t>Presentation also included MISOs implementation</a:t>
            </a:r>
          </a:p>
          <a:p>
            <a:r>
              <a:rPr lang="en-US" dirty="0"/>
              <a:t>Some stakeholders requested better clarification on requirement for operation and performance</a:t>
            </a:r>
          </a:p>
          <a:p>
            <a:r>
              <a:rPr lang="en-US" dirty="0"/>
              <a:t>ERCOT indicated they would submit additional comments based on the discussion at OWG.</a:t>
            </a:r>
          </a:p>
          <a:p>
            <a:r>
              <a:rPr lang="en-US" dirty="0"/>
              <a:t>Comments filed by ERCOT are expected to be presented at ROS for consideration</a:t>
            </a:r>
          </a:p>
          <a:p>
            <a:r>
              <a:rPr lang="en-US" dirty="0"/>
              <a:t>OWG does not have consensus on NOGRR272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200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61310-B892-43C7-86ED-05227450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NPRR1287 </a:t>
            </a:r>
            <a:r>
              <a:rPr lang="en-US" b="1" dirty="0">
                <a:effectLst/>
                <a:ea typeface="Times New Roman" panose="02020603050405020304" pitchFamily="18" charset="0"/>
              </a:rPr>
              <a:t>Revisions to Outage Coordination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55DAD-12EA-4350-A554-44DD2BE6A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Comments were reviewed at OWG</a:t>
            </a:r>
          </a:p>
          <a:p>
            <a:r>
              <a:rPr lang="en-US" dirty="0"/>
              <a:t>OWG agrees with the proposed timeline and allowing ERCOT to have discretion to approve outages</a:t>
            </a:r>
          </a:p>
          <a:p>
            <a:r>
              <a:rPr lang="en-US" dirty="0"/>
              <a:t>Recent LCRA comments were also reviewed which would provide ERCOT with greater flexibility for </a:t>
            </a:r>
            <a:r>
              <a:rPr lang="en-US"/>
              <a:t>approving outages.</a:t>
            </a:r>
            <a:endParaRPr lang="en-US" dirty="0"/>
          </a:p>
          <a:p>
            <a:r>
              <a:rPr lang="en-US" dirty="0"/>
              <a:t>ERCOT is expected to submits additional comments in response to LCRA’s comments.</a:t>
            </a:r>
          </a:p>
          <a:p>
            <a:r>
              <a:rPr lang="en-US" dirty="0"/>
              <a:t>Oncor recommends including comments that would allow outages to be approved for transmission projects that are critical for maintaining reliability</a:t>
            </a:r>
          </a:p>
        </p:txBody>
      </p:sp>
    </p:spTree>
    <p:extLst>
      <p:ext uri="{BB962C8B-B14F-4D97-AF65-F5344CB8AC3E}">
        <p14:creationId xmlns:p14="http://schemas.microsoft.com/office/powerpoint/2010/main" val="333513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None. 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Props1.xml><?xml version="1.0" encoding="utf-8"?>
<ds:datastoreItem xmlns:ds="http://schemas.openxmlformats.org/officeDocument/2006/customXml" ds:itemID="{7D0E9768-4E07-4096-8BF0-02E6CC063129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28719</TotalTime>
  <Words>217</Words>
  <Application>Microsoft Office PowerPoint</Application>
  <PresentationFormat>Widescreen</PresentationFormat>
  <Paragraphs>29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NPRR 1278 – Establishing Advanced Grid Support Service as Ancillary Service</vt:lpstr>
      <vt:lpstr>NOGRR272 Advanced Grid Support Requirements for Inverter-Based ESRs</vt:lpstr>
      <vt:lpstr>NPRR1287 Revisions to Outage Coordination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150</cp:revision>
  <cp:lastPrinted>2025-04-29T11:46:45Z</cp:lastPrinted>
  <dcterms:created xsi:type="dcterms:W3CDTF">2017-05-03T20:12:06Z</dcterms:created>
  <dcterms:modified xsi:type="dcterms:W3CDTF">2025-07-07T16:05:31Z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b8ce9577-bfda-4247-b1c0-df27a771fd16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