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705" r:id="rId5"/>
    <p:sldMasterId id="2147483724" r:id="rId6"/>
  </p:sldMasterIdLst>
  <p:notesMasterIdLst>
    <p:notesMasterId r:id="rId15"/>
  </p:notesMasterIdLst>
  <p:handoutMasterIdLst>
    <p:handoutMasterId r:id="rId16"/>
  </p:handoutMasterIdLst>
  <p:sldIdLst>
    <p:sldId id="2976" r:id="rId7"/>
    <p:sldId id="2973" r:id="rId8"/>
    <p:sldId id="2980" r:id="rId9"/>
    <p:sldId id="2981" r:id="rId10"/>
    <p:sldId id="2977" r:id="rId11"/>
    <p:sldId id="2983" r:id="rId12"/>
    <p:sldId id="2982" r:id="rId13"/>
    <p:sldId id="2979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617929-6DDB-4D2E-9FD2-AE38B221A7AF}" name="Penders, Christy" initials="PC" userId="S::christina.penders@ercot.com::ccd7f34d-3895-4ef1-8590-242188c55742" providerId="AD"/>
  <p188:author id="{4811DB2B-4B04-2F98-C151-B668F2540390}" name="Zerwas, Rebecca" initials="RZ" userId="S::Rebecca.Zerwas@ercot.com::69fc137c-91c6-430a-aeab-ffed2665545d" providerId="AD"/>
  <p188:author id="{86A0DE71-C4B8-F043-8EB5-06577EE23530}" name="House, Julie" initials="JH" userId="S::Julie.House@ercot.com::53802f93-f963-45df-8ea5-e9e239d3e1d6" providerId="AD"/>
  <p188:author id="{F24CEF7A-2E4C-9E46-94A3-5D31EB18D995}" name="Webster, Trudi" initials="WT" userId="S::trudi.webster@ercot.com::8d3e025b-0265-4fbd-b136-a7bc92c16fd8" providerId="AD"/>
  <p188:author id="{0BA559BF-C10E-E72B-094B-8322E07F4796}" name="Collins, Keith" initials="KC" userId="S::Keith.Collins@ercot.com::bf982f14-b726-4b2a-bff8-6f7cf9674ef3" providerId="AD"/>
  <p188:author id="{43831BD2-3014-FC08-390A-9936949E1516}" name="Maggio, Dave" initials="DM" userId="S::David.Maggio@ercot.com::ac169136-3d92-4093-a1ee-cd2fa0ab6301" providerId="AD"/>
  <p188:author id="{FAF841F7-8C07-BB5D-903B-88FBBF7ABABF}" name="Webster, Trudi" initials="WT" userId="S::Trudi.Webster@ercot.com::8d3e025b-0265-4fbd-b136-a7bc92c16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789DB4"/>
    <a:srgbClr val="720000"/>
    <a:srgbClr val="D98452"/>
    <a:srgbClr val="BC4D4D"/>
    <a:srgbClr val="9E170D"/>
    <a:srgbClr val="003865"/>
    <a:srgbClr val="8DC3E5"/>
    <a:srgbClr val="0063B4"/>
    <a:srgbClr val="F5CB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F18E3-6A18-4C49-A601-65BCB8ABFA9E}" v="20" dt="2025-07-03T13:49:56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8/10/relationships/authors" Target="author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mailto:troy.anderson@ercot.com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mailto:troy.anderson@ercot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5E7CB3-E1D3-4881-8672-C78A35CB03F1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FDE976-75B0-4414-A78B-463AEC302993}">
      <dgm:prSet/>
      <dgm:spPr/>
      <dgm:t>
        <a:bodyPr/>
        <a:lstStyle/>
        <a:p>
          <a:r>
            <a:rPr lang="en-US" b="0" dirty="0"/>
            <a:t>Amanda Frazier will lead the workshop in </a:t>
          </a:r>
          <a:r>
            <a:rPr lang="en-US" b="0"/>
            <a:t>person at the Met the </a:t>
          </a:r>
          <a:r>
            <a:rPr lang="en-US" b="1" dirty="0"/>
            <a:t>afternoon of August 13</a:t>
          </a:r>
          <a:endParaRPr lang="en-US" dirty="0"/>
        </a:p>
      </dgm:t>
    </dgm:pt>
    <dgm:pt modelId="{D57171F1-6881-4E0C-9C05-B68982B490C1}" type="parTrans" cxnId="{A45BA8A8-258E-4D69-9222-6B4028BA5492}">
      <dgm:prSet/>
      <dgm:spPr/>
      <dgm:t>
        <a:bodyPr/>
        <a:lstStyle/>
        <a:p>
          <a:endParaRPr lang="en-US"/>
        </a:p>
      </dgm:t>
    </dgm:pt>
    <dgm:pt modelId="{D3C75219-6C77-4E72-8FBE-FBB6E7422ED5}" type="sibTrans" cxnId="{A45BA8A8-258E-4D69-9222-6B4028BA5492}">
      <dgm:prSet/>
      <dgm:spPr/>
      <dgm:t>
        <a:bodyPr/>
        <a:lstStyle/>
        <a:p>
          <a:endParaRPr lang="en-US"/>
        </a:p>
      </dgm:t>
    </dgm:pt>
    <dgm:pt modelId="{64B3CE0F-B80E-4A21-8A60-81BBB0A9F65C}">
      <dgm:prSet/>
      <dgm:spPr/>
      <dgm:t>
        <a:bodyPr/>
        <a:lstStyle/>
        <a:p>
          <a:r>
            <a:rPr lang="en-US" dirty="0"/>
            <a:t>The meeting will start the later of 15 minutes after PRS concludes or 12:30 pm</a:t>
          </a:r>
        </a:p>
      </dgm:t>
    </dgm:pt>
    <dgm:pt modelId="{C1E09485-52C2-41D6-AEE3-D342AF0DD33D}" type="parTrans" cxnId="{38244619-115B-42D8-99E7-3D17905C6768}">
      <dgm:prSet/>
      <dgm:spPr/>
      <dgm:t>
        <a:bodyPr/>
        <a:lstStyle/>
        <a:p>
          <a:endParaRPr lang="en-US"/>
        </a:p>
      </dgm:t>
    </dgm:pt>
    <dgm:pt modelId="{2A7DD55E-9E91-43DB-B86C-E2654CCFD3A2}" type="sibTrans" cxnId="{38244619-115B-42D8-99E7-3D17905C6768}">
      <dgm:prSet/>
      <dgm:spPr/>
      <dgm:t>
        <a:bodyPr/>
        <a:lstStyle/>
        <a:p>
          <a:endParaRPr lang="en-US"/>
        </a:p>
      </dgm:t>
    </dgm:pt>
    <dgm:pt modelId="{214E1CA7-74F7-4B14-BE3A-EB1FB9E79B73}">
      <dgm:prSet/>
      <dgm:spPr/>
      <dgm:t>
        <a:bodyPr/>
        <a:lstStyle/>
        <a:p>
          <a:r>
            <a:rPr lang="en-US" dirty="0"/>
            <a:t>If the PRS ends at 2 pm, then the workshop will begin at 2:15 pm</a:t>
          </a:r>
        </a:p>
      </dgm:t>
    </dgm:pt>
    <dgm:pt modelId="{309D7B20-A627-4E13-899E-DFCEED2D8596}" type="parTrans" cxnId="{88A1F1CF-FBF1-4DCB-8BB1-6F1871EF95A0}">
      <dgm:prSet/>
      <dgm:spPr/>
      <dgm:t>
        <a:bodyPr/>
        <a:lstStyle/>
        <a:p>
          <a:endParaRPr lang="en-US"/>
        </a:p>
      </dgm:t>
    </dgm:pt>
    <dgm:pt modelId="{D2C40CC1-B21D-4000-828A-0B3D96DB2AA9}" type="sibTrans" cxnId="{88A1F1CF-FBF1-4DCB-8BB1-6F1871EF95A0}">
      <dgm:prSet/>
      <dgm:spPr/>
      <dgm:t>
        <a:bodyPr/>
        <a:lstStyle/>
        <a:p>
          <a:endParaRPr lang="en-US"/>
        </a:p>
      </dgm:t>
    </dgm:pt>
    <dgm:pt modelId="{17C3418D-71DA-4A68-B1B7-0D0085E5D15A}">
      <dgm:prSet/>
      <dgm:spPr/>
      <dgm:t>
        <a:bodyPr/>
        <a:lstStyle/>
        <a:p>
          <a:r>
            <a:rPr lang="en-US" dirty="0"/>
            <a:t>If the PRS ends at 11:30 am, then the workshop will begin at 12:30 pm</a:t>
          </a:r>
        </a:p>
      </dgm:t>
    </dgm:pt>
    <dgm:pt modelId="{C273D8CC-1693-48E2-8B1B-3CD6B7F705CF}" type="parTrans" cxnId="{AD0DE7BF-1AD9-4064-95AE-F74933EEB62D}">
      <dgm:prSet/>
      <dgm:spPr/>
      <dgm:t>
        <a:bodyPr/>
        <a:lstStyle/>
        <a:p>
          <a:endParaRPr lang="en-US"/>
        </a:p>
      </dgm:t>
    </dgm:pt>
    <dgm:pt modelId="{B71E038A-D75F-43CC-8B82-0BC19BA4CE90}" type="sibTrans" cxnId="{AD0DE7BF-1AD9-4064-95AE-F74933EEB62D}">
      <dgm:prSet/>
      <dgm:spPr/>
      <dgm:t>
        <a:bodyPr/>
        <a:lstStyle/>
        <a:p>
          <a:endParaRPr lang="en-US"/>
        </a:p>
      </dgm:t>
    </dgm:pt>
    <dgm:pt modelId="{BA56F75D-55C3-473D-A06D-F9716C13A527}" type="pres">
      <dgm:prSet presAssocID="{D15E7CB3-E1D3-4881-8672-C78A35CB03F1}" presName="Name0" presStyleCnt="0">
        <dgm:presLayoutVars>
          <dgm:chMax/>
          <dgm:chPref/>
          <dgm:dir/>
        </dgm:presLayoutVars>
      </dgm:prSet>
      <dgm:spPr/>
    </dgm:pt>
    <dgm:pt modelId="{55146665-7D79-4B57-9480-5807BFB11C6A}" type="pres">
      <dgm:prSet presAssocID="{68FDE976-75B0-4414-A78B-463AEC302993}" presName="parenttextcomposite" presStyleCnt="0"/>
      <dgm:spPr/>
    </dgm:pt>
    <dgm:pt modelId="{598AD039-CA87-4DD6-B8B6-D3569BA12E39}" type="pres">
      <dgm:prSet presAssocID="{68FDE976-75B0-4414-A78B-463AEC302993}" presName="parenttext" presStyleLbl="revTx" presStyleIdx="0" presStyleCnt="1">
        <dgm:presLayoutVars>
          <dgm:chMax/>
          <dgm:chPref val="2"/>
          <dgm:bulletEnabled val="1"/>
        </dgm:presLayoutVars>
      </dgm:prSet>
      <dgm:spPr/>
    </dgm:pt>
    <dgm:pt modelId="{235E4025-B2D3-40D9-956A-D375D57ABB27}" type="pres">
      <dgm:prSet presAssocID="{68FDE976-75B0-4414-A78B-463AEC302993}" presName="composite" presStyleCnt="0"/>
      <dgm:spPr/>
    </dgm:pt>
    <dgm:pt modelId="{F5DAE428-469F-4EDC-8370-FB632E21E0D2}" type="pres">
      <dgm:prSet presAssocID="{68FDE976-75B0-4414-A78B-463AEC302993}" presName="chevron1" presStyleLbl="alignNode1" presStyleIdx="0" presStyleCnt="7"/>
      <dgm:spPr/>
    </dgm:pt>
    <dgm:pt modelId="{094C6B95-B179-4899-A996-5336582F5019}" type="pres">
      <dgm:prSet presAssocID="{68FDE976-75B0-4414-A78B-463AEC302993}" presName="chevron2" presStyleLbl="alignNode1" presStyleIdx="1" presStyleCnt="7"/>
      <dgm:spPr/>
    </dgm:pt>
    <dgm:pt modelId="{AD39AA0C-AED2-44CD-91EA-CA46A01C84B3}" type="pres">
      <dgm:prSet presAssocID="{68FDE976-75B0-4414-A78B-463AEC302993}" presName="chevron3" presStyleLbl="alignNode1" presStyleIdx="2" presStyleCnt="7"/>
      <dgm:spPr/>
    </dgm:pt>
    <dgm:pt modelId="{468A8795-BD94-4539-8C7D-8D24657B19FC}" type="pres">
      <dgm:prSet presAssocID="{68FDE976-75B0-4414-A78B-463AEC302993}" presName="chevron4" presStyleLbl="alignNode1" presStyleIdx="3" presStyleCnt="7"/>
      <dgm:spPr/>
    </dgm:pt>
    <dgm:pt modelId="{2A78CF11-9130-4955-B226-1FA8F61DFE5F}" type="pres">
      <dgm:prSet presAssocID="{68FDE976-75B0-4414-A78B-463AEC302993}" presName="chevron5" presStyleLbl="alignNode1" presStyleIdx="4" presStyleCnt="7"/>
      <dgm:spPr/>
    </dgm:pt>
    <dgm:pt modelId="{98E30356-9F92-425C-BC69-69D3E904FEE7}" type="pres">
      <dgm:prSet presAssocID="{68FDE976-75B0-4414-A78B-463AEC302993}" presName="chevron6" presStyleLbl="alignNode1" presStyleIdx="5" presStyleCnt="7"/>
      <dgm:spPr/>
    </dgm:pt>
    <dgm:pt modelId="{D80285F2-23D2-4B60-B644-724999741519}" type="pres">
      <dgm:prSet presAssocID="{68FDE976-75B0-4414-A78B-463AEC302993}" presName="chevron7" presStyleLbl="alignNode1" presStyleIdx="6" presStyleCnt="7"/>
      <dgm:spPr/>
    </dgm:pt>
    <dgm:pt modelId="{794BEEFE-500F-43F0-83B0-B300F118A286}" type="pres">
      <dgm:prSet presAssocID="{68FDE976-75B0-4414-A78B-463AEC302993}" presName="childtext" presStyleLbl="solidFgAcc1" presStyleIdx="0" presStyleCnt="1">
        <dgm:presLayoutVars>
          <dgm:chMax/>
          <dgm:chPref val="0"/>
          <dgm:bulletEnabled val="1"/>
        </dgm:presLayoutVars>
      </dgm:prSet>
      <dgm:spPr/>
    </dgm:pt>
  </dgm:ptLst>
  <dgm:cxnLst>
    <dgm:cxn modelId="{38244619-115B-42D8-99E7-3D17905C6768}" srcId="{68FDE976-75B0-4414-A78B-463AEC302993}" destId="{64B3CE0F-B80E-4A21-8A60-81BBB0A9F65C}" srcOrd="0" destOrd="0" parTransId="{C1E09485-52C2-41D6-AEE3-D342AF0DD33D}" sibTransId="{2A7DD55E-9E91-43DB-B86C-E2654CCFD3A2}"/>
    <dgm:cxn modelId="{90E72161-DA52-4B4F-88EC-113DEEBD5F82}" type="presOf" srcId="{64B3CE0F-B80E-4A21-8A60-81BBB0A9F65C}" destId="{794BEEFE-500F-43F0-83B0-B300F118A286}" srcOrd="0" destOrd="0" presId="urn:microsoft.com/office/officeart/2008/layout/VerticalAccentList"/>
    <dgm:cxn modelId="{2231E563-18BF-4888-8B80-DE2F9F710921}" type="presOf" srcId="{D15E7CB3-E1D3-4881-8672-C78A35CB03F1}" destId="{BA56F75D-55C3-473D-A06D-F9716C13A527}" srcOrd="0" destOrd="0" presId="urn:microsoft.com/office/officeart/2008/layout/VerticalAccentList"/>
    <dgm:cxn modelId="{99958B45-F1E7-4C0D-8589-7F5FE4FC666F}" type="presOf" srcId="{214E1CA7-74F7-4B14-BE3A-EB1FB9E79B73}" destId="{794BEEFE-500F-43F0-83B0-B300F118A286}" srcOrd="0" destOrd="1" presId="urn:microsoft.com/office/officeart/2008/layout/VerticalAccentList"/>
    <dgm:cxn modelId="{FFD4818E-FB8F-4685-9C94-CC0ABA0D06B3}" type="presOf" srcId="{17C3418D-71DA-4A68-B1B7-0D0085E5D15A}" destId="{794BEEFE-500F-43F0-83B0-B300F118A286}" srcOrd="0" destOrd="2" presId="urn:microsoft.com/office/officeart/2008/layout/VerticalAccentList"/>
    <dgm:cxn modelId="{A45BA8A8-258E-4D69-9222-6B4028BA5492}" srcId="{D15E7CB3-E1D3-4881-8672-C78A35CB03F1}" destId="{68FDE976-75B0-4414-A78B-463AEC302993}" srcOrd="0" destOrd="0" parTransId="{D57171F1-6881-4E0C-9C05-B68982B490C1}" sibTransId="{D3C75219-6C77-4E72-8FBE-FBB6E7422ED5}"/>
    <dgm:cxn modelId="{AD0DE7BF-1AD9-4064-95AE-F74933EEB62D}" srcId="{64B3CE0F-B80E-4A21-8A60-81BBB0A9F65C}" destId="{17C3418D-71DA-4A68-B1B7-0D0085E5D15A}" srcOrd="1" destOrd="0" parTransId="{C273D8CC-1693-48E2-8B1B-3CD6B7F705CF}" sibTransId="{B71E038A-D75F-43CC-8B82-0BC19BA4CE90}"/>
    <dgm:cxn modelId="{3CA405C2-4881-4517-B25D-BB510E927561}" type="presOf" srcId="{68FDE976-75B0-4414-A78B-463AEC302993}" destId="{598AD039-CA87-4DD6-B8B6-D3569BA12E39}" srcOrd="0" destOrd="0" presId="urn:microsoft.com/office/officeart/2008/layout/VerticalAccentList"/>
    <dgm:cxn modelId="{88A1F1CF-FBF1-4DCB-8BB1-6F1871EF95A0}" srcId="{64B3CE0F-B80E-4A21-8A60-81BBB0A9F65C}" destId="{214E1CA7-74F7-4B14-BE3A-EB1FB9E79B73}" srcOrd="0" destOrd="0" parTransId="{309D7B20-A627-4E13-899E-DFCEED2D8596}" sibTransId="{D2C40CC1-B21D-4000-828A-0B3D96DB2AA9}"/>
    <dgm:cxn modelId="{D07512CC-EF48-469B-9925-90D8309B08EC}" type="presParOf" srcId="{BA56F75D-55C3-473D-A06D-F9716C13A527}" destId="{55146665-7D79-4B57-9480-5807BFB11C6A}" srcOrd="0" destOrd="0" presId="urn:microsoft.com/office/officeart/2008/layout/VerticalAccentList"/>
    <dgm:cxn modelId="{256061F1-65C1-43AF-BACB-9D23A377268F}" type="presParOf" srcId="{55146665-7D79-4B57-9480-5807BFB11C6A}" destId="{598AD039-CA87-4DD6-B8B6-D3569BA12E39}" srcOrd="0" destOrd="0" presId="urn:microsoft.com/office/officeart/2008/layout/VerticalAccentList"/>
    <dgm:cxn modelId="{99796105-EB27-4929-BBE5-BC8273CEB74B}" type="presParOf" srcId="{BA56F75D-55C3-473D-A06D-F9716C13A527}" destId="{235E4025-B2D3-40D9-956A-D375D57ABB27}" srcOrd="1" destOrd="0" presId="urn:microsoft.com/office/officeart/2008/layout/VerticalAccentList"/>
    <dgm:cxn modelId="{F20053A5-D901-4E0C-B664-8C90D30F7609}" type="presParOf" srcId="{235E4025-B2D3-40D9-956A-D375D57ABB27}" destId="{F5DAE428-469F-4EDC-8370-FB632E21E0D2}" srcOrd="0" destOrd="0" presId="urn:microsoft.com/office/officeart/2008/layout/VerticalAccentList"/>
    <dgm:cxn modelId="{0AB0A784-1EC1-4D94-A1DA-F040F0F16805}" type="presParOf" srcId="{235E4025-B2D3-40D9-956A-D375D57ABB27}" destId="{094C6B95-B179-4899-A996-5336582F5019}" srcOrd="1" destOrd="0" presId="urn:microsoft.com/office/officeart/2008/layout/VerticalAccentList"/>
    <dgm:cxn modelId="{C5DECE1C-D48F-466A-B1A4-E4C21E39B450}" type="presParOf" srcId="{235E4025-B2D3-40D9-956A-D375D57ABB27}" destId="{AD39AA0C-AED2-44CD-91EA-CA46A01C84B3}" srcOrd="2" destOrd="0" presId="urn:microsoft.com/office/officeart/2008/layout/VerticalAccentList"/>
    <dgm:cxn modelId="{2A95C28D-F772-452A-8F61-8FCE9A911315}" type="presParOf" srcId="{235E4025-B2D3-40D9-956A-D375D57ABB27}" destId="{468A8795-BD94-4539-8C7D-8D24657B19FC}" srcOrd="3" destOrd="0" presId="urn:microsoft.com/office/officeart/2008/layout/VerticalAccentList"/>
    <dgm:cxn modelId="{58EDD32C-0CAA-4A6B-9153-D2AEC9AD1807}" type="presParOf" srcId="{235E4025-B2D3-40D9-956A-D375D57ABB27}" destId="{2A78CF11-9130-4955-B226-1FA8F61DFE5F}" srcOrd="4" destOrd="0" presId="urn:microsoft.com/office/officeart/2008/layout/VerticalAccentList"/>
    <dgm:cxn modelId="{4B038248-3C39-48F1-B993-B01F782749A9}" type="presParOf" srcId="{235E4025-B2D3-40D9-956A-D375D57ABB27}" destId="{98E30356-9F92-425C-BC69-69D3E904FEE7}" srcOrd="5" destOrd="0" presId="urn:microsoft.com/office/officeart/2008/layout/VerticalAccentList"/>
    <dgm:cxn modelId="{375FCE41-5EBB-4A34-B0AF-71099E9A19CD}" type="presParOf" srcId="{235E4025-B2D3-40D9-956A-D375D57ABB27}" destId="{D80285F2-23D2-4B60-B644-724999741519}" srcOrd="6" destOrd="0" presId="urn:microsoft.com/office/officeart/2008/layout/VerticalAccentList"/>
    <dgm:cxn modelId="{274AC022-9F30-4744-B341-BFCD63007F67}" type="presParOf" srcId="{235E4025-B2D3-40D9-956A-D375D57ABB27}" destId="{794BEEFE-500F-43F0-83B0-B300F118A286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7CA6E9-13EA-4F39-8E3E-24763D4D9AD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494378-B9DD-4375-AC5B-36ED0DD69C77}">
      <dgm:prSet/>
      <dgm:spPr/>
      <dgm:t>
        <a:bodyPr/>
        <a:lstStyle/>
        <a:p>
          <a:r>
            <a:rPr lang="en-US" b="0" dirty="0"/>
            <a:t>The initiative prioritization will focus on prioritizing:</a:t>
          </a:r>
          <a:endParaRPr lang="en-US" dirty="0"/>
        </a:p>
      </dgm:t>
    </dgm:pt>
    <dgm:pt modelId="{5493AD8F-D152-4BFA-8B0C-9A1285CC9E34}" type="parTrans" cxnId="{C375112F-15A8-4D9C-B2CD-77F2E9F2F422}">
      <dgm:prSet/>
      <dgm:spPr/>
      <dgm:t>
        <a:bodyPr/>
        <a:lstStyle/>
        <a:p>
          <a:endParaRPr lang="en-US"/>
        </a:p>
      </dgm:t>
    </dgm:pt>
    <dgm:pt modelId="{FCB639C6-6A73-4D43-97BB-3CA87C64FB9E}" type="sibTrans" cxnId="{C375112F-15A8-4D9C-B2CD-77F2E9F2F422}">
      <dgm:prSet/>
      <dgm:spPr/>
      <dgm:t>
        <a:bodyPr/>
        <a:lstStyle/>
        <a:p>
          <a:endParaRPr lang="en-US"/>
        </a:p>
      </dgm:t>
    </dgm:pt>
    <dgm:pt modelId="{51ED77F7-1C1A-4440-A122-78797DB28852}">
      <dgm:prSet/>
      <dgm:spPr/>
      <dgm:t>
        <a:bodyPr/>
        <a:lstStyle/>
        <a:p>
          <a:r>
            <a:rPr lang="en-US"/>
            <a:t>Existing approved NPRRs</a:t>
          </a:r>
        </a:p>
      </dgm:t>
    </dgm:pt>
    <dgm:pt modelId="{8941FD17-16B1-4FE6-9410-C388C595B6BB}" type="parTrans" cxnId="{F1E2307B-4454-4E27-9AA1-79893F1C6CDB}">
      <dgm:prSet/>
      <dgm:spPr/>
      <dgm:t>
        <a:bodyPr/>
        <a:lstStyle/>
        <a:p>
          <a:endParaRPr lang="en-US"/>
        </a:p>
      </dgm:t>
    </dgm:pt>
    <dgm:pt modelId="{172E7B5F-6FAD-47F0-B7BF-CBF0C51602CC}" type="sibTrans" cxnId="{F1E2307B-4454-4E27-9AA1-79893F1C6CDB}">
      <dgm:prSet/>
      <dgm:spPr/>
      <dgm:t>
        <a:bodyPr/>
        <a:lstStyle/>
        <a:p>
          <a:endParaRPr lang="en-US"/>
        </a:p>
      </dgm:t>
    </dgm:pt>
    <dgm:pt modelId="{E62E7934-7FA2-4BAF-8EAD-574E72DBE564}">
      <dgm:prSet/>
      <dgm:spPr/>
      <dgm:t>
        <a:bodyPr/>
        <a:lstStyle/>
        <a:p>
          <a:r>
            <a:rPr lang="en-US"/>
            <a:t>Existing but not yet approved NPRRs</a:t>
          </a:r>
        </a:p>
      </dgm:t>
    </dgm:pt>
    <dgm:pt modelId="{684A8322-7616-4E10-A5EC-EDD97AD5B589}" type="parTrans" cxnId="{2B650AAA-AE0F-49D8-A5EC-C626861270A4}">
      <dgm:prSet/>
      <dgm:spPr/>
      <dgm:t>
        <a:bodyPr/>
        <a:lstStyle/>
        <a:p>
          <a:endParaRPr lang="en-US"/>
        </a:p>
      </dgm:t>
    </dgm:pt>
    <dgm:pt modelId="{EA87FD42-E5CE-453A-9A15-A556BFB75C4A}" type="sibTrans" cxnId="{2B650AAA-AE0F-49D8-A5EC-C626861270A4}">
      <dgm:prSet/>
      <dgm:spPr/>
      <dgm:t>
        <a:bodyPr/>
        <a:lstStyle/>
        <a:p>
          <a:endParaRPr lang="en-US"/>
        </a:p>
      </dgm:t>
    </dgm:pt>
    <dgm:pt modelId="{C89DEDD8-8112-4DEA-BA06-EC09B720F44F}">
      <dgm:prSet/>
      <dgm:spPr/>
      <dgm:t>
        <a:bodyPr/>
        <a:lstStyle/>
        <a:p>
          <a:r>
            <a:rPr lang="en-US" dirty="0"/>
            <a:t>Initiatives that have been discussed in stakeholder forums but have not yet been filed as NPRRs</a:t>
          </a:r>
        </a:p>
      </dgm:t>
    </dgm:pt>
    <dgm:pt modelId="{4E422A75-0460-43B6-A7EF-A1335A333C60}" type="parTrans" cxnId="{93F7FC67-3752-44C1-9E65-A362C569C6D8}">
      <dgm:prSet/>
      <dgm:spPr/>
      <dgm:t>
        <a:bodyPr/>
        <a:lstStyle/>
        <a:p>
          <a:endParaRPr lang="en-US"/>
        </a:p>
      </dgm:t>
    </dgm:pt>
    <dgm:pt modelId="{72C05478-0464-40A8-BD1C-C9E921FBE7CF}" type="sibTrans" cxnId="{93F7FC67-3752-44C1-9E65-A362C569C6D8}">
      <dgm:prSet/>
      <dgm:spPr/>
      <dgm:t>
        <a:bodyPr/>
        <a:lstStyle/>
        <a:p>
          <a:endParaRPr lang="en-US"/>
        </a:p>
      </dgm:t>
    </dgm:pt>
    <dgm:pt modelId="{11E3E39D-1DCC-4668-8FA6-54F270E79658}" type="pres">
      <dgm:prSet presAssocID="{A37CA6E9-13EA-4F39-8E3E-24763D4D9AD6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3CC5E0A-25A2-45B9-97F3-789C0E2A7E0F}" type="pres">
      <dgm:prSet presAssocID="{F8494378-B9DD-4375-AC5B-36ED0DD69C77}" presName="horFlow" presStyleCnt="0"/>
      <dgm:spPr/>
    </dgm:pt>
    <dgm:pt modelId="{30CA2B5F-7D64-4B39-A7FC-B6B22394383A}" type="pres">
      <dgm:prSet presAssocID="{F8494378-B9DD-4375-AC5B-36ED0DD69C77}" presName="bigChev" presStyleLbl="node1" presStyleIdx="0" presStyleCnt="1"/>
      <dgm:spPr/>
    </dgm:pt>
    <dgm:pt modelId="{6BC9014D-D424-4A5F-B3A8-63F9DF70DF06}" type="pres">
      <dgm:prSet presAssocID="{8941FD17-16B1-4FE6-9410-C388C595B6BB}" presName="parTrans" presStyleCnt="0"/>
      <dgm:spPr/>
    </dgm:pt>
    <dgm:pt modelId="{8BFDD674-FFE7-4A74-B85C-FC8ABFE11667}" type="pres">
      <dgm:prSet presAssocID="{51ED77F7-1C1A-4440-A122-78797DB28852}" presName="node" presStyleLbl="alignAccFollowNode1" presStyleIdx="0" presStyleCnt="3">
        <dgm:presLayoutVars>
          <dgm:bulletEnabled val="1"/>
        </dgm:presLayoutVars>
      </dgm:prSet>
      <dgm:spPr/>
    </dgm:pt>
    <dgm:pt modelId="{004434CC-8FD0-4C90-83B0-EC306DD8DAAE}" type="pres">
      <dgm:prSet presAssocID="{172E7B5F-6FAD-47F0-B7BF-CBF0C51602CC}" presName="sibTrans" presStyleCnt="0"/>
      <dgm:spPr/>
    </dgm:pt>
    <dgm:pt modelId="{C09522BC-9B1D-4FD6-A3A0-60E4A7816345}" type="pres">
      <dgm:prSet presAssocID="{E62E7934-7FA2-4BAF-8EAD-574E72DBE564}" presName="node" presStyleLbl="alignAccFollowNode1" presStyleIdx="1" presStyleCnt="3">
        <dgm:presLayoutVars>
          <dgm:bulletEnabled val="1"/>
        </dgm:presLayoutVars>
      </dgm:prSet>
      <dgm:spPr/>
    </dgm:pt>
    <dgm:pt modelId="{8D2E4E4B-8F59-42CF-82FF-C0DA16CC4BC9}" type="pres">
      <dgm:prSet presAssocID="{EA87FD42-E5CE-453A-9A15-A556BFB75C4A}" presName="sibTrans" presStyleCnt="0"/>
      <dgm:spPr/>
    </dgm:pt>
    <dgm:pt modelId="{D57D5AC8-C39C-4A12-8BA4-6C8ACFFD24C9}" type="pres">
      <dgm:prSet presAssocID="{C89DEDD8-8112-4DEA-BA06-EC09B720F44F}" presName="node" presStyleLbl="alignAccFollowNode1" presStyleIdx="2" presStyleCnt="3">
        <dgm:presLayoutVars>
          <dgm:bulletEnabled val="1"/>
        </dgm:presLayoutVars>
      </dgm:prSet>
      <dgm:spPr/>
    </dgm:pt>
  </dgm:ptLst>
  <dgm:cxnLst>
    <dgm:cxn modelId="{6704151B-A2D4-40C3-9EC3-A11EABF646D9}" type="presOf" srcId="{E62E7934-7FA2-4BAF-8EAD-574E72DBE564}" destId="{C09522BC-9B1D-4FD6-A3A0-60E4A7816345}" srcOrd="0" destOrd="0" presId="urn:microsoft.com/office/officeart/2005/8/layout/lProcess3"/>
    <dgm:cxn modelId="{C375112F-15A8-4D9C-B2CD-77F2E9F2F422}" srcId="{A37CA6E9-13EA-4F39-8E3E-24763D4D9AD6}" destId="{F8494378-B9DD-4375-AC5B-36ED0DD69C77}" srcOrd="0" destOrd="0" parTransId="{5493AD8F-D152-4BFA-8B0C-9A1285CC9E34}" sibTransId="{FCB639C6-6A73-4D43-97BB-3CA87C64FB9E}"/>
    <dgm:cxn modelId="{93F7FC67-3752-44C1-9E65-A362C569C6D8}" srcId="{F8494378-B9DD-4375-AC5B-36ED0DD69C77}" destId="{C89DEDD8-8112-4DEA-BA06-EC09B720F44F}" srcOrd="2" destOrd="0" parTransId="{4E422A75-0460-43B6-A7EF-A1335A333C60}" sibTransId="{72C05478-0464-40A8-BD1C-C9E921FBE7CF}"/>
    <dgm:cxn modelId="{F1E2307B-4454-4E27-9AA1-79893F1C6CDB}" srcId="{F8494378-B9DD-4375-AC5B-36ED0DD69C77}" destId="{51ED77F7-1C1A-4440-A122-78797DB28852}" srcOrd="0" destOrd="0" parTransId="{8941FD17-16B1-4FE6-9410-C388C595B6BB}" sibTransId="{172E7B5F-6FAD-47F0-B7BF-CBF0C51602CC}"/>
    <dgm:cxn modelId="{52610381-3868-4C6A-8957-B155BF045BB9}" type="presOf" srcId="{F8494378-B9DD-4375-AC5B-36ED0DD69C77}" destId="{30CA2B5F-7D64-4B39-A7FC-B6B22394383A}" srcOrd="0" destOrd="0" presId="urn:microsoft.com/office/officeart/2005/8/layout/lProcess3"/>
    <dgm:cxn modelId="{187E1A91-71D6-45A6-B533-7B615E6E846D}" type="presOf" srcId="{51ED77F7-1C1A-4440-A122-78797DB28852}" destId="{8BFDD674-FFE7-4A74-B85C-FC8ABFE11667}" srcOrd="0" destOrd="0" presId="urn:microsoft.com/office/officeart/2005/8/layout/lProcess3"/>
    <dgm:cxn modelId="{2B650AAA-AE0F-49D8-A5EC-C626861270A4}" srcId="{F8494378-B9DD-4375-AC5B-36ED0DD69C77}" destId="{E62E7934-7FA2-4BAF-8EAD-574E72DBE564}" srcOrd="1" destOrd="0" parTransId="{684A8322-7616-4E10-A5EC-EDD97AD5B589}" sibTransId="{EA87FD42-E5CE-453A-9A15-A556BFB75C4A}"/>
    <dgm:cxn modelId="{FC7A07D3-5D38-4FA7-B1F6-539E97BFE816}" type="presOf" srcId="{C89DEDD8-8112-4DEA-BA06-EC09B720F44F}" destId="{D57D5AC8-C39C-4A12-8BA4-6C8ACFFD24C9}" srcOrd="0" destOrd="0" presId="urn:microsoft.com/office/officeart/2005/8/layout/lProcess3"/>
    <dgm:cxn modelId="{E7862EF3-2CAF-4686-BDC6-C169AF32DF3E}" type="presOf" srcId="{A37CA6E9-13EA-4F39-8E3E-24763D4D9AD6}" destId="{11E3E39D-1DCC-4668-8FA6-54F270E79658}" srcOrd="0" destOrd="0" presId="urn:microsoft.com/office/officeart/2005/8/layout/lProcess3"/>
    <dgm:cxn modelId="{7E6CCF6A-DB1C-4DC2-8146-B512DD7484AD}" type="presParOf" srcId="{11E3E39D-1DCC-4668-8FA6-54F270E79658}" destId="{F3CC5E0A-25A2-45B9-97F3-789C0E2A7E0F}" srcOrd="0" destOrd="0" presId="urn:microsoft.com/office/officeart/2005/8/layout/lProcess3"/>
    <dgm:cxn modelId="{1FF6CDAA-14CE-4A6B-9349-6D8EA8E70416}" type="presParOf" srcId="{F3CC5E0A-25A2-45B9-97F3-789C0E2A7E0F}" destId="{30CA2B5F-7D64-4B39-A7FC-B6B22394383A}" srcOrd="0" destOrd="0" presId="urn:microsoft.com/office/officeart/2005/8/layout/lProcess3"/>
    <dgm:cxn modelId="{C3E0635D-94C2-4EC3-A012-0585066DDD03}" type="presParOf" srcId="{F3CC5E0A-25A2-45B9-97F3-789C0E2A7E0F}" destId="{6BC9014D-D424-4A5F-B3A8-63F9DF70DF06}" srcOrd="1" destOrd="0" presId="urn:microsoft.com/office/officeart/2005/8/layout/lProcess3"/>
    <dgm:cxn modelId="{803A44A4-421C-4BFE-BE3D-CB98569B7F11}" type="presParOf" srcId="{F3CC5E0A-25A2-45B9-97F3-789C0E2A7E0F}" destId="{8BFDD674-FFE7-4A74-B85C-FC8ABFE11667}" srcOrd="2" destOrd="0" presId="urn:microsoft.com/office/officeart/2005/8/layout/lProcess3"/>
    <dgm:cxn modelId="{726EC657-6305-462E-9BB3-68163944B68D}" type="presParOf" srcId="{F3CC5E0A-25A2-45B9-97F3-789C0E2A7E0F}" destId="{004434CC-8FD0-4C90-83B0-EC306DD8DAAE}" srcOrd="3" destOrd="0" presId="urn:microsoft.com/office/officeart/2005/8/layout/lProcess3"/>
    <dgm:cxn modelId="{599AE7D2-9E8B-499E-B372-FD207FDDF180}" type="presParOf" srcId="{F3CC5E0A-25A2-45B9-97F3-789C0E2A7E0F}" destId="{C09522BC-9B1D-4FD6-A3A0-60E4A7816345}" srcOrd="4" destOrd="0" presId="urn:microsoft.com/office/officeart/2005/8/layout/lProcess3"/>
    <dgm:cxn modelId="{859BAD1A-FB60-4F02-95EA-E3A2D94573C7}" type="presParOf" srcId="{F3CC5E0A-25A2-45B9-97F3-789C0E2A7E0F}" destId="{8D2E4E4B-8F59-42CF-82FF-C0DA16CC4BC9}" srcOrd="5" destOrd="0" presId="urn:microsoft.com/office/officeart/2005/8/layout/lProcess3"/>
    <dgm:cxn modelId="{6603F7F0-92C9-48E1-A9C3-C8A3ADE7D22D}" type="presParOf" srcId="{F3CC5E0A-25A2-45B9-97F3-789C0E2A7E0F}" destId="{D57D5AC8-C39C-4A12-8BA4-6C8ACFFD24C9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A81454-7508-4236-853B-E89331815EA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041B55-27C3-4869-AB62-4EB6B1DF9EBA}">
      <dgm:prSet custT="1"/>
      <dgm:spPr/>
      <dgm:t>
        <a:bodyPr/>
        <a:lstStyle/>
        <a:p>
          <a:r>
            <a:rPr lang="en-US" sz="2400" dirty="0"/>
            <a:t>Stakeholders should inform ERCOT of any pre-NPRR initiatives that are under discussion and provide a short description of the concept in writing.</a:t>
          </a:r>
        </a:p>
      </dgm:t>
    </dgm:pt>
    <dgm:pt modelId="{23877366-16AB-4FDF-BCD5-6F7BEFBF12F5}" type="parTrans" cxnId="{5A5AFDCB-8AC5-4544-9D41-ABD564C3BF17}">
      <dgm:prSet/>
      <dgm:spPr/>
      <dgm:t>
        <a:bodyPr/>
        <a:lstStyle/>
        <a:p>
          <a:endParaRPr lang="en-US"/>
        </a:p>
      </dgm:t>
    </dgm:pt>
    <dgm:pt modelId="{6A5C16A3-DAC4-4389-B8F8-D78BA79BC50C}" type="sibTrans" cxnId="{5A5AFDCB-8AC5-4544-9D41-ABD564C3BF17}">
      <dgm:prSet/>
      <dgm:spPr/>
      <dgm:t>
        <a:bodyPr/>
        <a:lstStyle/>
        <a:p>
          <a:endParaRPr lang="en-US"/>
        </a:p>
      </dgm:t>
    </dgm:pt>
    <dgm:pt modelId="{F90C5E81-3229-4935-B7AF-405FC4E71478}">
      <dgm:prSet custT="1"/>
      <dgm:spPr/>
      <dgm:t>
        <a:bodyPr/>
        <a:lstStyle/>
        <a:p>
          <a:r>
            <a:rPr lang="en-US" sz="2400" kern="1200" dirty="0"/>
            <a:t>We request stakeholders refrain from an idea dump to help preserve ERCOT Staff time.  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To the extent new ideas require input from ERCOT resources focused on RTC+B, these may be taken up </a:t>
          </a:r>
          <a:r>
            <a:rPr lang="en-US" sz="2400" kern="1200" dirty="0"/>
            <a:t>after RTC+B go live.</a:t>
          </a:r>
        </a:p>
      </dgm:t>
    </dgm:pt>
    <dgm:pt modelId="{2258C069-2D89-4FDC-ABAB-90CC7F1E7ABC}" type="parTrans" cxnId="{7E81D574-5C48-4927-B551-6AC373222E79}">
      <dgm:prSet/>
      <dgm:spPr/>
      <dgm:t>
        <a:bodyPr/>
        <a:lstStyle/>
        <a:p>
          <a:endParaRPr lang="en-US"/>
        </a:p>
      </dgm:t>
    </dgm:pt>
    <dgm:pt modelId="{F53735E7-052B-4511-B637-3051FB22462A}" type="sibTrans" cxnId="{7E81D574-5C48-4927-B551-6AC373222E79}">
      <dgm:prSet/>
      <dgm:spPr/>
      <dgm:t>
        <a:bodyPr/>
        <a:lstStyle/>
        <a:p>
          <a:endParaRPr lang="en-US"/>
        </a:p>
      </dgm:t>
    </dgm:pt>
    <dgm:pt modelId="{7C8F6F01-A1D9-4A86-969E-A1DF83E70E0B}">
      <dgm:prSet custT="1"/>
      <dgm:spPr/>
      <dgm:t>
        <a:bodyPr/>
        <a:lstStyle/>
        <a:p>
          <a:r>
            <a:rPr lang="en-US" sz="2400" kern="1200" dirty="0"/>
            <a:t>Send these potential initiatives </a:t>
          </a:r>
          <a:r>
            <a:rPr lang="en-US" sz="2400" b="1" kern="1200" dirty="0"/>
            <a:t>to Troy Anderson 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(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  <a:hlinkClick xmlns:r="http://schemas.openxmlformats.org/officeDocument/2006/relationships" r:id="rId1"/>
            </a:rPr>
            <a:t>troy.anderson@ercot.com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)</a:t>
          </a:r>
        </a:p>
      </dgm:t>
    </dgm:pt>
    <dgm:pt modelId="{A226CA18-5EA3-4D2E-BCAC-B25D67076E01}" type="parTrans" cxnId="{6C491250-FFE3-4BC6-9107-FA8F3F5A00F8}">
      <dgm:prSet/>
      <dgm:spPr/>
      <dgm:t>
        <a:bodyPr/>
        <a:lstStyle/>
        <a:p>
          <a:endParaRPr lang="en-US"/>
        </a:p>
      </dgm:t>
    </dgm:pt>
    <dgm:pt modelId="{6764BBD8-0F8B-4C88-BA80-7BA7A00681A6}" type="sibTrans" cxnId="{6C491250-FFE3-4BC6-9107-FA8F3F5A00F8}">
      <dgm:prSet/>
      <dgm:spPr/>
      <dgm:t>
        <a:bodyPr/>
        <a:lstStyle/>
        <a:p>
          <a:endParaRPr lang="en-US"/>
        </a:p>
      </dgm:t>
    </dgm:pt>
    <dgm:pt modelId="{3C9D8C8B-46A8-4EE3-BBFD-587E76B75EA8}">
      <dgm:prSet custT="1"/>
      <dgm:spPr/>
      <dgm:t>
        <a:bodyPr/>
        <a:lstStyle/>
        <a:p>
          <a:r>
            <a:rPr lang="en-US" sz="2400" b="1" dirty="0"/>
            <a:t>Send no later than by end of day August 4</a:t>
          </a:r>
          <a:endParaRPr lang="en-US" sz="2400" dirty="0"/>
        </a:p>
      </dgm:t>
    </dgm:pt>
    <dgm:pt modelId="{A93572D4-DADD-4989-80EE-717974D4BFBA}" type="parTrans" cxnId="{24EDD7E8-B10E-4894-9EC5-29490B390001}">
      <dgm:prSet/>
      <dgm:spPr/>
      <dgm:t>
        <a:bodyPr/>
        <a:lstStyle/>
        <a:p>
          <a:endParaRPr lang="en-US"/>
        </a:p>
      </dgm:t>
    </dgm:pt>
    <dgm:pt modelId="{C9971128-03C0-4C06-A670-FA00C0CA9B3B}" type="sibTrans" cxnId="{24EDD7E8-B10E-4894-9EC5-29490B390001}">
      <dgm:prSet/>
      <dgm:spPr/>
      <dgm:t>
        <a:bodyPr/>
        <a:lstStyle/>
        <a:p>
          <a:endParaRPr lang="en-US"/>
        </a:p>
      </dgm:t>
    </dgm:pt>
    <dgm:pt modelId="{8EBAB469-F9FC-4A5B-97E0-33FCC80D4268}" type="pres">
      <dgm:prSet presAssocID="{96A81454-7508-4236-853B-E89331815EA3}" presName="vert0" presStyleCnt="0">
        <dgm:presLayoutVars>
          <dgm:dir/>
          <dgm:animOne val="branch"/>
          <dgm:animLvl val="lvl"/>
        </dgm:presLayoutVars>
      </dgm:prSet>
      <dgm:spPr/>
    </dgm:pt>
    <dgm:pt modelId="{9E3DBB3C-A70A-4B3E-A760-2FCDDE78A44F}" type="pres">
      <dgm:prSet presAssocID="{FA041B55-27C3-4869-AB62-4EB6B1DF9EBA}" presName="thickLine" presStyleLbl="alignNode1" presStyleIdx="0" presStyleCnt="4"/>
      <dgm:spPr/>
    </dgm:pt>
    <dgm:pt modelId="{042D2328-5C0A-4E39-BDB8-1E29335D528B}" type="pres">
      <dgm:prSet presAssocID="{FA041B55-27C3-4869-AB62-4EB6B1DF9EBA}" presName="horz1" presStyleCnt="0"/>
      <dgm:spPr/>
    </dgm:pt>
    <dgm:pt modelId="{C2BC1A09-2FE9-4EF2-BFEB-7FBFA1B14DA3}" type="pres">
      <dgm:prSet presAssocID="{FA041B55-27C3-4869-AB62-4EB6B1DF9EBA}" presName="tx1" presStyleLbl="revTx" presStyleIdx="0" presStyleCnt="4"/>
      <dgm:spPr/>
    </dgm:pt>
    <dgm:pt modelId="{0921796B-D0F4-4113-9164-71F00E20615A}" type="pres">
      <dgm:prSet presAssocID="{FA041B55-27C3-4869-AB62-4EB6B1DF9EBA}" presName="vert1" presStyleCnt="0"/>
      <dgm:spPr/>
    </dgm:pt>
    <dgm:pt modelId="{A6521081-5C3A-47B4-B0FD-D5A8D82231B5}" type="pres">
      <dgm:prSet presAssocID="{F90C5E81-3229-4935-B7AF-405FC4E71478}" presName="thickLine" presStyleLbl="alignNode1" presStyleIdx="1" presStyleCnt="4"/>
      <dgm:spPr/>
    </dgm:pt>
    <dgm:pt modelId="{169DF47A-5C14-4769-BC95-C971ED162766}" type="pres">
      <dgm:prSet presAssocID="{F90C5E81-3229-4935-B7AF-405FC4E71478}" presName="horz1" presStyleCnt="0"/>
      <dgm:spPr/>
    </dgm:pt>
    <dgm:pt modelId="{2E31915A-6643-4EF3-A6FA-0F3F87A8A5C3}" type="pres">
      <dgm:prSet presAssocID="{F90C5E81-3229-4935-B7AF-405FC4E71478}" presName="tx1" presStyleLbl="revTx" presStyleIdx="1" presStyleCnt="4"/>
      <dgm:spPr/>
    </dgm:pt>
    <dgm:pt modelId="{D4BD231C-7D5B-464A-96AB-F806F588AFB2}" type="pres">
      <dgm:prSet presAssocID="{F90C5E81-3229-4935-B7AF-405FC4E71478}" presName="vert1" presStyleCnt="0"/>
      <dgm:spPr/>
    </dgm:pt>
    <dgm:pt modelId="{5C5088BE-D682-45A2-A7FE-563C02D3FD76}" type="pres">
      <dgm:prSet presAssocID="{7C8F6F01-A1D9-4A86-969E-A1DF83E70E0B}" presName="thickLine" presStyleLbl="alignNode1" presStyleIdx="2" presStyleCnt="4"/>
      <dgm:spPr/>
    </dgm:pt>
    <dgm:pt modelId="{D0AE998E-F5FD-4762-A2AD-D5B275DFDCEE}" type="pres">
      <dgm:prSet presAssocID="{7C8F6F01-A1D9-4A86-969E-A1DF83E70E0B}" presName="horz1" presStyleCnt="0"/>
      <dgm:spPr/>
    </dgm:pt>
    <dgm:pt modelId="{BB4594E8-70D9-43AF-AB57-50ED0C2FA2BE}" type="pres">
      <dgm:prSet presAssocID="{7C8F6F01-A1D9-4A86-969E-A1DF83E70E0B}" presName="tx1" presStyleLbl="revTx" presStyleIdx="2" presStyleCnt="4"/>
      <dgm:spPr/>
    </dgm:pt>
    <dgm:pt modelId="{AA9E5DB2-5425-49CF-A0D6-41183FF28C91}" type="pres">
      <dgm:prSet presAssocID="{7C8F6F01-A1D9-4A86-969E-A1DF83E70E0B}" presName="vert1" presStyleCnt="0"/>
      <dgm:spPr/>
    </dgm:pt>
    <dgm:pt modelId="{DCB5CAD7-9C58-450C-AEC2-A95573BCD60E}" type="pres">
      <dgm:prSet presAssocID="{3C9D8C8B-46A8-4EE3-BBFD-587E76B75EA8}" presName="thickLine" presStyleLbl="alignNode1" presStyleIdx="3" presStyleCnt="4"/>
      <dgm:spPr/>
    </dgm:pt>
    <dgm:pt modelId="{F42DA5C9-6220-4A22-B431-F8170981EEE9}" type="pres">
      <dgm:prSet presAssocID="{3C9D8C8B-46A8-4EE3-BBFD-587E76B75EA8}" presName="horz1" presStyleCnt="0"/>
      <dgm:spPr/>
    </dgm:pt>
    <dgm:pt modelId="{B1EEB800-5937-48AB-A842-9E28DE4222D8}" type="pres">
      <dgm:prSet presAssocID="{3C9D8C8B-46A8-4EE3-BBFD-587E76B75EA8}" presName="tx1" presStyleLbl="revTx" presStyleIdx="3" presStyleCnt="4"/>
      <dgm:spPr/>
    </dgm:pt>
    <dgm:pt modelId="{FB4C4137-88D0-4205-91FC-47557D74CF6B}" type="pres">
      <dgm:prSet presAssocID="{3C9D8C8B-46A8-4EE3-BBFD-587E76B75EA8}" presName="vert1" presStyleCnt="0"/>
      <dgm:spPr/>
    </dgm:pt>
  </dgm:ptLst>
  <dgm:cxnLst>
    <dgm:cxn modelId="{3DC4C306-AAAE-4997-8F8C-DB3FD6CCE00B}" type="presOf" srcId="{F90C5E81-3229-4935-B7AF-405FC4E71478}" destId="{2E31915A-6643-4EF3-A6FA-0F3F87A8A5C3}" srcOrd="0" destOrd="0" presId="urn:microsoft.com/office/officeart/2008/layout/LinedList"/>
    <dgm:cxn modelId="{09F22F2C-62B5-4557-AA64-711CEE962A1C}" type="presOf" srcId="{FA041B55-27C3-4869-AB62-4EB6B1DF9EBA}" destId="{C2BC1A09-2FE9-4EF2-BFEB-7FBFA1B14DA3}" srcOrd="0" destOrd="0" presId="urn:microsoft.com/office/officeart/2008/layout/LinedList"/>
    <dgm:cxn modelId="{6C491250-FFE3-4BC6-9107-FA8F3F5A00F8}" srcId="{96A81454-7508-4236-853B-E89331815EA3}" destId="{7C8F6F01-A1D9-4A86-969E-A1DF83E70E0B}" srcOrd="2" destOrd="0" parTransId="{A226CA18-5EA3-4D2E-BCAC-B25D67076E01}" sibTransId="{6764BBD8-0F8B-4C88-BA80-7BA7A00681A6}"/>
    <dgm:cxn modelId="{7E81D574-5C48-4927-B551-6AC373222E79}" srcId="{96A81454-7508-4236-853B-E89331815EA3}" destId="{F90C5E81-3229-4935-B7AF-405FC4E71478}" srcOrd="1" destOrd="0" parTransId="{2258C069-2D89-4FDC-ABAB-90CC7F1E7ABC}" sibTransId="{F53735E7-052B-4511-B637-3051FB22462A}"/>
    <dgm:cxn modelId="{D91DCF77-13B9-4FA4-887A-3694D1FD7582}" type="presOf" srcId="{7C8F6F01-A1D9-4A86-969E-A1DF83E70E0B}" destId="{BB4594E8-70D9-43AF-AB57-50ED0C2FA2BE}" srcOrd="0" destOrd="0" presId="urn:microsoft.com/office/officeart/2008/layout/LinedList"/>
    <dgm:cxn modelId="{BA67228B-E5AE-4D8B-9FC4-E55D2A610FA5}" type="presOf" srcId="{96A81454-7508-4236-853B-E89331815EA3}" destId="{8EBAB469-F9FC-4A5B-97E0-33FCC80D4268}" srcOrd="0" destOrd="0" presId="urn:microsoft.com/office/officeart/2008/layout/LinedList"/>
    <dgm:cxn modelId="{A15DAD9E-141C-4363-B651-CAABC2F8BA26}" type="presOf" srcId="{3C9D8C8B-46A8-4EE3-BBFD-587E76B75EA8}" destId="{B1EEB800-5937-48AB-A842-9E28DE4222D8}" srcOrd="0" destOrd="0" presId="urn:microsoft.com/office/officeart/2008/layout/LinedList"/>
    <dgm:cxn modelId="{5A5AFDCB-8AC5-4544-9D41-ABD564C3BF17}" srcId="{96A81454-7508-4236-853B-E89331815EA3}" destId="{FA041B55-27C3-4869-AB62-4EB6B1DF9EBA}" srcOrd="0" destOrd="0" parTransId="{23877366-16AB-4FDF-BCD5-6F7BEFBF12F5}" sibTransId="{6A5C16A3-DAC4-4389-B8F8-D78BA79BC50C}"/>
    <dgm:cxn modelId="{24EDD7E8-B10E-4894-9EC5-29490B390001}" srcId="{96A81454-7508-4236-853B-E89331815EA3}" destId="{3C9D8C8B-46A8-4EE3-BBFD-587E76B75EA8}" srcOrd="3" destOrd="0" parTransId="{A93572D4-DADD-4989-80EE-717974D4BFBA}" sibTransId="{C9971128-03C0-4C06-A670-FA00C0CA9B3B}"/>
    <dgm:cxn modelId="{CD65F17A-FDB2-483E-9438-64F3B7825D84}" type="presParOf" srcId="{8EBAB469-F9FC-4A5B-97E0-33FCC80D4268}" destId="{9E3DBB3C-A70A-4B3E-A760-2FCDDE78A44F}" srcOrd="0" destOrd="0" presId="urn:microsoft.com/office/officeart/2008/layout/LinedList"/>
    <dgm:cxn modelId="{C217E90F-59CD-40EE-AA81-80D47E2AE328}" type="presParOf" srcId="{8EBAB469-F9FC-4A5B-97E0-33FCC80D4268}" destId="{042D2328-5C0A-4E39-BDB8-1E29335D528B}" srcOrd="1" destOrd="0" presId="urn:microsoft.com/office/officeart/2008/layout/LinedList"/>
    <dgm:cxn modelId="{2B2B727C-9900-43EB-8221-6D653EC6EE4B}" type="presParOf" srcId="{042D2328-5C0A-4E39-BDB8-1E29335D528B}" destId="{C2BC1A09-2FE9-4EF2-BFEB-7FBFA1B14DA3}" srcOrd="0" destOrd="0" presId="urn:microsoft.com/office/officeart/2008/layout/LinedList"/>
    <dgm:cxn modelId="{BE89FB1C-0E63-425B-B0E6-B0260A835C27}" type="presParOf" srcId="{042D2328-5C0A-4E39-BDB8-1E29335D528B}" destId="{0921796B-D0F4-4113-9164-71F00E20615A}" srcOrd="1" destOrd="0" presId="urn:microsoft.com/office/officeart/2008/layout/LinedList"/>
    <dgm:cxn modelId="{6924CFF7-950C-479B-A165-4DE790B162B0}" type="presParOf" srcId="{8EBAB469-F9FC-4A5B-97E0-33FCC80D4268}" destId="{A6521081-5C3A-47B4-B0FD-D5A8D82231B5}" srcOrd="2" destOrd="0" presId="urn:microsoft.com/office/officeart/2008/layout/LinedList"/>
    <dgm:cxn modelId="{3457D2E7-EA85-4794-A91F-AC200B156E40}" type="presParOf" srcId="{8EBAB469-F9FC-4A5B-97E0-33FCC80D4268}" destId="{169DF47A-5C14-4769-BC95-C971ED162766}" srcOrd="3" destOrd="0" presId="urn:microsoft.com/office/officeart/2008/layout/LinedList"/>
    <dgm:cxn modelId="{7DEE870E-4BAB-464A-B280-5310A6CBBAB4}" type="presParOf" srcId="{169DF47A-5C14-4769-BC95-C971ED162766}" destId="{2E31915A-6643-4EF3-A6FA-0F3F87A8A5C3}" srcOrd="0" destOrd="0" presId="urn:microsoft.com/office/officeart/2008/layout/LinedList"/>
    <dgm:cxn modelId="{A1B96602-4027-4FA5-A7C3-8508F3FB327A}" type="presParOf" srcId="{169DF47A-5C14-4769-BC95-C971ED162766}" destId="{D4BD231C-7D5B-464A-96AB-F806F588AFB2}" srcOrd="1" destOrd="0" presId="urn:microsoft.com/office/officeart/2008/layout/LinedList"/>
    <dgm:cxn modelId="{48AD25A4-893F-4A8F-B8CE-601C03C5EDA9}" type="presParOf" srcId="{8EBAB469-F9FC-4A5B-97E0-33FCC80D4268}" destId="{5C5088BE-D682-45A2-A7FE-563C02D3FD76}" srcOrd="4" destOrd="0" presId="urn:microsoft.com/office/officeart/2008/layout/LinedList"/>
    <dgm:cxn modelId="{9EFC2811-066E-46B0-BD1B-A9B927CF87DF}" type="presParOf" srcId="{8EBAB469-F9FC-4A5B-97E0-33FCC80D4268}" destId="{D0AE998E-F5FD-4762-A2AD-D5B275DFDCEE}" srcOrd="5" destOrd="0" presId="urn:microsoft.com/office/officeart/2008/layout/LinedList"/>
    <dgm:cxn modelId="{BA64464C-011D-47E5-B7E0-47AD20D44744}" type="presParOf" srcId="{D0AE998E-F5FD-4762-A2AD-D5B275DFDCEE}" destId="{BB4594E8-70D9-43AF-AB57-50ED0C2FA2BE}" srcOrd="0" destOrd="0" presId="urn:microsoft.com/office/officeart/2008/layout/LinedList"/>
    <dgm:cxn modelId="{82C91D6A-36F3-414D-896E-3E93239D25C6}" type="presParOf" srcId="{D0AE998E-F5FD-4762-A2AD-D5B275DFDCEE}" destId="{AA9E5DB2-5425-49CF-A0D6-41183FF28C91}" srcOrd="1" destOrd="0" presId="urn:microsoft.com/office/officeart/2008/layout/LinedList"/>
    <dgm:cxn modelId="{C1178295-16EF-4E3E-960F-8BB21EC7173D}" type="presParOf" srcId="{8EBAB469-F9FC-4A5B-97E0-33FCC80D4268}" destId="{DCB5CAD7-9C58-450C-AEC2-A95573BCD60E}" srcOrd="6" destOrd="0" presId="urn:microsoft.com/office/officeart/2008/layout/LinedList"/>
    <dgm:cxn modelId="{A2CB462F-3072-4BDB-9E47-9ABABAD4A3B1}" type="presParOf" srcId="{8EBAB469-F9FC-4A5B-97E0-33FCC80D4268}" destId="{F42DA5C9-6220-4A22-B431-F8170981EEE9}" srcOrd="7" destOrd="0" presId="urn:microsoft.com/office/officeart/2008/layout/LinedList"/>
    <dgm:cxn modelId="{31278BB7-6772-41F0-ADE5-C0EFB0110D98}" type="presParOf" srcId="{F42DA5C9-6220-4A22-B431-F8170981EEE9}" destId="{B1EEB800-5937-48AB-A842-9E28DE4222D8}" srcOrd="0" destOrd="0" presId="urn:microsoft.com/office/officeart/2008/layout/LinedList"/>
    <dgm:cxn modelId="{313866CF-89FF-4615-AD46-763ED800BE24}" type="presParOf" srcId="{F42DA5C9-6220-4A22-B431-F8170981EEE9}" destId="{FB4C4137-88D0-4205-91FC-47557D74CF6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C04564-2109-43E7-8E24-F46E6D2C5C8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98642F-A1ED-4C7E-9E9B-94E9D82D91B9}">
      <dgm:prSet custT="1"/>
      <dgm:spPr/>
      <dgm:t>
        <a:bodyPr/>
        <a:lstStyle/>
        <a:p>
          <a:r>
            <a:rPr lang="en-US" sz="1800" b="0" dirty="0"/>
            <a:t>ERCOT will provide no later than one week in advance of the meeting a pre-ranked list of existing NPRRs, existing but not yet approved NPRRs, and known pre-NPRR initiatives.</a:t>
          </a:r>
          <a:endParaRPr lang="en-US" sz="1800" dirty="0"/>
        </a:p>
      </dgm:t>
    </dgm:pt>
    <dgm:pt modelId="{4CADEE69-7988-4272-8A31-DF5BA0C30AC4}" type="parTrans" cxnId="{B7F9D535-DB5D-495E-A16D-2D74FFEB1BA8}">
      <dgm:prSet/>
      <dgm:spPr/>
      <dgm:t>
        <a:bodyPr/>
        <a:lstStyle/>
        <a:p>
          <a:endParaRPr lang="en-US"/>
        </a:p>
      </dgm:t>
    </dgm:pt>
    <dgm:pt modelId="{47600E11-503D-43F8-9836-23983904CDA4}" type="sibTrans" cxnId="{B7F9D535-DB5D-495E-A16D-2D74FFEB1BA8}">
      <dgm:prSet/>
      <dgm:spPr/>
      <dgm:t>
        <a:bodyPr/>
        <a:lstStyle/>
        <a:p>
          <a:endParaRPr lang="en-US"/>
        </a:p>
      </dgm:t>
    </dgm:pt>
    <dgm:pt modelId="{3E74DF73-52BC-4A9D-96D7-8F8227914384}">
      <dgm:prSet custT="1"/>
      <dgm:spPr/>
      <dgm:t>
        <a:bodyPr/>
        <a:lstStyle/>
        <a:p>
          <a:r>
            <a:rPr lang="en-US" sz="1800" b="0" dirty="0"/>
            <a:t>ERCOT will also assess the existing approved Tier 2 NPRRs for rework effort in the stakeholder process</a:t>
          </a:r>
          <a:endParaRPr lang="en-US" sz="1800" dirty="0"/>
        </a:p>
      </dgm:t>
    </dgm:pt>
    <dgm:pt modelId="{B4B1B443-F236-4F82-89DF-6D205CEA0502}" type="parTrans" cxnId="{122148F9-1BBF-4431-AA7D-2B3DDFEBE723}">
      <dgm:prSet/>
      <dgm:spPr/>
      <dgm:t>
        <a:bodyPr/>
        <a:lstStyle/>
        <a:p>
          <a:endParaRPr lang="en-US"/>
        </a:p>
      </dgm:t>
    </dgm:pt>
    <dgm:pt modelId="{AB355B50-2F87-47E1-856C-80B9572AF3F0}" type="sibTrans" cxnId="{122148F9-1BBF-4431-AA7D-2B3DDFEBE723}">
      <dgm:prSet/>
      <dgm:spPr/>
      <dgm:t>
        <a:bodyPr/>
        <a:lstStyle/>
        <a:p>
          <a:endParaRPr lang="en-US"/>
        </a:p>
      </dgm:t>
    </dgm:pt>
    <dgm:pt modelId="{718CCACC-D3B9-4E10-948A-D0133E7F8F1E}">
      <dgm:prSet custT="1"/>
      <dgm:spPr/>
      <dgm:t>
        <a:bodyPr/>
        <a:lstStyle/>
        <a:p>
          <a:r>
            <a:rPr lang="en-US" sz="1600" dirty="0"/>
            <a:t>Several existing approved NPRRs may be inconsistent with existing Protocols.  This will require updating the NPRR in the stakeholder process.</a:t>
          </a:r>
        </a:p>
      </dgm:t>
    </dgm:pt>
    <dgm:pt modelId="{3FD99608-2DA1-4AE0-A87A-B6682A0EBD54}" type="parTrans" cxnId="{4AE4A0DA-0AB2-42C2-A1FC-600541AB2BB0}">
      <dgm:prSet/>
      <dgm:spPr/>
      <dgm:t>
        <a:bodyPr/>
        <a:lstStyle/>
        <a:p>
          <a:endParaRPr lang="en-US"/>
        </a:p>
      </dgm:t>
    </dgm:pt>
    <dgm:pt modelId="{9B2ED216-86B6-4E15-AC10-9D5219636B6A}" type="sibTrans" cxnId="{4AE4A0DA-0AB2-42C2-A1FC-600541AB2BB0}">
      <dgm:prSet/>
      <dgm:spPr/>
      <dgm:t>
        <a:bodyPr/>
        <a:lstStyle/>
        <a:p>
          <a:endParaRPr lang="en-US"/>
        </a:p>
      </dgm:t>
    </dgm:pt>
    <dgm:pt modelId="{E16250D8-C041-4C2E-AD7A-3A71DB43AF43}">
      <dgm:prSet custT="1"/>
      <dgm:spPr/>
      <dgm:t>
        <a:bodyPr/>
        <a:lstStyle/>
        <a:p>
          <a:r>
            <a:rPr lang="en-US" sz="1600" dirty="0"/>
            <a:t>These initiatives will be assessed with high, low, or none with respect to estimated rework effort.</a:t>
          </a:r>
        </a:p>
      </dgm:t>
    </dgm:pt>
    <dgm:pt modelId="{FC1C422C-1924-42C1-AB99-40D1B707D516}" type="parTrans" cxnId="{824F3B6B-529C-4E07-B924-EE0C7C44D342}">
      <dgm:prSet/>
      <dgm:spPr/>
      <dgm:t>
        <a:bodyPr/>
        <a:lstStyle/>
        <a:p>
          <a:endParaRPr lang="en-US"/>
        </a:p>
      </dgm:t>
    </dgm:pt>
    <dgm:pt modelId="{99434042-B2C9-416B-9D06-516A74BB879E}" type="sibTrans" cxnId="{824F3B6B-529C-4E07-B924-EE0C7C44D342}">
      <dgm:prSet/>
      <dgm:spPr/>
      <dgm:t>
        <a:bodyPr/>
        <a:lstStyle/>
        <a:p>
          <a:endParaRPr lang="en-US"/>
        </a:p>
      </dgm:t>
    </dgm:pt>
    <dgm:pt modelId="{FE7ED82F-4550-45EB-BE6A-8ACD00448018}">
      <dgm:prSet custT="1"/>
      <dgm:spPr/>
      <dgm:t>
        <a:bodyPr/>
        <a:lstStyle/>
        <a:p>
          <a:r>
            <a:rPr lang="en-US" sz="1800" b="0" dirty="0"/>
            <a:t>ERCOT will assess existing, but not yet approved, NPPR work effort as high or low.  </a:t>
          </a:r>
          <a:endParaRPr lang="en-US" sz="1800" dirty="0"/>
        </a:p>
      </dgm:t>
    </dgm:pt>
    <dgm:pt modelId="{36CA3D83-A3DE-403B-B4FF-47B4144001DB}" type="parTrans" cxnId="{91D29617-936A-4155-BA73-E382CA6C9893}">
      <dgm:prSet/>
      <dgm:spPr/>
      <dgm:t>
        <a:bodyPr/>
        <a:lstStyle/>
        <a:p>
          <a:endParaRPr lang="en-US"/>
        </a:p>
      </dgm:t>
    </dgm:pt>
    <dgm:pt modelId="{217DA2E8-FBDD-4161-910F-F8DFD33D679A}" type="sibTrans" cxnId="{91D29617-936A-4155-BA73-E382CA6C9893}">
      <dgm:prSet/>
      <dgm:spPr/>
      <dgm:t>
        <a:bodyPr/>
        <a:lstStyle/>
        <a:p>
          <a:endParaRPr lang="en-US"/>
        </a:p>
      </dgm:t>
    </dgm:pt>
    <dgm:pt modelId="{F8D6AF5A-F0B9-455A-ABA6-5F8D94FE9B46}">
      <dgm:prSet custT="1"/>
      <dgm:spPr/>
      <dgm:t>
        <a:bodyPr/>
        <a:lstStyle/>
        <a:p>
          <a:r>
            <a:rPr lang="en-US" sz="1600" dirty="0"/>
            <a:t>This assesses the effort to support completion of the NPRR only.</a:t>
          </a:r>
        </a:p>
      </dgm:t>
    </dgm:pt>
    <dgm:pt modelId="{4BDA4406-E70E-465D-BF7F-712A49563838}" type="parTrans" cxnId="{93A00C20-324C-459C-9763-60179A22B892}">
      <dgm:prSet/>
      <dgm:spPr/>
      <dgm:t>
        <a:bodyPr/>
        <a:lstStyle/>
        <a:p>
          <a:endParaRPr lang="en-US"/>
        </a:p>
      </dgm:t>
    </dgm:pt>
    <dgm:pt modelId="{B683BAC2-A77F-4A13-B954-B5DDCCAFF283}" type="sibTrans" cxnId="{93A00C20-324C-459C-9763-60179A22B892}">
      <dgm:prSet/>
      <dgm:spPr/>
      <dgm:t>
        <a:bodyPr/>
        <a:lstStyle/>
        <a:p>
          <a:endParaRPr lang="en-US"/>
        </a:p>
      </dgm:t>
    </dgm:pt>
    <dgm:pt modelId="{C492868F-E73C-4B6B-BCB5-978C42E7E873}">
      <dgm:prSet custT="1"/>
      <dgm:spPr/>
      <dgm:t>
        <a:bodyPr/>
        <a:lstStyle/>
        <a:p>
          <a:r>
            <a:rPr lang="en-US" sz="1800" b="0" dirty="0"/>
            <a:t>ERCOT will also assess any pre-NPRR work effort as high, low, or unknown.</a:t>
          </a:r>
          <a:endParaRPr lang="en-US" sz="1800" dirty="0"/>
        </a:p>
      </dgm:t>
    </dgm:pt>
    <dgm:pt modelId="{E983C55D-C121-4510-8386-DDEEF138690D}" type="parTrans" cxnId="{988F3BF1-E267-4097-AA53-5E8670230A84}">
      <dgm:prSet/>
      <dgm:spPr/>
      <dgm:t>
        <a:bodyPr/>
        <a:lstStyle/>
        <a:p>
          <a:endParaRPr lang="en-US"/>
        </a:p>
      </dgm:t>
    </dgm:pt>
    <dgm:pt modelId="{962BA12E-596B-418D-980D-1ED9724CA5E6}" type="sibTrans" cxnId="{988F3BF1-E267-4097-AA53-5E8670230A84}">
      <dgm:prSet/>
      <dgm:spPr/>
      <dgm:t>
        <a:bodyPr/>
        <a:lstStyle/>
        <a:p>
          <a:endParaRPr lang="en-US"/>
        </a:p>
      </dgm:t>
    </dgm:pt>
    <dgm:pt modelId="{E754ADBA-3327-4611-AAC0-4832ABF083A3}">
      <dgm:prSet custT="1"/>
      <dgm:spPr/>
      <dgm:t>
        <a:bodyPr/>
        <a:lstStyle/>
        <a:p>
          <a:r>
            <a:rPr lang="en-US" sz="1600" dirty="0"/>
            <a:t>Participant write-ups should provide enough information to allow for an assessment of effort.</a:t>
          </a:r>
        </a:p>
      </dgm:t>
    </dgm:pt>
    <dgm:pt modelId="{152C1254-2FBB-4C25-93F2-936D615CA34B}" type="parTrans" cxnId="{7F5E7B0B-FD03-42D3-AEB0-1C4092758AB8}">
      <dgm:prSet/>
      <dgm:spPr/>
      <dgm:t>
        <a:bodyPr/>
        <a:lstStyle/>
        <a:p>
          <a:endParaRPr lang="en-US"/>
        </a:p>
      </dgm:t>
    </dgm:pt>
    <dgm:pt modelId="{64B5996A-5355-4099-9875-690A4B8CEFFF}" type="sibTrans" cxnId="{7F5E7B0B-FD03-42D3-AEB0-1C4092758AB8}">
      <dgm:prSet/>
      <dgm:spPr/>
      <dgm:t>
        <a:bodyPr/>
        <a:lstStyle/>
        <a:p>
          <a:endParaRPr lang="en-US"/>
        </a:p>
      </dgm:t>
    </dgm:pt>
    <dgm:pt modelId="{D37DC464-A579-43FD-8DB8-FE663324A60B}">
      <dgm:prSet custT="1"/>
      <dgm:spPr/>
      <dgm:t>
        <a:bodyPr/>
        <a:lstStyle/>
        <a:p>
          <a:r>
            <a:rPr lang="en-US" sz="1600" dirty="0"/>
            <a:t>Like NPRRs that are not yet approved, this would be the effort to provide analysis and support for the NPRR, not the effort to implement the concept.</a:t>
          </a:r>
        </a:p>
      </dgm:t>
    </dgm:pt>
    <dgm:pt modelId="{F042A8C4-0747-4246-A6A5-A8000EDE89FC}" type="parTrans" cxnId="{C7F415E7-081A-4943-A836-97C8B0D231FE}">
      <dgm:prSet/>
      <dgm:spPr/>
      <dgm:t>
        <a:bodyPr/>
        <a:lstStyle/>
        <a:p>
          <a:endParaRPr lang="en-US"/>
        </a:p>
      </dgm:t>
    </dgm:pt>
    <dgm:pt modelId="{67FF26FF-1988-405D-93F9-C9567A979622}" type="sibTrans" cxnId="{C7F415E7-081A-4943-A836-97C8B0D231FE}">
      <dgm:prSet/>
      <dgm:spPr/>
      <dgm:t>
        <a:bodyPr/>
        <a:lstStyle/>
        <a:p>
          <a:endParaRPr lang="en-US"/>
        </a:p>
      </dgm:t>
    </dgm:pt>
    <dgm:pt modelId="{07D5F809-FA45-4AC8-8622-FC44163DB805}" type="pres">
      <dgm:prSet presAssocID="{E4C04564-2109-43E7-8E24-F46E6D2C5C8B}" presName="linear" presStyleCnt="0">
        <dgm:presLayoutVars>
          <dgm:dir/>
          <dgm:animLvl val="lvl"/>
          <dgm:resizeHandles val="exact"/>
        </dgm:presLayoutVars>
      </dgm:prSet>
      <dgm:spPr/>
    </dgm:pt>
    <dgm:pt modelId="{4E2F011A-4162-4BE3-AFEE-EE9FC0F12C2A}" type="pres">
      <dgm:prSet presAssocID="{8398642F-A1ED-4C7E-9E9B-94E9D82D91B9}" presName="parentLin" presStyleCnt="0"/>
      <dgm:spPr/>
    </dgm:pt>
    <dgm:pt modelId="{635AC3EA-C370-4531-B40F-C05856A80FE9}" type="pres">
      <dgm:prSet presAssocID="{8398642F-A1ED-4C7E-9E9B-94E9D82D91B9}" presName="parentLeftMargin" presStyleLbl="node1" presStyleIdx="0" presStyleCnt="4"/>
      <dgm:spPr/>
    </dgm:pt>
    <dgm:pt modelId="{F6458904-1889-4A6B-ACBD-ADAA876BD506}" type="pres">
      <dgm:prSet presAssocID="{8398642F-A1ED-4C7E-9E9B-94E9D82D91B9}" presName="parentText" presStyleLbl="node1" presStyleIdx="0" presStyleCnt="4" custScaleY="159151">
        <dgm:presLayoutVars>
          <dgm:chMax val="0"/>
          <dgm:bulletEnabled val="1"/>
        </dgm:presLayoutVars>
      </dgm:prSet>
      <dgm:spPr/>
    </dgm:pt>
    <dgm:pt modelId="{ABEFA2BE-123E-44F9-935A-40FEDE077FF2}" type="pres">
      <dgm:prSet presAssocID="{8398642F-A1ED-4C7E-9E9B-94E9D82D91B9}" presName="negativeSpace" presStyleCnt="0"/>
      <dgm:spPr/>
    </dgm:pt>
    <dgm:pt modelId="{8C97DBC7-969D-492C-81DE-37C64783C016}" type="pres">
      <dgm:prSet presAssocID="{8398642F-A1ED-4C7E-9E9B-94E9D82D91B9}" presName="childText" presStyleLbl="conFgAcc1" presStyleIdx="0" presStyleCnt="4">
        <dgm:presLayoutVars>
          <dgm:bulletEnabled val="1"/>
        </dgm:presLayoutVars>
      </dgm:prSet>
      <dgm:spPr/>
    </dgm:pt>
    <dgm:pt modelId="{E1E1B456-0946-4CCA-909A-80D209F79126}" type="pres">
      <dgm:prSet presAssocID="{47600E11-503D-43F8-9836-23983904CDA4}" presName="spaceBetweenRectangles" presStyleCnt="0"/>
      <dgm:spPr/>
    </dgm:pt>
    <dgm:pt modelId="{70EC5C20-273F-425C-9C88-B250FB7CDC72}" type="pres">
      <dgm:prSet presAssocID="{3E74DF73-52BC-4A9D-96D7-8F8227914384}" presName="parentLin" presStyleCnt="0"/>
      <dgm:spPr/>
    </dgm:pt>
    <dgm:pt modelId="{D973D585-DE97-4081-9DDC-217ECDD7FEB9}" type="pres">
      <dgm:prSet presAssocID="{3E74DF73-52BC-4A9D-96D7-8F8227914384}" presName="parentLeftMargin" presStyleLbl="node1" presStyleIdx="0" presStyleCnt="4"/>
      <dgm:spPr/>
    </dgm:pt>
    <dgm:pt modelId="{04971705-0ED3-4CC8-9AF4-456A9941B122}" type="pres">
      <dgm:prSet presAssocID="{3E74DF73-52BC-4A9D-96D7-8F8227914384}" presName="parentText" presStyleLbl="node1" presStyleIdx="1" presStyleCnt="4" custScaleY="131203">
        <dgm:presLayoutVars>
          <dgm:chMax val="0"/>
          <dgm:bulletEnabled val="1"/>
        </dgm:presLayoutVars>
      </dgm:prSet>
      <dgm:spPr/>
    </dgm:pt>
    <dgm:pt modelId="{2C082348-0AFF-48D1-B91F-5C67E2C2550A}" type="pres">
      <dgm:prSet presAssocID="{3E74DF73-52BC-4A9D-96D7-8F8227914384}" presName="negativeSpace" presStyleCnt="0"/>
      <dgm:spPr/>
    </dgm:pt>
    <dgm:pt modelId="{34808ECC-967E-4582-9597-C7CE75F63CD4}" type="pres">
      <dgm:prSet presAssocID="{3E74DF73-52BC-4A9D-96D7-8F8227914384}" presName="childText" presStyleLbl="conFgAcc1" presStyleIdx="1" presStyleCnt="4">
        <dgm:presLayoutVars>
          <dgm:bulletEnabled val="1"/>
        </dgm:presLayoutVars>
      </dgm:prSet>
      <dgm:spPr/>
    </dgm:pt>
    <dgm:pt modelId="{391A5D2C-78AD-457E-9D4C-CB2131A36B13}" type="pres">
      <dgm:prSet presAssocID="{AB355B50-2F87-47E1-856C-80B9572AF3F0}" presName="spaceBetweenRectangles" presStyleCnt="0"/>
      <dgm:spPr/>
    </dgm:pt>
    <dgm:pt modelId="{E2015699-71AD-459A-BC04-6D31BF8A97CD}" type="pres">
      <dgm:prSet presAssocID="{FE7ED82F-4550-45EB-BE6A-8ACD00448018}" presName="parentLin" presStyleCnt="0"/>
      <dgm:spPr/>
    </dgm:pt>
    <dgm:pt modelId="{307EE3BC-7AD3-47D4-B604-F7752F8EF08A}" type="pres">
      <dgm:prSet presAssocID="{FE7ED82F-4550-45EB-BE6A-8ACD00448018}" presName="parentLeftMargin" presStyleLbl="node1" presStyleIdx="1" presStyleCnt="4"/>
      <dgm:spPr/>
    </dgm:pt>
    <dgm:pt modelId="{ADDAE11A-FE57-4B2B-A677-4281D4ABA909}" type="pres">
      <dgm:prSet presAssocID="{FE7ED82F-4550-45EB-BE6A-8ACD00448018}" presName="parentText" presStyleLbl="node1" presStyleIdx="2" presStyleCnt="4" custScaleY="130001">
        <dgm:presLayoutVars>
          <dgm:chMax val="0"/>
          <dgm:bulletEnabled val="1"/>
        </dgm:presLayoutVars>
      </dgm:prSet>
      <dgm:spPr/>
    </dgm:pt>
    <dgm:pt modelId="{E0C0199D-5089-4C4C-B26B-FA4703FEAAC7}" type="pres">
      <dgm:prSet presAssocID="{FE7ED82F-4550-45EB-BE6A-8ACD00448018}" presName="negativeSpace" presStyleCnt="0"/>
      <dgm:spPr/>
    </dgm:pt>
    <dgm:pt modelId="{8AE70EE0-DA6C-4EB8-95D5-384CF3C09A69}" type="pres">
      <dgm:prSet presAssocID="{FE7ED82F-4550-45EB-BE6A-8ACD00448018}" presName="childText" presStyleLbl="conFgAcc1" presStyleIdx="2" presStyleCnt="4">
        <dgm:presLayoutVars>
          <dgm:bulletEnabled val="1"/>
        </dgm:presLayoutVars>
      </dgm:prSet>
      <dgm:spPr/>
    </dgm:pt>
    <dgm:pt modelId="{36DAADEC-4233-48A1-9E79-5EF05C09A4EB}" type="pres">
      <dgm:prSet presAssocID="{217DA2E8-FBDD-4161-910F-F8DFD33D679A}" presName="spaceBetweenRectangles" presStyleCnt="0"/>
      <dgm:spPr/>
    </dgm:pt>
    <dgm:pt modelId="{EEB04366-2D6E-46A7-B1CC-8573476071F0}" type="pres">
      <dgm:prSet presAssocID="{C492868F-E73C-4B6B-BCB5-978C42E7E873}" presName="parentLin" presStyleCnt="0"/>
      <dgm:spPr/>
    </dgm:pt>
    <dgm:pt modelId="{A2B7E1F0-438A-4579-BB57-E488F42D35FC}" type="pres">
      <dgm:prSet presAssocID="{C492868F-E73C-4B6B-BCB5-978C42E7E873}" presName="parentLeftMargin" presStyleLbl="node1" presStyleIdx="2" presStyleCnt="4"/>
      <dgm:spPr/>
    </dgm:pt>
    <dgm:pt modelId="{866E6B7A-221A-46A5-BA2E-191D5C845830}" type="pres">
      <dgm:prSet presAssocID="{C492868F-E73C-4B6B-BCB5-978C42E7E873}" presName="parentText" presStyleLbl="node1" presStyleIdx="3" presStyleCnt="4" custScaleY="122814">
        <dgm:presLayoutVars>
          <dgm:chMax val="0"/>
          <dgm:bulletEnabled val="1"/>
        </dgm:presLayoutVars>
      </dgm:prSet>
      <dgm:spPr/>
    </dgm:pt>
    <dgm:pt modelId="{7A1D1A88-F014-4E6F-8ED0-937E6276237E}" type="pres">
      <dgm:prSet presAssocID="{C492868F-E73C-4B6B-BCB5-978C42E7E873}" presName="negativeSpace" presStyleCnt="0"/>
      <dgm:spPr/>
    </dgm:pt>
    <dgm:pt modelId="{2F98EB42-18D9-487F-B4C3-C445F5EFD03C}" type="pres">
      <dgm:prSet presAssocID="{C492868F-E73C-4B6B-BCB5-978C42E7E87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F5E7B0B-FD03-42D3-AEB0-1C4092758AB8}" srcId="{C492868F-E73C-4B6B-BCB5-978C42E7E873}" destId="{E754ADBA-3327-4611-AAC0-4832ABF083A3}" srcOrd="0" destOrd="0" parTransId="{152C1254-2FBB-4C25-93F2-936D615CA34B}" sibTransId="{64B5996A-5355-4099-9875-690A4B8CEFFF}"/>
    <dgm:cxn modelId="{91D29617-936A-4155-BA73-E382CA6C9893}" srcId="{E4C04564-2109-43E7-8E24-F46E6D2C5C8B}" destId="{FE7ED82F-4550-45EB-BE6A-8ACD00448018}" srcOrd="2" destOrd="0" parTransId="{36CA3D83-A3DE-403B-B4FF-47B4144001DB}" sibTransId="{217DA2E8-FBDD-4161-910F-F8DFD33D679A}"/>
    <dgm:cxn modelId="{8AA7661E-0B56-4E9E-867F-4C2D3F6FDFF7}" type="presOf" srcId="{FE7ED82F-4550-45EB-BE6A-8ACD00448018}" destId="{307EE3BC-7AD3-47D4-B604-F7752F8EF08A}" srcOrd="0" destOrd="0" presId="urn:microsoft.com/office/officeart/2005/8/layout/list1"/>
    <dgm:cxn modelId="{93A00C20-324C-459C-9763-60179A22B892}" srcId="{FE7ED82F-4550-45EB-BE6A-8ACD00448018}" destId="{F8D6AF5A-F0B9-455A-ABA6-5F8D94FE9B46}" srcOrd="0" destOrd="0" parTransId="{4BDA4406-E70E-465D-BF7F-712A49563838}" sibTransId="{B683BAC2-A77F-4A13-B954-B5DDCCAFF283}"/>
    <dgm:cxn modelId="{B7F9D535-DB5D-495E-A16D-2D74FFEB1BA8}" srcId="{E4C04564-2109-43E7-8E24-F46E6D2C5C8B}" destId="{8398642F-A1ED-4C7E-9E9B-94E9D82D91B9}" srcOrd="0" destOrd="0" parTransId="{4CADEE69-7988-4272-8A31-DF5BA0C30AC4}" sibTransId="{47600E11-503D-43F8-9836-23983904CDA4}"/>
    <dgm:cxn modelId="{F4FD215C-797C-486E-879D-D31A55009E6C}" type="presOf" srcId="{718CCACC-D3B9-4E10-948A-D0133E7F8F1E}" destId="{34808ECC-967E-4582-9597-C7CE75F63CD4}" srcOrd="0" destOrd="0" presId="urn:microsoft.com/office/officeart/2005/8/layout/list1"/>
    <dgm:cxn modelId="{98D32147-FB22-48D8-9F64-1CCD8C06C3DD}" type="presOf" srcId="{8398642F-A1ED-4C7E-9E9B-94E9D82D91B9}" destId="{635AC3EA-C370-4531-B40F-C05856A80FE9}" srcOrd="0" destOrd="0" presId="urn:microsoft.com/office/officeart/2005/8/layout/list1"/>
    <dgm:cxn modelId="{824F3B6B-529C-4E07-B924-EE0C7C44D342}" srcId="{3E74DF73-52BC-4A9D-96D7-8F8227914384}" destId="{E16250D8-C041-4C2E-AD7A-3A71DB43AF43}" srcOrd="1" destOrd="0" parTransId="{FC1C422C-1924-42C1-AB99-40D1B707D516}" sibTransId="{99434042-B2C9-416B-9D06-516A74BB879E}"/>
    <dgm:cxn modelId="{A2B2BF4C-1FC6-4805-90E8-D0778B0771B1}" type="presOf" srcId="{E754ADBA-3327-4611-AAC0-4832ABF083A3}" destId="{2F98EB42-18D9-487F-B4C3-C445F5EFD03C}" srcOrd="0" destOrd="0" presId="urn:microsoft.com/office/officeart/2005/8/layout/list1"/>
    <dgm:cxn modelId="{719BFC7F-96DF-4401-8302-9D2E69F74038}" type="presOf" srcId="{C492868F-E73C-4B6B-BCB5-978C42E7E873}" destId="{A2B7E1F0-438A-4579-BB57-E488F42D35FC}" srcOrd="0" destOrd="0" presId="urn:microsoft.com/office/officeart/2005/8/layout/list1"/>
    <dgm:cxn modelId="{0DFE9687-0EC5-4942-AD70-A70B053EC769}" type="presOf" srcId="{E4C04564-2109-43E7-8E24-F46E6D2C5C8B}" destId="{07D5F809-FA45-4AC8-8622-FC44163DB805}" srcOrd="0" destOrd="0" presId="urn:microsoft.com/office/officeart/2005/8/layout/list1"/>
    <dgm:cxn modelId="{A6804CA5-0037-4EB9-A37F-BB7C2F8EDD6D}" type="presOf" srcId="{8398642F-A1ED-4C7E-9E9B-94E9D82D91B9}" destId="{F6458904-1889-4A6B-ACBD-ADAA876BD506}" srcOrd="1" destOrd="0" presId="urn:microsoft.com/office/officeart/2005/8/layout/list1"/>
    <dgm:cxn modelId="{540FD8A8-63D0-4A61-8424-85B3C801860F}" type="presOf" srcId="{F8D6AF5A-F0B9-455A-ABA6-5F8D94FE9B46}" destId="{8AE70EE0-DA6C-4EB8-95D5-384CF3C09A69}" srcOrd="0" destOrd="0" presId="urn:microsoft.com/office/officeart/2005/8/layout/list1"/>
    <dgm:cxn modelId="{7C567AAE-CCB6-4A36-97E5-48F92E4093DB}" type="presOf" srcId="{C492868F-E73C-4B6B-BCB5-978C42E7E873}" destId="{866E6B7A-221A-46A5-BA2E-191D5C845830}" srcOrd="1" destOrd="0" presId="urn:microsoft.com/office/officeart/2005/8/layout/list1"/>
    <dgm:cxn modelId="{681A99D9-21B9-4DD0-8F7D-D191194C2AC4}" type="presOf" srcId="{FE7ED82F-4550-45EB-BE6A-8ACD00448018}" destId="{ADDAE11A-FE57-4B2B-A677-4281D4ABA909}" srcOrd="1" destOrd="0" presId="urn:microsoft.com/office/officeart/2005/8/layout/list1"/>
    <dgm:cxn modelId="{4AE4A0DA-0AB2-42C2-A1FC-600541AB2BB0}" srcId="{3E74DF73-52BC-4A9D-96D7-8F8227914384}" destId="{718CCACC-D3B9-4E10-948A-D0133E7F8F1E}" srcOrd="0" destOrd="0" parTransId="{3FD99608-2DA1-4AE0-A87A-B6682A0EBD54}" sibTransId="{9B2ED216-86B6-4E15-AC10-9D5219636B6A}"/>
    <dgm:cxn modelId="{3B603AE0-62DA-4CDA-97FF-044B9BB08795}" type="presOf" srcId="{3E74DF73-52BC-4A9D-96D7-8F8227914384}" destId="{D973D585-DE97-4081-9DDC-217ECDD7FEB9}" srcOrd="0" destOrd="0" presId="urn:microsoft.com/office/officeart/2005/8/layout/list1"/>
    <dgm:cxn modelId="{5C0AE4E3-E5CB-48FF-A9C2-BBF0BD70DD53}" type="presOf" srcId="{E16250D8-C041-4C2E-AD7A-3A71DB43AF43}" destId="{34808ECC-967E-4582-9597-C7CE75F63CD4}" srcOrd="0" destOrd="1" presId="urn:microsoft.com/office/officeart/2005/8/layout/list1"/>
    <dgm:cxn modelId="{C7F415E7-081A-4943-A836-97C8B0D231FE}" srcId="{C492868F-E73C-4B6B-BCB5-978C42E7E873}" destId="{D37DC464-A579-43FD-8DB8-FE663324A60B}" srcOrd="1" destOrd="0" parTransId="{F042A8C4-0747-4246-A6A5-A8000EDE89FC}" sibTransId="{67FF26FF-1988-405D-93F9-C9567A979622}"/>
    <dgm:cxn modelId="{988F3BF1-E267-4097-AA53-5E8670230A84}" srcId="{E4C04564-2109-43E7-8E24-F46E6D2C5C8B}" destId="{C492868F-E73C-4B6B-BCB5-978C42E7E873}" srcOrd="3" destOrd="0" parTransId="{E983C55D-C121-4510-8386-DDEEF138690D}" sibTransId="{962BA12E-596B-418D-980D-1ED9724CA5E6}"/>
    <dgm:cxn modelId="{8DDB04F2-9969-41AF-88C2-D8DE757FA89C}" type="presOf" srcId="{D37DC464-A579-43FD-8DB8-FE663324A60B}" destId="{2F98EB42-18D9-487F-B4C3-C445F5EFD03C}" srcOrd="0" destOrd="1" presId="urn:microsoft.com/office/officeart/2005/8/layout/list1"/>
    <dgm:cxn modelId="{21DE02F4-EF63-4A4C-986A-8D33EF06C224}" type="presOf" srcId="{3E74DF73-52BC-4A9D-96D7-8F8227914384}" destId="{04971705-0ED3-4CC8-9AF4-456A9941B122}" srcOrd="1" destOrd="0" presId="urn:microsoft.com/office/officeart/2005/8/layout/list1"/>
    <dgm:cxn modelId="{122148F9-1BBF-4431-AA7D-2B3DDFEBE723}" srcId="{E4C04564-2109-43E7-8E24-F46E6D2C5C8B}" destId="{3E74DF73-52BC-4A9D-96D7-8F8227914384}" srcOrd="1" destOrd="0" parTransId="{B4B1B443-F236-4F82-89DF-6D205CEA0502}" sibTransId="{AB355B50-2F87-47E1-856C-80B9572AF3F0}"/>
    <dgm:cxn modelId="{44942C63-A5E9-485E-B3AA-5376D38752C0}" type="presParOf" srcId="{07D5F809-FA45-4AC8-8622-FC44163DB805}" destId="{4E2F011A-4162-4BE3-AFEE-EE9FC0F12C2A}" srcOrd="0" destOrd="0" presId="urn:microsoft.com/office/officeart/2005/8/layout/list1"/>
    <dgm:cxn modelId="{B76BC6D1-6840-4C95-B2EC-4D97A235E098}" type="presParOf" srcId="{4E2F011A-4162-4BE3-AFEE-EE9FC0F12C2A}" destId="{635AC3EA-C370-4531-B40F-C05856A80FE9}" srcOrd="0" destOrd="0" presId="urn:microsoft.com/office/officeart/2005/8/layout/list1"/>
    <dgm:cxn modelId="{5CF01848-131C-41DA-ADFC-CD21E2A0A792}" type="presParOf" srcId="{4E2F011A-4162-4BE3-AFEE-EE9FC0F12C2A}" destId="{F6458904-1889-4A6B-ACBD-ADAA876BD506}" srcOrd="1" destOrd="0" presId="urn:microsoft.com/office/officeart/2005/8/layout/list1"/>
    <dgm:cxn modelId="{B7756097-7F8A-43C6-916F-CB01F2151BEF}" type="presParOf" srcId="{07D5F809-FA45-4AC8-8622-FC44163DB805}" destId="{ABEFA2BE-123E-44F9-935A-40FEDE077FF2}" srcOrd="1" destOrd="0" presId="urn:microsoft.com/office/officeart/2005/8/layout/list1"/>
    <dgm:cxn modelId="{E1C2A57F-5F8D-4DB0-8D10-827E78E2CC73}" type="presParOf" srcId="{07D5F809-FA45-4AC8-8622-FC44163DB805}" destId="{8C97DBC7-969D-492C-81DE-37C64783C016}" srcOrd="2" destOrd="0" presId="urn:microsoft.com/office/officeart/2005/8/layout/list1"/>
    <dgm:cxn modelId="{EE5C1F79-BFE9-48F1-96A8-AA714E049D8A}" type="presParOf" srcId="{07D5F809-FA45-4AC8-8622-FC44163DB805}" destId="{E1E1B456-0946-4CCA-909A-80D209F79126}" srcOrd="3" destOrd="0" presId="urn:microsoft.com/office/officeart/2005/8/layout/list1"/>
    <dgm:cxn modelId="{1652BFA7-8609-401B-9473-FA5F6C70AFE9}" type="presParOf" srcId="{07D5F809-FA45-4AC8-8622-FC44163DB805}" destId="{70EC5C20-273F-425C-9C88-B250FB7CDC72}" srcOrd="4" destOrd="0" presId="urn:microsoft.com/office/officeart/2005/8/layout/list1"/>
    <dgm:cxn modelId="{6ACFBE44-9C4F-4072-81DE-F990E074E5EE}" type="presParOf" srcId="{70EC5C20-273F-425C-9C88-B250FB7CDC72}" destId="{D973D585-DE97-4081-9DDC-217ECDD7FEB9}" srcOrd="0" destOrd="0" presId="urn:microsoft.com/office/officeart/2005/8/layout/list1"/>
    <dgm:cxn modelId="{F2E04C85-DC83-48A3-8C43-4798BB57271D}" type="presParOf" srcId="{70EC5C20-273F-425C-9C88-B250FB7CDC72}" destId="{04971705-0ED3-4CC8-9AF4-456A9941B122}" srcOrd="1" destOrd="0" presId="urn:microsoft.com/office/officeart/2005/8/layout/list1"/>
    <dgm:cxn modelId="{C176B345-D6D2-4A44-B237-BF49AC786496}" type="presParOf" srcId="{07D5F809-FA45-4AC8-8622-FC44163DB805}" destId="{2C082348-0AFF-48D1-B91F-5C67E2C2550A}" srcOrd="5" destOrd="0" presId="urn:microsoft.com/office/officeart/2005/8/layout/list1"/>
    <dgm:cxn modelId="{75C144E3-CEFC-4A4D-A14B-49EFE0C8271A}" type="presParOf" srcId="{07D5F809-FA45-4AC8-8622-FC44163DB805}" destId="{34808ECC-967E-4582-9597-C7CE75F63CD4}" srcOrd="6" destOrd="0" presId="urn:microsoft.com/office/officeart/2005/8/layout/list1"/>
    <dgm:cxn modelId="{E22F19E4-3368-4802-BB88-8FA3A98E42AE}" type="presParOf" srcId="{07D5F809-FA45-4AC8-8622-FC44163DB805}" destId="{391A5D2C-78AD-457E-9D4C-CB2131A36B13}" srcOrd="7" destOrd="0" presId="urn:microsoft.com/office/officeart/2005/8/layout/list1"/>
    <dgm:cxn modelId="{8877CEA9-C141-4D39-B887-DF6B1A4FF7E9}" type="presParOf" srcId="{07D5F809-FA45-4AC8-8622-FC44163DB805}" destId="{E2015699-71AD-459A-BC04-6D31BF8A97CD}" srcOrd="8" destOrd="0" presId="urn:microsoft.com/office/officeart/2005/8/layout/list1"/>
    <dgm:cxn modelId="{4F450FCA-D635-4530-9325-AB764FBB6929}" type="presParOf" srcId="{E2015699-71AD-459A-BC04-6D31BF8A97CD}" destId="{307EE3BC-7AD3-47D4-B604-F7752F8EF08A}" srcOrd="0" destOrd="0" presId="urn:microsoft.com/office/officeart/2005/8/layout/list1"/>
    <dgm:cxn modelId="{DCD0F868-8E7E-4931-8F43-0A9901BC35F6}" type="presParOf" srcId="{E2015699-71AD-459A-BC04-6D31BF8A97CD}" destId="{ADDAE11A-FE57-4B2B-A677-4281D4ABA909}" srcOrd="1" destOrd="0" presId="urn:microsoft.com/office/officeart/2005/8/layout/list1"/>
    <dgm:cxn modelId="{3257AE72-19C4-4C72-9C5B-F38958EF1502}" type="presParOf" srcId="{07D5F809-FA45-4AC8-8622-FC44163DB805}" destId="{E0C0199D-5089-4C4C-B26B-FA4703FEAAC7}" srcOrd="9" destOrd="0" presId="urn:microsoft.com/office/officeart/2005/8/layout/list1"/>
    <dgm:cxn modelId="{5FA76F49-9473-4B10-AF5B-B3CE57107112}" type="presParOf" srcId="{07D5F809-FA45-4AC8-8622-FC44163DB805}" destId="{8AE70EE0-DA6C-4EB8-95D5-384CF3C09A69}" srcOrd="10" destOrd="0" presId="urn:microsoft.com/office/officeart/2005/8/layout/list1"/>
    <dgm:cxn modelId="{82EB1CC2-C305-460D-9C0C-FCDC61B302FA}" type="presParOf" srcId="{07D5F809-FA45-4AC8-8622-FC44163DB805}" destId="{36DAADEC-4233-48A1-9E79-5EF05C09A4EB}" srcOrd="11" destOrd="0" presId="urn:microsoft.com/office/officeart/2005/8/layout/list1"/>
    <dgm:cxn modelId="{639E1B02-8459-4664-A6C9-FE85C3006FA7}" type="presParOf" srcId="{07D5F809-FA45-4AC8-8622-FC44163DB805}" destId="{EEB04366-2D6E-46A7-B1CC-8573476071F0}" srcOrd="12" destOrd="0" presId="urn:microsoft.com/office/officeart/2005/8/layout/list1"/>
    <dgm:cxn modelId="{15068E03-18FA-4535-BACF-BF1121E4F297}" type="presParOf" srcId="{EEB04366-2D6E-46A7-B1CC-8573476071F0}" destId="{A2B7E1F0-438A-4579-BB57-E488F42D35FC}" srcOrd="0" destOrd="0" presId="urn:microsoft.com/office/officeart/2005/8/layout/list1"/>
    <dgm:cxn modelId="{0FF7E5B1-F6FE-4F63-AF9E-5C8984106415}" type="presParOf" srcId="{EEB04366-2D6E-46A7-B1CC-8573476071F0}" destId="{866E6B7A-221A-46A5-BA2E-191D5C845830}" srcOrd="1" destOrd="0" presId="urn:microsoft.com/office/officeart/2005/8/layout/list1"/>
    <dgm:cxn modelId="{EB2E4798-9906-4C9F-8133-9326EA4C8065}" type="presParOf" srcId="{07D5F809-FA45-4AC8-8622-FC44163DB805}" destId="{7A1D1A88-F014-4E6F-8ED0-937E6276237E}" srcOrd="13" destOrd="0" presId="urn:microsoft.com/office/officeart/2005/8/layout/list1"/>
    <dgm:cxn modelId="{09D037C9-8B69-47B1-98BB-F94D7E8C8E94}" type="presParOf" srcId="{07D5F809-FA45-4AC8-8622-FC44163DB805}" destId="{2F98EB42-18D9-487F-B4C3-C445F5EFD03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C418CD-68C7-401E-8443-F96048A35CC3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9ABA22-1AE6-4535-9AF1-433418B3848B}">
      <dgm:prSet/>
      <dgm:spPr/>
      <dgm:t>
        <a:bodyPr/>
        <a:lstStyle/>
        <a:p>
          <a:r>
            <a:rPr lang="en-US" b="0"/>
            <a:t>Categorize Revision Requests into “Tiers”</a:t>
          </a:r>
          <a:endParaRPr lang="en-US"/>
        </a:p>
      </dgm:t>
    </dgm:pt>
    <dgm:pt modelId="{EA4BDCE4-F0A4-44AA-AF81-558DC0844563}" type="parTrans" cxnId="{04145285-562B-4CBE-B74A-12E1ABA68096}">
      <dgm:prSet/>
      <dgm:spPr/>
      <dgm:t>
        <a:bodyPr/>
        <a:lstStyle/>
        <a:p>
          <a:endParaRPr lang="en-US"/>
        </a:p>
      </dgm:t>
    </dgm:pt>
    <dgm:pt modelId="{FBB4A2BA-EF77-4202-B981-095C8A55D772}" type="sibTrans" cxnId="{04145285-562B-4CBE-B74A-12E1ABA68096}">
      <dgm:prSet/>
      <dgm:spPr/>
      <dgm:t>
        <a:bodyPr/>
        <a:lstStyle/>
        <a:p>
          <a:endParaRPr lang="en-US"/>
        </a:p>
      </dgm:t>
    </dgm:pt>
    <dgm:pt modelId="{DEA006B6-75B3-48C3-A045-B6399AD2F31D}">
      <dgm:prSet/>
      <dgm:spPr/>
      <dgm:t>
        <a:bodyPr/>
        <a:lstStyle/>
        <a:p>
          <a:r>
            <a:rPr lang="en-US" dirty="0"/>
            <a:t>Tier 1	Critical				Expected to be a short list</a:t>
          </a:r>
        </a:p>
      </dgm:t>
    </dgm:pt>
    <dgm:pt modelId="{56E66F75-BBE8-452C-A9FB-F388B29BBD96}" type="parTrans" cxnId="{56183D2E-DA24-4CF8-9B72-807CF295FF40}">
      <dgm:prSet/>
      <dgm:spPr/>
      <dgm:t>
        <a:bodyPr/>
        <a:lstStyle/>
        <a:p>
          <a:endParaRPr lang="en-US"/>
        </a:p>
      </dgm:t>
    </dgm:pt>
    <dgm:pt modelId="{A122B507-B8D2-4D45-9C9C-543C28565715}" type="sibTrans" cxnId="{56183D2E-DA24-4CF8-9B72-807CF295FF40}">
      <dgm:prSet/>
      <dgm:spPr/>
      <dgm:t>
        <a:bodyPr/>
        <a:lstStyle/>
        <a:p>
          <a:endParaRPr lang="en-US"/>
        </a:p>
      </dgm:t>
    </dgm:pt>
    <dgm:pt modelId="{74068E92-E5F4-406F-BB7E-B4DDC9352A6E}">
      <dgm:prSet/>
      <dgm:spPr/>
      <dgm:t>
        <a:bodyPr/>
        <a:lstStyle/>
        <a:p>
          <a:r>
            <a:rPr lang="en-US" dirty="0"/>
            <a:t>Tier 2	High Priority			First in the queue post-RTC+B</a:t>
          </a:r>
        </a:p>
      </dgm:t>
    </dgm:pt>
    <dgm:pt modelId="{65151728-B6C7-48BD-A83D-B6ED8D627B61}" type="parTrans" cxnId="{0C3C336B-3B4F-4275-BE47-28D6B860665C}">
      <dgm:prSet/>
      <dgm:spPr/>
      <dgm:t>
        <a:bodyPr/>
        <a:lstStyle/>
        <a:p>
          <a:endParaRPr lang="en-US"/>
        </a:p>
      </dgm:t>
    </dgm:pt>
    <dgm:pt modelId="{C03C53A4-D15D-4B56-AC87-A1A6D0C38F76}" type="sibTrans" cxnId="{0C3C336B-3B4F-4275-BE47-28D6B860665C}">
      <dgm:prSet/>
      <dgm:spPr/>
      <dgm:t>
        <a:bodyPr/>
        <a:lstStyle/>
        <a:p>
          <a:endParaRPr lang="en-US"/>
        </a:p>
      </dgm:t>
    </dgm:pt>
    <dgm:pt modelId="{EBC6809C-052E-4878-A7AB-3DCA0C37BB37}">
      <dgm:prSet/>
      <dgm:spPr/>
      <dgm:t>
        <a:bodyPr/>
        <a:lstStyle/>
        <a:p>
          <a:r>
            <a:rPr lang="en-US" dirty="0"/>
            <a:t>Tier 3	Medium Priority			Fit in without impacting Tier 1 and 2 projects</a:t>
          </a:r>
        </a:p>
      </dgm:t>
    </dgm:pt>
    <dgm:pt modelId="{97245701-E596-4F3A-B63E-8D97D753B88B}" type="parTrans" cxnId="{5E5381CD-BC3C-4E72-814C-A3467C98DC50}">
      <dgm:prSet/>
      <dgm:spPr/>
      <dgm:t>
        <a:bodyPr/>
        <a:lstStyle/>
        <a:p>
          <a:endParaRPr lang="en-US"/>
        </a:p>
      </dgm:t>
    </dgm:pt>
    <dgm:pt modelId="{3CC1BBCE-06B5-43EE-9E38-054C14F18402}" type="sibTrans" cxnId="{5E5381CD-BC3C-4E72-814C-A3467C98DC50}">
      <dgm:prSet/>
      <dgm:spPr/>
      <dgm:t>
        <a:bodyPr/>
        <a:lstStyle/>
        <a:p>
          <a:endParaRPr lang="en-US"/>
        </a:p>
      </dgm:t>
    </dgm:pt>
    <dgm:pt modelId="{C437DAFF-ED4E-4402-9F6D-09D75F182841}">
      <dgm:prSet/>
      <dgm:spPr/>
      <dgm:t>
        <a:bodyPr/>
        <a:lstStyle/>
        <a:p>
          <a:r>
            <a:rPr lang="en-US" dirty="0"/>
            <a:t>Tier 4	No Action			No plans to remove, but no plans to perform work</a:t>
          </a:r>
        </a:p>
      </dgm:t>
    </dgm:pt>
    <dgm:pt modelId="{7D73ED65-6AD5-46ED-8669-61F6A0510913}" type="parTrans" cxnId="{F66EBD5D-1F93-488C-B147-DC691DCFDE9E}">
      <dgm:prSet/>
      <dgm:spPr/>
      <dgm:t>
        <a:bodyPr/>
        <a:lstStyle/>
        <a:p>
          <a:endParaRPr lang="en-US"/>
        </a:p>
      </dgm:t>
    </dgm:pt>
    <dgm:pt modelId="{DA7A7D0B-2B00-4822-AD7F-9EAC880EC4D8}" type="sibTrans" cxnId="{F66EBD5D-1F93-488C-B147-DC691DCFDE9E}">
      <dgm:prSet/>
      <dgm:spPr/>
      <dgm:t>
        <a:bodyPr/>
        <a:lstStyle/>
        <a:p>
          <a:endParaRPr lang="en-US"/>
        </a:p>
      </dgm:t>
    </dgm:pt>
    <dgm:pt modelId="{320FAD7D-6C50-4A52-9194-B9E1AE03A771}">
      <dgm:prSet/>
      <dgm:spPr/>
      <dgm:t>
        <a:bodyPr/>
        <a:lstStyle/>
        <a:p>
          <a:r>
            <a:rPr lang="en-US" dirty="0"/>
            <a:t>Tier 5	Candidate for Removal		May move to another tier after evaluation</a:t>
          </a:r>
        </a:p>
      </dgm:t>
    </dgm:pt>
    <dgm:pt modelId="{A90564AA-3681-4360-9822-408E2CC65EC8}" type="parTrans" cxnId="{F64784FF-2C4E-424A-A309-FB7AA1788795}">
      <dgm:prSet/>
      <dgm:spPr/>
      <dgm:t>
        <a:bodyPr/>
        <a:lstStyle/>
        <a:p>
          <a:endParaRPr lang="en-US"/>
        </a:p>
      </dgm:t>
    </dgm:pt>
    <dgm:pt modelId="{AB2CE51A-987F-41B3-8722-BB4508246854}" type="sibTrans" cxnId="{F64784FF-2C4E-424A-A309-FB7AA1788795}">
      <dgm:prSet/>
      <dgm:spPr/>
      <dgm:t>
        <a:bodyPr/>
        <a:lstStyle/>
        <a:p>
          <a:endParaRPr lang="en-US"/>
        </a:p>
      </dgm:t>
    </dgm:pt>
    <dgm:pt modelId="{518ECA3E-2EF8-489E-93F4-AB0949788443}" type="pres">
      <dgm:prSet presAssocID="{65C418CD-68C7-401E-8443-F96048A35CC3}" presName="Name0" presStyleCnt="0">
        <dgm:presLayoutVars>
          <dgm:chMax/>
          <dgm:chPref/>
          <dgm:dir/>
        </dgm:presLayoutVars>
      </dgm:prSet>
      <dgm:spPr/>
    </dgm:pt>
    <dgm:pt modelId="{D6E26729-7CA4-4CA7-91CC-AE4DC460DA71}" type="pres">
      <dgm:prSet presAssocID="{5C9ABA22-1AE6-4535-9AF1-433418B3848B}" presName="parenttextcomposite" presStyleCnt="0"/>
      <dgm:spPr/>
    </dgm:pt>
    <dgm:pt modelId="{F87422F2-B1B2-43E7-A0AC-D38BD06E5D5A}" type="pres">
      <dgm:prSet presAssocID="{5C9ABA22-1AE6-4535-9AF1-433418B3848B}" presName="parenttext" presStyleLbl="revTx" presStyleIdx="0" presStyleCnt="1">
        <dgm:presLayoutVars>
          <dgm:chMax/>
          <dgm:chPref val="2"/>
          <dgm:bulletEnabled val="1"/>
        </dgm:presLayoutVars>
      </dgm:prSet>
      <dgm:spPr/>
    </dgm:pt>
    <dgm:pt modelId="{810EA1E4-88AB-44DA-B9E3-2136DD4D8330}" type="pres">
      <dgm:prSet presAssocID="{5C9ABA22-1AE6-4535-9AF1-433418B3848B}" presName="composite" presStyleCnt="0"/>
      <dgm:spPr/>
    </dgm:pt>
    <dgm:pt modelId="{5DB2740B-F27C-4B39-A16F-F120A78EFD2F}" type="pres">
      <dgm:prSet presAssocID="{5C9ABA22-1AE6-4535-9AF1-433418B3848B}" presName="chevron1" presStyleLbl="alignNode1" presStyleIdx="0" presStyleCnt="7"/>
      <dgm:spPr/>
    </dgm:pt>
    <dgm:pt modelId="{692BE1E0-80BD-431A-8CC2-2D8CE6B7F62A}" type="pres">
      <dgm:prSet presAssocID="{5C9ABA22-1AE6-4535-9AF1-433418B3848B}" presName="chevron2" presStyleLbl="alignNode1" presStyleIdx="1" presStyleCnt="7"/>
      <dgm:spPr/>
    </dgm:pt>
    <dgm:pt modelId="{FE3363DA-A8D0-44CD-9A1B-37C23FF70020}" type="pres">
      <dgm:prSet presAssocID="{5C9ABA22-1AE6-4535-9AF1-433418B3848B}" presName="chevron3" presStyleLbl="alignNode1" presStyleIdx="2" presStyleCnt="7"/>
      <dgm:spPr/>
    </dgm:pt>
    <dgm:pt modelId="{AB70436F-81C8-40AE-A27B-D8811A2C37AF}" type="pres">
      <dgm:prSet presAssocID="{5C9ABA22-1AE6-4535-9AF1-433418B3848B}" presName="chevron4" presStyleLbl="alignNode1" presStyleIdx="3" presStyleCnt="7"/>
      <dgm:spPr/>
    </dgm:pt>
    <dgm:pt modelId="{831FD04B-9C5D-40AA-8236-04FC1CD7ADC0}" type="pres">
      <dgm:prSet presAssocID="{5C9ABA22-1AE6-4535-9AF1-433418B3848B}" presName="chevron5" presStyleLbl="alignNode1" presStyleIdx="4" presStyleCnt="7"/>
      <dgm:spPr/>
    </dgm:pt>
    <dgm:pt modelId="{ED4F1687-00CF-4812-92C3-157255A1CDE6}" type="pres">
      <dgm:prSet presAssocID="{5C9ABA22-1AE6-4535-9AF1-433418B3848B}" presName="chevron6" presStyleLbl="alignNode1" presStyleIdx="5" presStyleCnt="7"/>
      <dgm:spPr/>
    </dgm:pt>
    <dgm:pt modelId="{7D92B414-86F0-4291-A329-E3EB87956E9D}" type="pres">
      <dgm:prSet presAssocID="{5C9ABA22-1AE6-4535-9AF1-433418B3848B}" presName="chevron7" presStyleLbl="alignNode1" presStyleIdx="6" presStyleCnt="7"/>
      <dgm:spPr/>
    </dgm:pt>
    <dgm:pt modelId="{A0E54B03-63AA-41E5-BA9B-4A6CFE8516F7}" type="pres">
      <dgm:prSet presAssocID="{5C9ABA22-1AE6-4535-9AF1-433418B3848B}" presName="childtext" presStyleLbl="solidFgAcc1" presStyleIdx="0" presStyleCnt="1">
        <dgm:presLayoutVars>
          <dgm:chMax/>
          <dgm:chPref val="0"/>
          <dgm:bulletEnabled val="1"/>
        </dgm:presLayoutVars>
      </dgm:prSet>
      <dgm:spPr/>
    </dgm:pt>
  </dgm:ptLst>
  <dgm:cxnLst>
    <dgm:cxn modelId="{56183D2E-DA24-4CF8-9B72-807CF295FF40}" srcId="{5C9ABA22-1AE6-4535-9AF1-433418B3848B}" destId="{DEA006B6-75B3-48C3-A045-B6399AD2F31D}" srcOrd="0" destOrd="0" parTransId="{56E66F75-BBE8-452C-A9FB-F388B29BBD96}" sibTransId="{A122B507-B8D2-4D45-9C9C-543C28565715}"/>
    <dgm:cxn modelId="{38B4C431-CBA3-414E-8E25-6A1C252C01A8}" type="presOf" srcId="{74068E92-E5F4-406F-BB7E-B4DDC9352A6E}" destId="{A0E54B03-63AA-41E5-BA9B-4A6CFE8516F7}" srcOrd="0" destOrd="1" presId="urn:microsoft.com/office/officeart/2008/layout/VerticalAccentList"/>
    <dgm:cxn modelId="{F66EBD5D-1F93-488C-B147-DC691DCFDE9E}" srcId="{5C9ABA22-1AE6-4535-9AF1-433418B3848B}" destId="{C437DAFF-ED4E-4402-9F6D-09D75F182841}" srcOrd="3" destOrd="0" parTransId="{7D73ED65-6AD5-46ED-8669-61F6A0510913}" sibTransId="{DA7A7D0B-2B00-4822-AD7F-9EAC880EC4D8}"/>
    <dgm:cxn modelId="{2BCA2A68-166B-454B-BEBF-7A93D20D92E9}" type="presOf" srcId="{5C9ABA22-1AE6-4535-9AF1-433418B3848B}" destId="{F87422F2-B1B2-43E7-A0AC-D38BD06E5D5A}" srcOrd="0" destOrd="0" presId="urn:microsoft.com/office/officeart/2008/layout/VerticalAccentList"/>
    <dgm:cxn modelId="{0C3C336B-3B4F-4275-BE47-28D6B860665C}" srcId="{5C9ABA22-1AE6-4535-9AF1-433418B3848B}" destId="{74068E92-E5F4-406F-BB7E-B4DDC9352A6E}" srcOrd="1" destOrd="0" parTransId="{65151728-B6C7-48BD-A83D-B6ED8D627B61}" sibTransId="{C03C53A4-D15D-4B56-AC87-A1A6D0C38F76}"/>
    <dgm:cxn modelId="{BD5F056F-EF4F-490A-9085-42FB7D6D0065}" type="presOf" srcId="{EBC6809C-052E-4878-A7AB-3DCA0C37BB37}" destId="{A0E54B03-63AA-41E5-BA9B-4A6CFE8516F7}" srcOrd="0" destOrd="2" presId="urn:microsoft.com/office/officeart/2008/layout/VerticalAccentList"/>
    <dgm:cxn modelId="{04145285-562B-4CBE-B74A-12E1ABA68096}" srcId="{65C418CD-68C7-401E-8443-F96048A35CC3}" destId="{5C9ABA22-1AE6-4535-9AF1-433418B3848B}" srcOrd="0" destOrd="0" parTransId="{EA4BDCE4-F0A4-44AA-AF81-558DC0844563}" sibTransId="{FBB4A2BA-EF77-4202-B981-095C8A55D772}"/>
    <dgm:cxn modelId="{47829792-5A49-4E81-B453-252A0DDC2D81}" type="presOf" srcId="{320FAD7D-6C50-4A52-9194-B9E1AE03A771}" destId="{A0E54B03-63AA-41E5-BA9B-4A6CFE8516F7}" srcOrd="0" destOrd="4" presId="urn:microsoft.com/office/officeart/2008/layout/VerticalAccentList"/>
    <dgm:cxn modelId="{BCD818A2-F4BC-4CDA-AFED-5220E93FF023}" type="presOf" srcId="{DEA006B6-75B3-48C3-A045-B6399AD2F31D}" destId="{A0E54B03-63AA-41E5-BA9B-4A6CFE8516F7}" srcOrd="0" destOrd="0" presId="urn:microsoft.com/office/officeart/2008/layout/VerticalAccentList"/>
    <dgm:cxn modelId="{3FB8F1B1-14B1-4C6F-B9AB-7C9D64956C0A}" type="presOf" srcId="{65C418CD-68C7-401E-8443-F96048A35CC3}" destId="{518ECA3E-2EF8-489E-93F4-AB0949788443}" srcOrd="0" destOrd="0" presId="urn:microsoft.com/office/officeart/2008/layout/VerticalAccentList"/>
    <dgm:cxn modelId="{713B40B5-60C3-4AC3-8AC4-FB8926122E73}" type="presOf" srcId="{C437DAFF-ED4E-4402-9F6D-09D75F182841}" destId="{A0E54B03-63AA-41E5-BA9B-4A6CFE8516F7}" srcOrd="0" destOrd="3" presId="urn:microsoft.com/office/officeart/2008/layout/VerticalAccentList"/>
    <dgm:cxn modelId="{5E5381CD-BC3C-4E72-814C-A3467C98DC50}" srcId="{5C9ABA22-1AE6-4535-9AF1-433418B3848B}" destId="{EBC6809C-052E-4878-A7AB-3DCA0C37BB37}" srcOrd="2" destOrd="0" parTransId="{97245701-E596-4F3A-B63E-8D97D753B88B}" sibTransId="{3CC1BBCE-06B5-43EE-9E38-054C14F18402}"/>
    <dgm:cxn modelId="{F64784FF-2C4E-424A-A309-FB7AA1788795}" srcId="{5C9ABA22-1AE6-4535-9AF1-433418B3848B}" destId="{320FAD7D-6C50-4A52-9194-B9E1AE03A771}" srcOrd="4" destOrd="0" parTransId="{A90564AA-3681-4360-9822-408E2CC65EC8}" sibTransId="{AB2CE51A-987F-41B3-8722-BB4508246854}"/>
    <dgm:cxn modelId="{3C2B7C0D-0BE8-478F-968D-40A2F3765741}" type="presParOf" srcId="{518ECA3E-2EF8-489E-93F4-AB0949788443}" destId="{D6E26729-7CA4-4CA7-91CC-AE4DC460DA71}" srcOrd="0" destOrd="0" presId="urn:microsoft.com/office/officeart/2008/layout/VerticalAccentList"/>
    <dgm:cxn modelId="{E3680A83-50B1-41F7-9198-ABAD8B8E1873}" type="presParOf" srcId="{D6E26729-7CA4-4CA7-91CC-AE4DC460DA71}" destId="{F87422F2-B1B2-43E7-A0AC-D38BD06E5D5A}" srcOrd="0" destOrd="0" presId="urn:microsoft.com/office/officeart/2008/layout/VerticalAccentList"/>
    <dgm:cxn modelId="{27277E5D-38D0-4D5C-8FE1-6FA4311585B6}" type="presParOf" srcId="{518ECA3E-2EF8-489E-93F4-AB0949788443}" destId="{810EA1E4-88AB-44DA-B9E3-2136DD4D8330}" srcOrd="1" destOrd="0" presId="urn:microsoft.com/office/officeart/2008/layout/VerticalAccentList"/>
    <dgm:cxn modelId="{4413D2BB-A03A-4890-BDDF-1C432BD8AA7A}" type="presParOf" srcId="{810EA1E4-88AB-44DA-B9E3-2136DD4D8330}" destId="{5DB2740B-F27C-4B39-A16F-F120A78EFD2F}" srcOrd="0" destOrd="0" presId="urn:microsoft.com/office/officeart/2008/layout/VerticalAccentList"/>
    <dgm:cxn modelId="{60D22FE1-037E-4979-98B1-C76FFA71C459}" type="presParOf" srcId="{810EA1E4-88AB-44DA-B9E3-2136DD4D8330}" destId="{692BE1E0-80BD-431A-8CC2-2D8CE6B7F62A}" srcOrd="1" destOrd="0" presId="urn:microsoft.com/office/officeart/2008/layout/VerticalAccentList"/>
    <dgm:cxn modelId="{EBCFA5C8-5F8E-44D1-9A7C-C83B671F58AF}" type="presParOf" srcId="{810EA1E4-88AB-44DA-B9E3-2136DD4D8330}" destId="{FE3363DA-A8D0-44CD-9A1B-37C23FF70020}" srcOrd="2" destOrd="0" presId="urn:microsoft.com/office/officeart/2008/layout/VerticalAccentList"/>
    <dgm:cxn modelId="{0A92F5F6-D44C-4866-840B-0B90DA649938}" type="presParOf" srcId="{810EA1E4-88AB-44DA-B9E3-2136DD4D8330}" destId="{AB70436F-81C8-40AE-A27B-D8811A2C37AF}" srcOrd="3" destOrd="0" presId="urn:microsoft.com/office/officeart/2008/layout/VerticalAccentList"/>
    <dgm:cxn modelId="{A2099738-ABE7-4D0B-9859-1D29F64FB182}" type="presParOf" srcId="{810EA1E4-88AB-44DA-B9E3-2136DD4D8330}" destId="{831FD04B-9C5D-40AA-8236-04FC1CD7ADC0}" srcOrd="4" destOrd="0" presId="urn:microsoft.com/office/officeart/2008/layout/VerticalAccentList"/>
    <dgm:cxn modelId="{01850A1C-EE02-4EB1-A535-9B0A4C1B9A83}" type="presParOf" srcId="{810EA1E4-88AB-44DA-B9E3-2136DD4D8330}" destId="{ED4F1687-00CF-4812-92C3-157255A1CDE6}" srcOrd="5" destOrd="0" presId="urn:microsoft.com/office/officeart/2008/layout/VerticalAccentList"/>
    <dgm:cxn modelId="{571910F1-E747-414B-8316-DA2DBD52CC7F}" type="presParOf" srcId="{810EA1E4-88AB-44DA-B9E3-2136DD4D8330}" destId="{7D92B414-86F0-4291-A329-E3EB87956E9D}" srcOrd="6" destOrd="0" presId="urn:microsoft.com/office/officeart/2008/layout/VerticalAccentList"/>
    <dgm:cxn modelId="{FF0008A7-CA28-4D2C-9C5E-A91170EE3993}" type="presParOf" srcId="{810EA1E4-88AB-44DA-B9E3-2136DD4D8330}" destId="{A0E54B03-63AA-41E5-BA9B-4A6CFE8516F7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AD039-CA87-4DD6-B8B6-D3569BA12E39}">
      <dsp:nvSpPr>
        <dsp:cNvPr id="0" name=""/>
        <dsp:cNvSpPr/>
      </dsp:nvSpPr>
      <dsp:spPr>
        <a:xfrm>
          <a:off x="171256" y="1226631"/>
          <a:ext cx="10241280" cy="931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b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kern="1200" dirty="0"/>
            <a:t>Amanda Frazier will lead the workshop in </a:t>
          </a:r>
          <a:r>
            <a:rPr lang="en-US" sz="2700" b="0" kern="1200"/>
            <a:t>person at the Met the </a:t>
          </a:r>
          <a:r>
            <a:rPr lang="en-US" sz="2700" b="1" kern="1200" dirty="0"/>
            <a:t>afternoon of August 13</a:t>
          </a:r>
          <a:endParaRPr lang="en-US" sz="2700" kern="1200" dirty="0"/>
        </a:p>
      </dsp:txBody>
      <dsp:txXfrm>
        <a:off x="171256" y="1226631"/>
        <a:ext cx="10241280" cy="931025"/>
      </dsp:txXfrm>
    </dsp:sp>
    <dsp:sp modelId="{F5DAE428-469F-4EDC-8370-FB632E21E0D2}">
      <dsp:nvSpPr>
        <dsp:cNvPr id="0" name=""/>
        <dsp:cNvSpPr/>
      </dsp:nvSpPr>
      <dsp:spPr>
        <a:xfrm>
          <a:off x="171256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4C6B95-B179-4899-A996-5336582F5019}">
      <dsp:nvSpPr>
        <dsp:cNvPr id="0" name=""/>
        <dsp:cNvSpPr/>
      </dsp:nvSpPr>
      <dsp:spPr>
        <a:xfrm>
          <a:off x="1610725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9AA0C-AED2-44CD-91EA-CA46A01C84B3}">
      <dsp:nvSpPr>
        <dsp:cNvPr id="0" name=""/>
        <dsp:cNvSpPr/>
      </dsp:nvSpPr>
      <dsp:spPr>
        <a:xfrm>
          <a:off x="3051332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8A8795-BD94-4539-8C7D-8D24657B19FC}">
      <dsp:nvSpPr>
        <dsp:cNvPr id="0" name=""/>
        <dsp:cNvSpPr/>
      </dsp:nvSpPr>
      <dsp:spPr>
        <a:xfrm>
          <a:off x="4490801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78CF11-9130-4955-B226-1FA8F61DFE5F}">
      <dsp:nvSpPr>
        <dsp:cNvPr id="0" name=""/>
        <dsp:cNvSpPr/>
      </dsp:nvSpPr>
      <dsp:spPr>
        <a:xfrm>
          <a:off x="5931408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E30356-9F92-425C-BC69-69D3E904FEE7}">
      <dsp:nvSpPr>
        <dsp:cNvPr id="0" name=""/>
        <dsp:cNvSpPr/>
      </dsp:nvSpPr>
      <dsp:spPr>
        <a:xfrm>
          <a:off x="7370876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285F2-23D2-4B60-B644-724999741519}">
      <dsp:nvSpPr>
        <dsp:cNvPr id="0" name=""/>
        <dsp:cNvSpPr/>
      </dsp:nvSpPr>
      <dsp:spPr>
        <a:xfrm>
          <a:off x="8811483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BEEFE-500F-43F0-83B0-B300F118A286}">
      <dsp:nvSpPr>
        <dsp:cNvPr id="0" name=""/>
        <dsp:cNvSpPr/>
      </dsp:nvSpPr>
      <dsp:spPr>
        <a:xfrm>
          <a:off x="171256" y="2347310"/>
          <a:ext cx="10374416" cy="15172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The meeting will start the later of 15 minutes after PRS concludes or 12:30 pm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If the PRS ends at 2 pm, then the workshop will begin at 2:15 pm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If the PRS ends at 11:30 am, then the workshop will begin at 12:30 pm</a:t>
          </a:r>
        </a:p>
      </dsp:txBody>
      <dsp:txXfrm>
        <a:off x="171256" y="2347310"/>
        <a:ext cx="10374416" cy="1517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CA2B5F-7D64-4B39-A7FC-B6B22394383A}">
      <dsp:nvSpPr>
        <dsp:cNvPr id="0" name=""/>
        <dsp:cNvSpPr/>
      </dsp:nvSpPr>
      <dsp:spPr>
        <a:xfrm>
          <a:off x="7083" y="1913653"/>
          <a:ext cx="3633787" cy="14535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dirty="0"/>
            <a:t>The initiative prioritization will focus on prioritizing:</a:t>
          </a:r>
          <a:endParaRPr lang="en-US" sz="2600" kern="1200" dirty="0"/>
        </a:p>
      </dsp:txBody>
      <dsp:txXfrm>
        <a:off x="733841" y="1913653"/>
        <a:ext cx="2180272" cy="1453515"/>
      </dsp:txXfrm>
    </dsp:sp>
    <dsp:sp modelId="{8BFDD674-FFE7-4A74-B85C-FC8ABFE11667}">
      <dsp:nvSpPr>
        <dsp:cNvPr id="0" name=""/>
        <dsp:cNvSpPr/>
      </dsp:nvSpPr>
      <dsp:spPr>
        <a:xfrm>
          <a:off x="3168478" y="2037202"/>
          <a:ext cx="3016043" cy="12064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Existing approved NPRRs</a:t>
          </a:r>
        </a:p>
      </dsp:txBody>
      <dsp:txXfrm>
        <a:off x="3771687" y="2037202"/>
        <a:ext cx="1809626" cy="1206417"/>
      </dsp:txXfrm>
    </dsp:sp>
    <dsp:sp modelId="{C09522BC-9B1D-4FD6-A3A0-60E4A7816345}">
      <dsp:nvSpPr>
        <dsp:cNvPr id="0" name=""/>
        <dsp:cNvSpPr/>
      </dsp:nvSpPr>
      <dsp:spPr>
        <a:xfrm>
          <a:off x="5762275" y="2037202"/>
          <a:ext cx="3016043" cy="12064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Existing but not yet approved NPRRs</a:t>
          </a:r>
        </a:p>
      </dsp:txBody>
      <dsp:txXfrm>
        <a:off x="6365484" y="2037202"/>
        <a:ext cx="1809626" cy="1206417"/>
      </dsp:txXfrm>
    </dsp:sp>
    <dsp:sp modelId="{D57D5AC8-C39C-4A12-8BA4-6C8ACFFD24C9}">
      <dsp:nvSpPr>
        <dsp:cNvPr id="0" name=""/>
        <dsp:cNvSpPr/>
      </dsp:nvSpPr>
      <dsp:spPr>
        <a:xfrm>
          <a:off x="8356073" y="2037202"/>
          <a:ext cx="3016043" cy="120641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Initiatives that have been discussed in stakeholder forums but have not yet been filed as NPRRs</a:t>
          </a:r>
        </a:p>
      </dsp:txBody>
      <dsp:txXfrm>
        <a:off x="8959282" y="2037202"/>
        <a:ext cx="1809626" cy="12064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DBB3C-A70A-4B3E-A760-2FCDDE78A44F}">
      <dsp:nvSpPr>
        <dsp:cNvPr id="0" name=""/>
        <dsp:cNvSpPr/>
      </dsp:nvSpPr>
      <dsp:spPr>
        <a:xfrm>
          <a:off x="0" y="0"/>
          <a:ext cx="11379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BC1A09-2FE9-4EF2-BFEB-7FBFA1B14DA3}">
      <dsp:nvSpPr>
        <dsp:cNvPr id="0" name=""/>
        <dsp:cNvSpPr/>
      </dsp:nvSpPr>
      <dsp:spPr>
        <a:xfrm>
          <a:off x="0" y="0"/>
          <a:ext cx="11379200" cy="1271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Stakeholders should inform ERCOT of any pre-NPRR initiatives that are under discussion and provide a short description of the concept in writing.</a:t>
          </a:r>
        </a:p>
      </dsp:txBody>
      <dsp:txXfrm>
        <a:off x="0" y="0"/>
        <a:ext cx="11379200" cy="1271241"/>
      </dsp:txXfrm>
    </dsp:sp>
    <dsp:sp modelId="{A6521081-5C3A-47B4-B0FD-D5A8D82231B5}">
      <dsp:nvSpPr>
        <dsp:cNvPr id="0" name=""/>
        <dsp:cNvSpPr/>
      </dsp:nvSpPr>
      <dsp:spPr>
        <a:xfrm>
          <a:off x="0" y="1271241"/>
          <a:ext cx="11379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1915A-6643-4EF3-A6FA-0F3F87A8A5C3}">
      <dsp:nvSpPr>
        <dsp:cNvPr id="0" name=""/>
        <dsp:cNvSpPr/>
      </dsp:nvSpPr>
      <dsp:spPr>
        <a:xfrm>
          <a:off x="0" y="1271241"/>
          <a:ext cx="11379200" cy="1271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We request stakeholders refrain from an idea dump to help preserve ERCOT Staff time.  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To the extent new ideas require input from ERCOT resources focused on RTC+B, these may be taken up </a:t>
          </a:r>
          <a:r>
            <a:rPr lang="en-US" sz="2400" kern="1200" dirty="0"/>
            <a:t>after RTC+B go live.</a:t>
          </a:r>
        </a:p>
      </dsp:txBody>
      <dsp:txXfrm>
        <a:off x="0" y="1271241"/>
        <a:ext cx="11379200" cy="1271241"/>
      </dsp:txXfrm>
    </dsp:sp>
    <dsp:sp modelId="{5C5088BE-D682-45A2-A7FE-563C02D3FD76}">
      <dsp:nvSpPr>
        <dsp:cNvPr id="0" name=""/>
        <dsp:cNvSpPr/>
      </dsp:nvSpPr>
      <dsp:spPr>
        <a:xfrm>
          <a:off x="0" y="2542482"/>
          <a:ext cx="11379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4594E8-70D9-43AF-AB57-50ED0C2FA2BE}">
      <dsp:nvSpPr>
        <dsp:cNvPr id="0" name=""/>
        <dsp:cNvSpPr/>
      </dsp:nvSpPr>
      <dsp:spPr>
        <a:xfrm>
          <a:off x="0" y="2542482"/>
          <a:ext cx="11379200" cy="1271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Send these potential initiatives </a:t>
          </a:r>
          <a:r>
            <a:rPr lang="en-US" sz="2400" b="1" kern="1200" dirty="0"/>
            <a:t>to Troy Anderson 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(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  <a:hlinkClick xmlns:r="http://schemas.openxmlformats.org/officeDocument/2006/relationships" r:id="rId1"/>
            </a:rPr>
            <a:t>troy.anderson@ercot.com</a:t>
          </a:r>
          <a:r>
            <a:rPr lang="en-US" sz="2400" kern="1200" dirty="0">
              <a:solidFill>
                <a:srgbClr val="2D3338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)</a:t>
          </a:r>
        </a:p>
      </dsp:txBody>
      <dsp:txXfrm>
        <a:off x="0" y="2542482"/>
        <a:ext cx="11379200" cy="1271241"/>
      </dsp:txXfrm>
    </dsp:sp>
    <dsp:sp modelId="{DCB5CAD7-9C58-450C-AEC2-A95573BCD60E}">
      <dsp:nvSpPr>
        <dsp:cNvPr id="0" name=""/>
        <dsp:cNvSpPr/>
      </dsp:nvSpPr>
      <dsp:spPr>
        <a:xfrm>
          <a:off x="0" y="3813723"/>
          <a:ext cx="11379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EB800-5937-48AB-A842-9E28DE4222D8}">
      <dsp:nvSpPr>
        <dsp:cNvPr id="0" name=""/>
        <dsp:cNvSpPr/>
      </dsp:nvSpPr>
      <dsp:spPr>
        <a:xfrm>
          <a:off x="0" y="3813723"/>
          <a:ext cx="11379200" cy="12712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Send no later than by end of day August 4</a:t>
          </a:r>
          <a:endParaRPr lang="en-US" sz="2400" kern="1200" dirty="0"/>
        </a:p>
      </dsp:txBody>
      <dsp:txXfrm>
        <a:off x="0" y="3813723"/>
        <a:ext cx="11379200" cy="12712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97DBC7-969D-492C-81DE-37C64783C016}">
      <dsp:nvSpPr>
        <dsp:cNvPr id="0" name=""/>
        <dsp:cNvSpPr/>
      </dsp:nvSpPr>
      <dsp:spPr>
        <a:xfrm>
          <a:off x="0" y="602638"/>
          <a:ext cx="113792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458904-1889-4A6B-ACBD-ADAA876BD506}">
      <dsp:nvSpPr>
        <dsp:cNvPr id="0" name=""/>
        <dsp:cNvSpPr/>
      </dsp:nvSpPr>
      <dsp:spPr>
        <a:xfrm>
          <a:off x="568960" y="54875"/>
          <a:ext cx="7965440" cy="7986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ERCOT will provide no later than one week in advance of the meeting a pre-ranked list of existing NPRRs, existing but not yet approved NPRRs, and known pre-NPRR initiatives.</a:t>
          </a:r>
          <a:endParaRPr lang="en-US" sz="1800" kern="1200" dirty="0"/>
        </a:p>
      </dsp:txBody>
      <dsp:txXfrm>
        <a:off x="607948" y="93863"/>
        <a:ext cx="7887464" cy="720707"/>
      </dsp:txXfrm>
    </dsp:sp>
    <dsp:sp modelId="{34808ECC-967E-4582-9597-C7CE75F63CD4}">
      <dsp:nvSpPr>
        <dsp:cNvPr id="0" name=""/>
        <dsp:cNvSpPr/>
      </dsp:nvSpPr>
      <dsp:spPr>
        <a:xfrm>
          <a:off x="0" y="1530347"/>
          <a:ext cx="11379200" cy="115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354076" rIns="88315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Several existing approved NPRRs may be inconsistent with existing Protocols.  This will require updating the NPRR in the stakeholder process.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These initiatives will be assessed with high, low, or none with respect to estimated rework effort.</a:t>
          </a:r>
        </a:p>
      </dsp:txBody>
      <dsp:txXfrm>
        <a:off x="0" y="1530347"/>
        <a:ext cx="11379200" cy="1151325"/>
      </dsp:txXfrm>
    </dsp:sp>
    <dsp:sp modelId="{04971705-0ED3-4CC8-9AF4-456A9941B122}">
      <dsp:nvSpPr>
        <dsp:cNvPr id="0" name=""/>
        <dsp:cNvSpPr/>
      </dsp:nvSpPr>
      <dsp:spPr>
        <a:xfrm>
          <a:off x="568960" y="1122838"/>
          <a:ext cx="7965440" cy="658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ERCOT will also assess the existing approved Tier 2 NPRRs for rework effort in the stakeholder process</a:t>
          </a:r>
          <a:endParaRPr lang="en-US" sz="1800" kern="1200" dirty="0"/>
        </a:p>
      </dsp:txBody>
      <dsp:txXfrm>
        <a:off x="601102" y="1154980"/>
        <a:ext cx="7901156" cy="594145"/>
      </dsp:txXfrm>
    </dsp:sp>
    <dsp:sp modelId="{8AE70EE0-DA6C-4EB8-95D5-384CF3C09A69}">
      <dsp:nvSpPr>
        <dsp:cNvPr id="0" name=""/>
        <dsp:cNvSpPr/>
      </dsp:nvSpPr>
      <dsp:spPr>
        <a:xfrm>
          <a:off x="0" y="3174949"/>
          <a:ext cx="11379200" cy="682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354076" rIns="88315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This assesses the effort to support completion of the NPRR only.</a:t>
          </a:r>
        </a:p>
      </dsp:txBody>
      <dsp:txXfrm>
        <a:off x="0" y="3174949"/>
        <a:ext cx="11379200" cy="682762"/>
      </dsp:txXfrm>
    </dsp:sp>
    <dsp:sp modelId="{ADDAE11A-FE57-4B2B-A677-4281D4ABA909}">
      <dsp:nvSpPr>
        <dsp:cNvPr id="0" name=""/>
        <dsp:cNvSpPr/>
      </dsp:nvSpPr>
      <dsp:spPr>
        <a:xfrm>
          <a:off x="568960" y="2773472"/>
          <a:ext cx="7965440" cy="6523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ERCOT will assess existing, but not yet approved, NPPR work effort as high or low.  </a:t>
          </a:r>
          <a:endParaRPr lang="en-US" sz="1800" kern="1200" dirty="0"/>
        </a:p>
      </dsp:txBody>
      <dsp:txXfrm>
        <a:off x="600807" y="2805319"/>
        <a:ext cx="7901746" cy="588703"/>
      </dsp:txXfrm>
    </dsp:sp>
    <dsp:sp modelId="{2F98EB42-18D9-487F-B4C3-C445F5EFD03C}">
      <dsp:nvSpPr>
        <dsp:cNvPr id="0" name=""/>
        <dsp:cNvSpPr/>
      </dsp:nvSpPr>
      <dsp:spPr>
        <a:xfrm>
          <a:off x="0" y="4314921"/>
          <a:ext cx="11379200" cy="1151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3152" tIns="354076" rIns="88315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Participant write-ups should provide enough information to allow for an assessment of effort.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Like NPRRs that are not yet approved, this would be the effort to provide analysis and support for the NPRR, not the effort to implement the concept.</a:t>
          </a:r>
        </a:p>
      </dsp:txBody>
      <dsp:txXfrm>
        <a:off x="0" y="4314921"/>
        <a:ext cx="11379200" cy="1151325"/>
      </dsp:txXfrm>
    </dsp:sp>
    <dsp:sp modelId="{866E6B7A-221A-46A5-BA2E-191D5C845830}">
      <dsp:nvSpPr>
        <dsp:cNvPr id="0" name=""/>
        <dsp:cNvSpPr/>
      </dsp:nvSpPr>
      <dsp:spPr>
        <a:xfrm>
          <a:off x="568960" y="3949512"/>
          <a:ext cx="7965440" cy="6163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1075" tIns="0" rIns="30107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ERCOT will also assess any pre-NPRR work effort as high, low, or unknown.</a:t>
          </a:r>
          <a:endParaRPr lang="en-US" sz="1800" kern="1200" dirty="0"/>
        </a:p>
      </dsp:txBody>
      <dsp:txXfrm>
        <a:off x="599047" y="3979599"/>
        <a:ext cx="7905266" cy="5561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422F2-B1B2-43E7-A0AC-D38BD06E5D5A}">
      <dsp:nvSpPr>
        <dsp:cNvPr id="0" name=""/>
        <dsp:cNvSpPr/>
      </dsp:nvSpPr>
      <dsp:spPr>
        <a:xfrm>
          <a:off x="171256" y="1226631"/>
          <a:ext cx="10241280" cy="931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/>
            <a:t>Categorize Revision Requests into “Tiers”</a:t>
          </a:r>
          <a:endParaRPr lang="en-US" sz="3600" kern="1200"/>
        </a:p>
      </dsp:txBody>
      <dsp:txXfrm>
        <a:off x="171256" y="1226631"/>
        <a:ext cx="10241280" cy="931025"/>
      </dsp:txXfrm>
    </dsp:sp>
    <dsp:sp modelId="{5DB2740B-F27C-4B39-A16F-F120A78EFD2F}">
      <dsp:nvSpPr>
        <dsp:cNvPr id="0" name=""/>
        <dsp:cNvSpPr/>
      </dsp:nvSpPr>
      <dsp:spPr>
        <a:xfrm>
          <a:off x="171256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2BE1E0-80BD-431A-8CC2-2D8CE6B7F62A}">
      <dsp:nvSpPr>
        <dsp:cNvPr id="0" name=""/>
        <dsp:cNvSpPr/>
      </dsp:nvSpPr>
      <dsp:spPr>
        <a:xfrm>
          <a:off x="1610725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3363DA-A8D0-44CD-9A1B-37C23FF70020}">
      <dsp:nvSpPr>
        <dsp:cNvPr id="0" name=""/>
        <dsp:cNvSpPr/>
      </dsp:nvSpPr>
      <dsp:spPr>
        <a:xfrm>
          <a:off x="3051332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0436F-81C8-40AE-A27B-D8811A2C37AF}">
      <dsp:nvSpPr>
        <dsp:cNvPr id="0" name=""/>
        <dsp:cNvSpPr/>
      </dsp:nvSpPr>
      <dsp:spPr>
        <a:xfrm>
          <a:off x="4490801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FD04B-9C5D-40AA-8236-04FC1CD7ADC0}">
      <dsp:nvSpPr>
        <dsp:cNvPr id="0" name=""/>
        <dsp:cNvSpPr/>
      </dsp:nvSpPr>
      <dsp:spPr>
        <a:xfrm>
          <a:off x="5931408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4F1687-00CF-4812-92C3-157255A1CDE6}">
      <dsp:nvSpPr>
        <dsp:cNvPr id="0" name=""/>
        <dsp:cNvSpPr/>
      </dsp:nvSpPr>
      <dsp:spPr>
        <a:xfrm>
          <a:off x="7370876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2B414-86F0-4291-A329-E3EB87956E9D}">
      <dsp:nvSpPr>
        <dsp:cNvPr id="0" name=""/>
        <dsp:cNvSpPr/>
      </dsp:nvSpPr>
      <dsp:spPr>
        <a:xfrm>
          <a:off x="8811483" y="2157657"/>
          <a:ext cx="2396459" cy="1896533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54B03-63AA-41E5-BA9B-4A6CFE8516F7}">
      <dsp:nvSpPr>
        <dsp:cNvPr id="0" name=""/>
        <dsp:cNvSpPr/>
      </dsp:nvSpPr>
      <dsp:spPr>
        <a:xfrm>
          <a:off x="171256" y="2347310"/>
          <a:ext cx="10374416" cy="15172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Tier 1	Critical				Expected to be a short list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Tier 2	High Priority			First in the queue post-RTC+B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Tier 3	Medium Priority			Fit in without impacting Tier 1 and 2 projects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Tier 4	No Action			No plans to remove, but no plans to perform work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Tier 5	Candidate for Removal		May move to another tier after evaluation</a:t>
          </a:r>
        </a:p>
      </dsp:txBody>
      <dsp:txXfrm>
        <a:off x="171256" y="2347310"/>
        <a:ext cx="10374416" cy="1517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7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FD714-729B-6CC5-8BA8-D7F828F78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FAA8D6-A619-E5B4-F0F1-90D0CB480A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F90765-26C3-AED0-6FA2-77AB2FB93A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EDAB5-99E2-1062-7AC4-A610E8151A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27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54962-5AEC-CBBD-BA3D-2F25E33FAB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15ABDC-BE21-6737-6495-27718B2525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52960B-A8E6-4A60-1512-B190C3D8D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6F27CC-D1BF-1BCB-4E3E-9699D7C872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34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C0F79-421F-D46B-36FC-B7A93A82E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7B424B-B323-C1D3-DBD2-42A27B1454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5936F3-8B38-BBCA-56AC-40CE290F68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0A8794-16AF-969F-664A-6F585FA77E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00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A6DC0-2192-CE12-C079-1228C85B5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F3AA99-47BC-075D-E932-4E4A59C451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A345B1-FFD6-F578-A2A2-555857A609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21E77-0585-6A45-EDCF-777E404F13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08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3429000"/>
            <a:ext cx="113792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2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800600"/>
            <a:ext cx="113792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96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53684"/>
            <a:ext cx="113792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9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038601"/>
            <a:ext cx="11120581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219202"/>
            <a:ext cx="110744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59413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29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213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914400"/>
            <a:ext cx="39624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30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838200"/>
            <a:ext cx="44704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11283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06401" y="1066801"/>
            <a:ext cx="11379200" cy="2043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06401" y="3574375"/>
            <a:ext cx="11379200" cy="1982081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3912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762001"/>
            <a:ext cx="51816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05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22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035639" y="762001"/>
            <a:ext cx="3759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77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552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62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21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621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59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72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709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279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00623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0"/>
            <a:ext cx="10160003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93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2822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6096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5180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992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2426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133600" y="3429000"/>
            <a:ext cx="93472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0"/>
            <a:ext cx="102616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48325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449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46612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0" y="990600"/>
            <a:ext cx="44704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807200" y="990601"/>
            <a:ext cx="46736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92543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2184400" y="1127931"/>
            <a:ext cx="9618453" cy="20569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2184400" y="3962401"/>
            <a:ext cx="9618453" cy="205697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0" y="472282"/>
            <a:ext cx="97536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911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1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0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4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182880" rIns="274320" bIns="18288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42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8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8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slideLayout" Target="../slideLayouts/slideLayout22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737C3E-B8C6-3479-C42C-1589CDA47C5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7666" y="2837923"/>
            <a:ext cx="3558291" cy="14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5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27BBE96-0B6E-DC6F-634C-1066027ADE9F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316238" y="6296044"/>
            <a:ext cx="1248477" cy="51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1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38" r:id="rId2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H="1">
            <a:off x="1219204" y="6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1219201" y="6019800"/>
            <a:ext cx="4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/>
        </p:nvCxnSpPr>
        <p:spPr>
          <a:xfrm>
            <a:off x="1219203" y="6477005"/>
            <a:ext cx="108508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/>
        </p:nvSpPr>
        <p:spPr>
          <a:xfrm>
            <a:off x="1117601" y="6553201"/>
            <a:ext cx="12478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12461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5F166B-6BCA-A475-9966-51AF03CF6EE7}"/>
              </a:ext>
            </a:extLst>
          </p:cNvPr>
          <p:cNvSpPr txBox="1"/>
          <p:nvPr/>
        </p:nvSpPr>
        <p:spPr>
          <a:xfrm>
            <a:off x="5334000" y="2105561"/>
            <a:ext cx="5646034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Initiative Prioritization Workshop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Keith Collins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Vice President, Commercial Operations</a:t>
            </a:r>
          </a:p>
          <a:p>
            <a:endParaRPr lang="en-US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July 16, 2025</a:t>
            </a:r>
          </a:p>
        </p:txBody>
      </p:sp>
    </p:spTree>
    <p:extLst>
      <p:ext uri="{BB962C8B-B14F-4D97-AF65-F5344CB8AC3E}">
        <p14:creationId xmlns:p14="http://schemas.microsoft.com/office/powerpoint/2010/main" val="116373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5005-902E-666D-C039-165F1CE33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1633"/>
            <a:ext cx="11379200" cy="518318"/>
          </a:xfrm>
        </p:spPr>
        <p:txBody>
          <a:bodyPr/>
          <a:lstStyle/>
          <a:p>
            <a:r>
              <a:rPr lang="en-US" spc="-10" dirty="0"/>
              <a:t>Initiative prioritization workshop – logistics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CA9A81A-13A4-5ED8-0523-6BD9FD507A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3434"/>
              </p:ext>
            </p:extLst>
          </p:nvPr>
        </p:nvGraphicFramePr>
        <p:xfrm>
          <a:off x="406400" y="663679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14A628-7909-75A2-2A63-EF8C1128B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8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ECDFF-34FD-F28F-B526-C42DD9180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8DD10-D516-B89E-55C9-1E311BA66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1633"/>
            <a:ext cx="11379200" cy="518318"/>
          </a:xfrm>
        </p:spPr>
        <p:txBody>
          <a:bodyPr/>
          <a:lstStyle/>
          <a:p>
            <a:r>
              <a:rPr lang="en-US" spc="-10" dirty="0"/>
              <a:t>Initiative prioritization workshop – objectives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8DCE547-0599-5244-D42E-C8972FC8D1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28411"/>
              </p:ext>
            </p:extLst>
          </p:nvPr>
        </p:nvGraphicFramePr>
        <p:xfrm>
          <a:off x="406400" y="663679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BECD0-9527-6851-EFD8-D4F79F03C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2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A44412-0138-9F12-3AA8-AA2401B8C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9C47-E121-9C23-3E31-D3B7AEAA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1633"/>
            <a:ext cx="11379200" cy="518318"/>
          </a:xfrm>
        </p:spPr>
        <p:txBody>
          <a:bodyPr/>
          <a:lstStyle/>
          <a:p>
            <a:r>
              <a:rPr lang="en-US" spc="-10" dirty="0"/>
              <a:t>Initiative prioritization workshop – pre-NPRR initiatives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E09F44A-7A89-395F-EFA8-BDEE37BC54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834853"/>
              </p:ext>
            </p:extLst>
          </p:nvPr>
        </p:nvGraphicFramePr>
        <p:xfrm>
          <a:off x="406400" y="1080197"/>
          <a:ext cx="11379200" cy="5084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CF7973-9EC6-B635-4597-BE2489260A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84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BD329-02D1-2AA2-622F-87A94A553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F9FD-B1A9-570E-98A8-DAAD2D1D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1633"/>
            <a:ext cx="11379200" cy="518318"/>
          </a:xfrm>
        </p:spPr>
        <p:txBody>
          <a:bodyPr/>
          <a:lstStyle/>
          <a:p>
            <a:r>
              <a:rPr lang="en-US" spc="-10" dirty="0"/>
              <a:t>Initiative prioritization workshop – material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3FEF615-2772-3509-9F96-0A44F677F1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498952"/>
              </p:ext>
            </p:extLst>
          </p:nvPr>
        </p:nvGraphicFramePr>
        <p:xfrm>
          <a:off x="406400" y="769950"/>
          <a:ext cx="11379200" cy="5521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3C248-6BB9-555D-0C6F-78CDECEC7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1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F8EF5-5929-270D-AA02-5C915CA6F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81D8-89B0-8B43-0AD1-2B1DA8F70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1633"/>
            <a:ext cx="11379200" cy="518318"/>
          </a:xfrm>
        </p:spPr>
        <p:txBody>
          <a:bodyPr/>
          <a:lstStyle/>
          <a:p>
            <a:r>
              <a:rPr lang="en-US" spc="-10" dirty="0"/>
              <a:t>Initiative prioritization workshop – ranking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95883-ADC0-2794-E093-7577122EA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76CAE9C-599E-D696-93EB-84F6100918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918048"/>
              </p:ext>
            </p:extLst>
          </p:nvPr>
        </p:nvGraphicFramePr>
        <p:xfrm>
          <a:off x="406400" y="762001"/>
          <a:ext cx="11379200" cy="5280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0306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07923-4E6A-0D51-AD41-FE09330FC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27B054-666A-41A3-370C-6901BC74D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6C0DC683-B0AA-84EB-0012-6F538B046209}"/>
              </a:ext>
            </a:extLst>
          </p:cNvPr>
          <p:cNvSpPr/>
          <p:nvPr/>
        </p:nvSpPr>
        <p:spPr>
          <a:xfrm>
            <a:off x="3059527" y="788589"/>
            <a:ext cx="5280822" cy="5280822"/>
          </a:xfrm>
          <a:prstGeom prst="triangl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E84A55C-4CB1-9172-3AB9-EFEA4004602C}"/>
              </a:ext>
            </a:extLst>
          </p:cNvPr>
          <p:cNvGrpSpPr/>
          <p:nvPr/>
        </p:nvGrpSpPr>
        <p:grpSpPr>
          <a:xfrm>
            <a:off x="5699938" y="1317186"/>
            <a:ext cx="3432534" cy="1877167"/>
            <a:chOff x="5293538" y="528597"/>
            <a:chExt cx="3432534" cy="1877167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3B755DB7-9B15-373B-C828-BABE01BEABE9}"/>
                </a:ext>
              </a:extLst>
            </p:cNvPr>
            <p:cNvSpPr/>
            <p:nvPr/>
          </p:nvSpPr>
          <p:spPr>
            <a:xfrm>
              <a:off x="5293538" y="528597"/>
              <a:ext cx="3432534" cy="187716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Rectangle: Rounded Corners 5">
              <a:extLst>
                <a:ext uri="{FF2B5EF4-FFF2-40B4-BE49-F238E27FC236}">
                  <a16:creationId xmlns:a16="http://schemas.microsoft.com/office/drawing/2014/main" id="{97D63238-4125-3579-F95D-D5B99CE5264B}"/>
                </a:ext>
              </a:extLst>
            </p:cNvPr>
            <p:cNvSpPr txBox="1"/>
            <p:nvPr/>
          </p:nvSpPr>
          <p:spPr>
            <a:xfrm>
              <a:off x="5385174" y="620233"/>
              <a:ext cx="3249262" cy="16938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0" kern="1200"/>
                <a:t>We look forward to your collaboration</a:t>
              </a:r>
              <a:endParaRPr lang="en-US" sz="2800" kern="12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4511E59-1AE1-D4EE-1671-FE0F49581701}"/>
              </a:ext>
            </a:extLst>
          </p:cNvPr>
          <p:cNvGrpSpPr/>
          <p:nvPr/>
        </p:nvGrpSpPr>
        <p:grpSpPr>
          <a:xfrm>
            <a:off x="5699938" y="3429000"/>
            <a:ext cx="3432534" cy="1877167"/>
            <a:chOff x="5293538" y="2640411"/>
            <a:chExt cx="3432534" cy="1877167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48A01DE-1FC8-1D35-A53D-74D62B1A6B46}"/>
                </a:ext>
              </a:extLst>
            </p:cNvPr>
            <p:cNvSpPr/>
            <p:nvPr/>
          </p:nvSpPr>
          <p:spPr>
            <a:xfrm>
              <a:off x="5293538" y="2640411"/>
              <a:ext cx="3432534" cy="1877167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1" name="Rectangle: Rounded Corners 7">
              <a:extLst>
                <a:ext uri="{FF2B5EF4-FFF2-40B4-BE49-F238E27FC236}">
                  <a16:creationId xmlns:a16="http://schemas.microsoft.com/office/drawing/2014/main" id="{43D2DEAF-C95C-A82E-7FE3-D9A4C4F0C790}"/>
                </a:ext>
              </a:extLst>
            </p:cNvPr>
            <p:cNvSpPr txBox="1"/>
            <p:nvPr/>
          </p:nvSpPr>
          <p:spPr>
            <a:xfrm>
              <a:off x="5385174" y="2732047"/>
              <a:ext cx="3249262" cy="16938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b="0" kern="1200" dirty="0"/>
                <a:t>Please come prepared to discuss your ideas on August 13!</a:t>
              </a: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87496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54462-B2D8-9EB5-1569-D11369C71B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questions do you have?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C9CA0F-1E74-9763-AC76-099177E04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5560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90b61b-eca2-43eb-bf62-db63f797b908" xsi:nil="true"/>
    <lcf76f155ced4ddcb4097134ff3c332f xmlns="f2d15d73-cba3-4daa-9deb-1bc1def5750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BD4ECFFBEC7547860D42B472D973CF" ma:contentTypeVersion="15" ma:contentTypeDescription="Create a new document." ma:contentTypeScope="" ma:versionID="e0e1d39a3bb2bfe068b05734e8b09be3">
  <xsd:schema xmlns:xsd="http://www.w3.org/2001/XMLSchema" xmlns:xs="http://www.w3.org/2001/XMLSchema" xmlns:p="http://schemas.microsoft.com/office/2006/metadata/properties" xmlns:ns2="f2d15d73-cba3-4daa-9deb-1bc1def57504" xmlns:ns3="0990b61b-eca2-43eb-bf62-db63f797b908" targetNamespace="http://schemas.microsoft.com/office/2006/metadata/properties" ma:root="true" ma:fieldsID="4e7df6b1695db665ac1364885cd514f7" ns2:_="" ns3:_="">
    <xsd:import namespace="f2d15d73-cba3-4daa-9deb-1bc1def57504"/>
    <xsd:import namespace="0990b61b-eca2-43eb-bf62-db63f797b908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15d73-cba3-4daa-9deb-1bc1def5750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b61b-eca2-43eb-bf62-db63f797b908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a418f17-fb2f-4b0b-bb6f-73af868bad81}" ma:internalName="TaxCatchAll" ma:showField="CatchAllData" ma:web="0990b61b-eca2-43eb-bf62-db63f797b9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0990b61b-eca2-43eb-bf62-db63f797b908"/>
    <ds:schemaRef ds:uri="f2d15d73-cba3-4daa-9deb-1bc1def5750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A1B362-E082-446E-926B-5F8710E8C28A}">
  <ds:schemaRefs>
    <ds:schemaRef ds:uri="0990b61b-eca2-43eb-bf62-db63f797b908"/>
    <ds:schemaRef ds:uri="f2d15d73-cba3-4daa-9deb-1bc1def575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2918</TotalTime>
  <Words>530</Words>
  <Application>Microsoft Office PowerPoint</Application>
  <PresentationFormat>Widescreen</PresentationFormat>
  <Paragraphs>54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Horizontal Theme</vt:lpstr>
      <vt:lpstr>Vertical Theme</vt:lpstr>
      <vt:lpstr>PowerPoint Presentation</vt:lpstr>
      <vt:lpstr>Initiative prioritization workshop – logistics</vt:lpstr>
      <vt:lpstr>Initiative prioritization workshop – objectives</vt:lpstr>
      <vt:lpstr>Initiative prioritization workshop – pre-NPRR initiatives</vt:lpstr>
      <vt:lpstr>Initiative prioritization workshop – material</vt:lpstr>
      <vt:lpstr>Initiative prioritization workshop – ranking</vt:lpstr>
      <vt:lpstr>PowerPoint Presentation</vt:lpstr>
      <vt:lpstr>What questions do you have?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Collins, Keith</cp:lastModifiedBy>
  <cp:revision>24</cp:revision>
  <cp:lastPrinted>2017-10-10T21:31:05Z</cp:lastPrinted>
  <dcterms:created xsi:type="dcterms:W3CDTF">2016-01-21T15:20:31Z</dcterms:created>
  <dcterms:modified xsi:type="dcterms:W3CDTF">2025-07-03T19:56:55Z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0x0101002EBD4ECFFBEC7547860D42B472D973CF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2023-06-12T14:23:41Z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2010146c-0011-47e0-87c0-aaebb2024fc3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