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9"/>
  </p:notesMasterIdLst>
  <p:handoutMasterIdLst>
    <p:handoutMasterId r:id="rId20"/>
  </p:handoutMasterIdLst>
  <p:sldIdLst>
    <p:sldId id="268" r:id="rId7"/>
    <p:sldId id="2701" r:id="rId8"/>
    <p:sldId id="2702" r:id="rId9"/>
    <p:sldId id="2703" r:id="rId10"/>
    <p:sldId id="2704" r:id="rId11"/>
    <p:sldId id="2705" r:id="rId12"/>
    <p:sldId id="2708" r:id="rId13"/>
    <p:sldId id="2706" r:id="rId14"/>
    <p:sldId id="2711" r:id="rId15"/>
    <p:sldId id="2709" r:id="rId16"/>
    <p:sldId id="2710" r:id="rId17"/>
    <p:sldId id="48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5033" autoAdjust="0"/>
  </p:normalViewPr>
  <p:slideViewPr>
    <p:cSldViewPr showGuides="1">
      <p:cViewPr varScale="1">
        <p:scale>
          <a:sx n="99" d="100"/>
          <a:sy n="99" d="100"/>
        </p:scale>
        <p:origin x="1848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o, Jeffrey" userId="c105959f-1c3a-49d3-b6c5-5ffb20d67f2e" providerId="ADAL" clId="{BCB2E32C-EAB9-41F6-ABFE-878ADDAF3EF8}"/>
    <pc:docChg chg="undo custSel addSld delSld modSld">
      <pc:chgData name="Billo, Jeffrey" userId="c105959f-1c3a-49d3-b6c5-5ffb20d67f2e" providerId="ADAL" clId="{BCB2E32C-EAB9-41F6-ABFE-878ADDAF3EF8}" dt="2025-07-08T14:34:24.049" v="701" actId="20577"/>
      <pc:docMkLst>
        <pc:docMk/>
      </pc:docMkLst>
      <pc:sldChg chg="addSp modSp mod">
        <pc:chgData name="Billo, Jeffrey" userId="c105959f-1c3a-49d3-b6c5-5ffb20d67f2e" providerId="ADAL" clId="{BCB2E32C-EAB9-41F6-ABFE-878ADDAF3EF8}" dt="2025-07-08T14:02:38.072" v="511" actId="6549"/>
        <pc:sldMkLst>
          <pc:docMk/>
          <pc:sldMk cId="2590837803" sldId="2701"/>
        </pc:sldMkLst>
        <pc:spChg chg="mod">
          <ac:chgData name="Billo, Jeffrey" userId="c105959f-1c3a-49d3-b6c5-5ffb20d67f2e" providerId="ADAL" clId="{BCB2E32C-EAB9-41F6-ABFE-878ADDAF3EF8}" dt="2025-06-27T15:11:08.265" v="18" actId="20577"/>
          <ac:spMkLst>
            <pc:docMk/>
            <pc:sldMk cId="2590837803" sldId="2701"/>
            <ac:spMk id="2" creationId="{BF20BA03-3A26-2B85-A762-E28CEE23C2B6}"/>
          </ac:spMkLst>
        </pc:spChg>
        <pc:spChg chg="mod">
          <ac:chgData name="Billo, Jeffrey" userId="c105959f-1c3a-49d3-b6c5-5ffb20d67f2e" providerId="ADAL" clId="{BCB2E32C-EAB9-41F6-ABFE-878ADDAF3EF8}" dt="2025-07-08T14:02:38.072" v="511" actId="6549"/>
          <ac:spMkLst>
            <pc:docMk/>
            <pc:sldMk cId="2590837803" sldId="2701"/>
            <ac:spMk id="4" creationId="{9935EEE8-DC2D-29BC-1BE2-E577AE6CDD0D}"/>
          </ac:spMkLst>
        </pc:spChg>
        <pc:spChg chg="mod">
          <ac:chgData name="Billo, Jeffrey" userId="c105959f-1c3a-49d3-b6c5-5ffb20d67f2e" providerId="ADAL" clId="{BCB2E32C-EAB9-41F6-ABFE-878ADDAF3EF8}" dt="2025-06-27T15:13:21.504" v="45" actId="1076"/>
          <ac:spMkLst>
            <pc:docMk/>
            <pc:sldMk cId="2590837803" sldId="2701"/>
            <ac:spMk id="5" creationId="{CDFFEBB7-824F-8357-5E0B-63C7CF465290}"/>
          </ac:spMkLst>
        </pc:spChg>
        <pc:spChg chg="mod">
          <ac:chgData name="Billo, Jeffrey" userId="c105959f-1c3a-49d3-b6c5-5ffb20d67f2e" providerId="ADAL" clId="{BCB2E32C-EAB9-41F6-ABFE-878ADDAF3EF8}" dt="2025-06-27T15:13:14.935" v="43" actId="1076"/>
          <ac:spMkLst>
            <pc:docMk/>
            <pc:sldMk cId="2590837803" sldId="2701"/>
            <ac:spMk id="6" creationId="{A60FE101-6D62-A74C-047E-2CF6A7AD15F2}"/>
          </ac:spMkLst>
        </pc:spChg>
        <pc:spChg chg="mod">
          <ac:chgData name="Billo, Jeffrey" userId="c105959f-1c3a-49d3-b6c5-5ffb20d67f2e" providerId="ADAL" clId="{BCB2E32C-EAB9-41F6-ABFE-878ADDAF3EF8}" dt="2025-06-27T15:13:05.039" v="42" actId="1038"/>
          <ac:spMkLst>
            <pc:docMk/>
            <pc:sldMk cId="2590837803" sldId="2701"/>
            <ac:spMk id="7" creationId="{005A918B-08D9-76D0-84EB-7A5069A4EDED}"/>
          </ac:spMkLst>
        </pc:spChg>
        <pc:spChg chg="mod">
          <ac:chgData name="Billo, Jeffrey" userId="c105959f-1c3a-49d3-b6c5-5ffb20d67f2e" providerId="ADAL" clId="{BCB2E32C-EAB9-41F6-ABFE-878ADDAF3EF8}" dt="2025-06-27T15:13:05.039" v="42" actId="1038"/>
          <ac:spMkLst>
            <pc:docMk/>
            <pc:sldMk cId="2590837803" sldId="2701"/>
            <ac:spMk id="8" creationId="{3F1A30CF-7F2D-296C-8766-46B87ECCAF00}"/>
          </ac:spMkLst>
        </pc:spChg>
        <pc:spChg chg="mod">
          <ac:chgData name="Billo, Jeffrey" userId="c105959f-1c3a-49d3-b6c5-5ffb20d67f2e" providerId="ADAL" clId="{BCB2E32C-EAB9-41F6-ABFE-878ADDAF3EF8}" dt="2025-06-27T15:13:59.078" v="49" actId="1076"/>
          <ac:spMkLst>
            <pc:docMk/>
            <pc:sldMk cId="2590837803" sldId="2701"/>
            <ac:spMk id="14" creationId="{F734DC01-8A50-DC6D-A7EC-45C2BAC2AA61}"/>
          </ac:spMkLst>
        </pc:spChg>
        <pc:spChg chg="mod">
          <ac:chgData name="Billo, Jeffrey" userId="c105959f-1c3a-49d3-b6c5-5ffb20d67f2e" providerId="ADAL" clId="{BCB2E32C-EAB9-41F6-ABFE-878ADDAF3EF8}" dt="2025-06-27T15:13:48.814" v="48" actId="1076"/>
          <ac:spMkLst>
            <pc:docMk/>
            <pc:sldMk cId="2590837803" sldId="2701"/>
            <ac:spMk id="17" creationId="{71257693-009A-BEC5-89D4-F501ED22DEF7}"/>
          </ac:spMkLst>
        </pc:spChg>
        <pc:spChg chg="add mod">
          <ac:chgData name="Billo, Jeffrey" userId="c105959f-1c3a-49d3-b6c5-5ffb20d67f2e" providerId="ADAL" clId="{BCB2E32C-EAB9-41F6-ABFE-878ADDAF3EF8}" dt="2025-06-27T15:21:24.706" v="68" actId="20577"/>
          <ac:spMkLst>
            <pc:docMk/>
            <pc:sldMk cId="2590837803" sldId="2701"/>
            <ac:spMk id="21" creationId="{B8CB1754-F857-F170-937D-BF19FD0F2114}"/>
          </ac:spMkLst>
        </pc:spChg>
        <pc:cxnChg chg="mod">
          <ac:chgData name="Billo, Jeffrey" userId="c105959f-1c3a-49d3-b6c5-5ffb20d67f2e" providerId="ADAL" clId="{BCB2E32C-EAB9-41F6-ABFE-878ADDAF3EF8}" dt="2025-06-27T15:13:21.504" v="45" actId="1076"/>
          <ac:cxnSpMkLst>
            <pc:docMk/>
            <pc:sldMk cId="2590837803" sldId="2701"/>
            <ac:cxnSpMk id="11" creationId="{A71F1F15-AA30-F45B-02E1-89F0BB580BBA}"/>
          </ac:cxnSpMkLst>
        </pc:cxnChg>
        <pc:cxnChg chg="mod">
          <ac:chgData name="Billo, Jeffrey" userId="c105959f-1c3a-49d3-b6c5-5ffb20d67f2e" providerId="ADAL" clId="{BCB2E32C-EAB9-41F6-ABFE-878ADDAF3EF8}" dt="2025-06-27T15:14:24.851" v="51" actId="14100"/>
          <ac:cxnSpMkLst>
            <pc:docMk/>
            <pc:sldMk cId="2590837803" sldId="2701"/>
            <ac:cxnSpMk id="12" creationId="{A39EBD85-1317-1591-36FC-13DCBEFF64E6}"/>
          </ac:cxnSpMkLst>
        </pc:cxnChg>
        <pc:cxnChg chg="mod">
          <ac:chgData name="Billo, Jeffrey" userId="c105959f-1c3a-49d3-b6c5-5ffb20d67f2e" providerId="ADAL" clId="{BCB2E32C-EAB9-41F6-ABFE-878ADDAF3EF8}" dt="2025-06-27T15:14:18.968" v="50" actId="14100"/>
          <ac:cxnSpMkLst>
            <pc:docMk/>
            <pc:sldMk cId="2590837803" sldId="2701"/>
            <ac:cxnSpMk id="16" creationId="{16DDBD6A-DB8B-1D62-4AC5-9BC9849F5BDE}"/>
          </ac:cxnSpMkLst>
        </pc:cxnChg>
        <pc:cxnChg chg="add mod">
          <ac:chgData name="Billo, Jeffrey" userId="c105959f-1c3a-49d3-b6c5-5ffb20d67f2e" providerId="ADAL" clId="{BCB2E32C-EAB9-41F6-ABFE-878ADDAF3EF8}" dt="2025-06-27T15:14:37.691" v="53" actId="1076"/>
          <ac:cxnSpMkLst>
            <pc:docMk/>
            <pc:sldMk cId="2590837803" sldId="2701"/>
            <ac:cxnSpMk id="24" creationId="{B167586C-9E17-5697-57A8-C5304CE05698}"/>
          </ac:cxnSpMkLst>
        </pc:cxnChg>
      </pc:sldChg>
      <pc:sldChg chg="addSp delSp modSp mod">
        <pc:chgData name="Billo, Jeffrey" userId="c105959f-1c3a-49d3-b6c5-5ffb20d67f2e" providerId="ADAL" clId="{BCB2E32C-EAB9-41F6-ABFE-878ADDAF3EF8}" dt="2025-07-08T14:08:02.457" v="534" actId="20577"/>
        <pc:sldMkLst>
          <pc:docMk/>
          <pc:sldMk cId="396839343" sldId="2702"/>
        </pc:sldMkLst>
        <pc:spChg chg="mod">
          <ac:chgData name="Billo, Jeffrey" userId="c105959f-1c3a-49d3-b6c5-5ffb20d67f2e" providerId="ADAL" clId="{BCB2E32C-EAB9-41F6-ABFE-878ADDAF3EF8}" dt="2025-06-27T15:24:05.051" v="96" actId="20577"/>
          <ac:spMkLst>
            <pc:docMk/>
            <pc:sldMk cId="396839343" sldId="2702"/>
            <ac:spMk id="2" creationId="{CEFE077D-CF22-4245-C083-2C387189B9EC}"/>
          </ac:spMkLst>
        </pc:spChg>
        <pc:spChg chg="mod">
          <ac:chgData name="Billo, Jeffrey" userId="c105959f-1c3a-49d3-b6c5-5ffb20d67f2e" providerId="ADAL" clId="{BCB2E32C-EAB9-41F6-ABFE-878ADDAF3EF8}" dt="2025-07-08T14:08:02.457" v="534" actId="20577"/>
          <ac:spMkLst>
            <pc:docMk/>
            <pc:sldMk cId="396839343" sldId="2702"/>
            <ac:spMk id="4" creationId="{AC621FC0-F8DB-7C6A-4248-E8B5B02E5601}"/>
          </ac:spMkLst>
        </pc:spChg>
        <pc:spChg chg="add mod">
          <ac:chgData name="Billo, Jeffrey" userId="c105959f-1c3a-49d3-b6c5-5ffb20d67f2e" providerId="ADAL" clId="{BCB2E32C-EAB9-41F6-ABFE-878ADDAF3EF8}" dt="2025-06-27T15:22:20.277" v="71" actId="207"/>
          <ac:spMkLst>
            <pc:docMk/>
            <pc:sldMk cId="396839343" sldId="2702"/>
            <ac:spMk id="9" creationId="{F77A8C1E-5104-1D9A-C1DE-566F28D0900D}"/>
          </ac:spMkLst>
        </pc:spChg>
        <pc:spChg chg="add mod">
          <ac:chgData name="Billo, Jeffrey" userId="c105959f-1c3a-49d3-b6c5-5ffb20d67f2e" providerId="ADAL" clId="{BCB2E32C-EAB9-41F6-ABFE-878ADDAF3EF8}" dt="2025-06-27T15:22:20.277" v="71" actId="207"/>
          <ac:spMkLst>
            <pc:docMk/>
            <pc:sldMk cId="396839343" sldId="2702"/>
            <ac:spMk id="10" creationId="{156F41CD-E20B-4780-3530-7D7391B5786E}"/>
          </ac:spMkLst>
        </pc:spChg>
        <pc:spChg chg="add mod">
          <ac:chgData name="Billo, Jeffrey" userId="c105959f-1c3a-49d3-b6c5-5ffb20d67f2e" providerId="ADAL" clId="{BCB2E32C-EAB9-41F6-ABFE-878ADDAF3EF8}" dt="2025-06-27T15:22:05.193" v="70"/>
          <ac:spMkLst>
            <pc:docMk/>
            <pc:sldMk cId="396839343" sldId="2702"/>
            <ac:spMk id="13" creationId="{1A551484-8F90-F062-552B-6F2769C04F2D}"/>
          </ac:spMkLst>
        </pc:spChg>
        <pc:spChg chg="add mod">
          <ac:chgData name="Billo, Jeffrey" userId="c105959f-1c3a-49d3-b6c5-5ffb20d67f2e" providerId="ADAL" clId="{BCB2E32C-EAB9-41F6-ABFE-878ADDAF3EF8}" dt="2025-06-27T15:22:31.013" v="72" actId="207"/>
          <ac:spMkLst>
            <pc:docMk/>
            <pc:sldMk cId="396839343" sldId="2702"/>
            <ac:spMk id="15" creationId="{87460239-46FE-FF5B-3F48-31BB81E869B3}"/>
          </ac:spMkLst>
        </pc:spChg>
        <pc:spChg chg="add mod">
          <ac:chgData name="Billo, Jeffrey" userId="c105959f-1c3a-49d3-b6c5-5ffb20d67f2e" providerId="ADAL" clId="{BCB2E32C-EAB9-41F6-ABFE-878ADDAF3EF8}" dt="2025-06-27T15:22:05.193" v="70"/>
          <ac:spMkLst>
            <pc:docMk/>
            <pc:sldMk cId="396839343" sldId="2702"/>
            <ac:spMk id="19" creationId="{0673A807-D9C2-D516-7BF3-9EFB368C21CD}"/>
          </ac:spMkLst>
        </pc:spChg>
        <pc:spChg chg="add mod">
          <ac:chgData name="Billo, Jeffrey" userId="c105959f-1c3a-49d3-b6c5-5ffb20d67f2e" providerId="ADAL" clId="{BCB2E32C-EAB9-41F6-ABFE-878ADDAF3EF8}" dt="2025-06-27T15:22:05.193" v="70"/>
          <ac:spMkLst>
            <pc:docMk/>
            <pc:sldMk cId="396839343" sldId="2702"/>
            <ac:spMk id="21" creationId="{4DFED53C-172B-6404-AB48-FCCED71EDAD6}"/>
          </ac:spMkLst>
        </pc:spChg>
        <pc:cxnChg chg="add mod">
          <ac:chgData name="Billo, Jeffrey" userId="c105959f-1c3a-49d3-b6c5-5ffb20d67f2e" providerId="ADAL" clId="{BCB2E32C-EAB9-41F6-ABFE-878ADDAF3EF8}" dt="2025-06-27T15:22:38.204" v="73" actId="208"/>
          <ac:cxnSpMkLst>
            <pc:docMk/>
            <pc:sldMk cId="396839343" sldId="2702"/>
            <ac:cxnSpMk id="17" creationId="{D67F7120-5653-F674-DC77-163927F15E84}"/>
          </ac:cxnSpMkLst>
        </pc:cxnChg>
        <pc:cxnChg chg="add mod">
          <ac:chgData name="Billo, Jeffrey" userId="c105959f-1c3a-49d3-b6c5-5ffb20d67f2e" providerId="ADAL" clId="{BCB2E32C-EAB9-41F6-ABFE-878ADDAF3EF8}" dt="2025-06-27T15:22:38.204" v="73" actId="208"/>
          <ac:cxnSpMkLst>
            <pc:docMk/>
            <pc:sldMk cId="396839343" sldId="2702"/>
            <ac:cxnSpMk id="18" creationId="{4B9F8EA7-ADEE-6FB1-3745-6FE579A71452}"/>
          </ac:cxnSpMkLst>
        </pc:cxnChg>
        <pc:cxnChg chg="add mod">
          <ac:chgData name="Billo, Jeffrey" userId="c105959f-1c3a-49d3-b6c5-5ffb20d67f2e" providerId="ADAL" clId="{BCB2E32C-EAB9-41F6-ABFE-878ADDAF3EF8}" dt="2025-06-27T15:22:05.193" v="70"/>
          <ac:cxnSpMkLst>
            <pc:docMk/>
            <pc:sldMk cId="396839343" sldId="2702"/>
            <ac:cxnSpMk id="20" creationId="{93ECE6A0-3C1D-6A18-7C7C-9CD8497C4A09}"/>
          </ac:cxnSpMkLst>
        </pc:cxnChg>
        <pc:cxnChg chg="add mod">
          <ac:chgData name="Billo, Jeffrey" userId="c105959f-1c3a-49d3-b6c5-5ffb20d67f2e" providerId="ADAL" clId="{BCB2E32C-EAB9-41F6-ABFE-878ADDAF3EF8}" dt="2025-06-27T15:22:05.193" v="70"/>
          <ac:cxnSpMkLst>
            <pc:docMk/>
            <pc:sldMk cId="396839343" sldId="2702"/>
            <ac:cxnSpMk id="22" creationId="{1A0E9DA5-3ECB-351E-2647-982DA7FE5F89}"/>
          </ac:cxnSpMkLst>
        </pc:cxnChg>
      </pc:sldChg>
      <pc:sldChg chg="addSp delSp modSp mod">
        <pc:chgData name="Billo, Jeffrey" userId="c105959f-1c3a-49d3-b6c5-5ffb20d67f2e" providerId="ADAL" clId="{BCB2E32C-EAB9-41F6-ABFE-878ADDAF3EF8}" dt="2025-07-08T14:05:20.823" v="527" actId="20577"/>
        <pc:sldMkLst>
          <pc:docMk/>
          <pc:sldMk cId="976743557" sldId="2703"/>
        </pc:sldMkLst>
        <pc:spChg chg="mod">
          <ac:chgData name="Billo, Jeffrey" userId="c105959f-1c3a-49d3-b6c5-5ffb20d67f2e" providerId="ADAL" clId="{BCB2E32C-EAB9-41F6-ABFE-878ADDAF3EF8}" dt="2025-07-08T14:05:20.823" v="527" actId="20577"/>
          <ac:spMkLst>
            <pc:docMk/>
            <pc:sldMk cId="976743557" sldId="2703"/>
            <ac:spMk id="2" creationId="{36C2C9E9-5BA3-BCB9-ED3F-0F9579BF0F0F}"/>
          </ac:spMkLst>
        </pc:spChg>
        <pc:picChg chg="add mod">
          <ac:chgData name="Billo, Jeffrey" userId="c105959f-1c3a-49d3-b6c5-5ffb20d67f2e" providerId="ADAL" clId="{BCB2E32C-EAB9-41F6-ABFE-878ADDAF3EF8}" dt="2025-06-27T15:23:42.171" v="79" actId="1076"/>
          <ac:picMkLst>
            <pc:docMk/>
            <pc:sldMk cId="976743557" sldId="2703"/>
            <ac:picMk id="4" creationId="{5F2D58E8-EDB9-D88D-076F-30C9C206543B}"/>
          </ac:picMkLst>
        </pc:picChg>
      </pc:sldChg>
      <pc:sldChg chg="modSp mod">
        <pc:chgData name="Billo, Jeffrey" userId="c105959f-1c3a-49d3-b6c5-5ffb20d67f2e" providerId="ADAL" clId="{BCB2E32C-EAB9-41F6-ABFE-878ADDAF3EF8}" dt="2025-07-08T14:08:20.092" v="538" actId="20577"/>
        <pc:sldMkLst>
          <pc:docMk/>
          <pc:sldMk cId="1813213828" sldId="2705"/>
        </pc:sldMkLst>
        <pc:spChg chg="mod">
          <ac:chgData name="Billo, Jeffrey" userId="c105959f-1c3a-49d3-b6c5-5ffb20d67f2e" providerId="ADAL" clId="{BCB2E32C-EAB9-41F6-ABFE-878ADDAF3EF8}" dt="2025-07-08T14:08:20.092" v="538" actId="20577"/>
          <ac:spMkLst>
            <pc:docMk/>
            <pc:sldMk cId="1813213828" sldId="2705"/>
            <ac:spMk id="2" creationId="{3259714D-82C3-080E-0894-E8CC20033214}"/>
          </ac:spMkLst>
        </pc:spChg>
        <pc:spChg chg="mod">
          <ac:chgData name="Billo, Jeffrey" userId="c105959f-1c3a-49d3-b6c5-5ffb20d67f2e" providerId="ADAL" clId="{BCB2E32C-EAB9-41F6-ABFE-878ADDAF3EF8}" dt="2025-06-27T15:27:05.674" v="112" actId="13926"/>
          <ac:spMkLst>
            <pc:docMk/>
            <pc:sldMk cId="1813213828" sldId="2705"/>
            <ac:spMk id="4" creationId="{7986B5BE-59B6-002D-E7A7-4C3D943EBBF1}"/>
          </ac:spMkLst>
        </pc:spChg>
      </pc:sldChg>
      <pc:sldChg chg="modSp mod">
        <pc:chgData name="Billo, Jeffrey" userId="c105959f-1c3a-49d3-b6c5-5ffb20d67f2e" providerId="ADAL" clId="{BCB2E32C-EAB9-41F6-ABFE-878ADDAF3EF8}" dt="2025-07-08T14:14:22.289" v="562" actId="20577"/>
        <pc:sldMkLst>
          <pc:docMk/>
          <pc:sldMk cId="2940803113" sldId="2706"/>
        </pc:sldMkLst>
        <pc:spChg chg="mod">
          <ac:chgData name="Billo, Jeffrey" userId="c105959f-1c3a-49d3-b6c5-5ffb20d67f2e" providerId="ADAL" clId="{BCB2E32C-EAB9-41F6-ABFE-878ADDAF3EF8}" dt="2025-07-08T14:14:22.289" v="562" actId="20577"/>
          <ac:spMkLst>
            <pc:docMk/>
            <pc:sldMk cId="2940803113" sldId="2706"/>
            <ac:spMk id="2" creationId="{DDB8C391-A44D-B8AF-8408-A52A824B789F}"/>
          </ac:spMkLst>
        </pc:spChg>
        <pc:spChg chg="mod">
          <ac:chgData name="Billo, Jeffrey" userId="c105959f-1c3a-49d3-b6c5-5ffb20d67f2e" providerId="ADAL" clId="{BCB2E32C-EAB9-41F6-ABFE-878ADDAF3EF8}" dt="2025-06-27T15:32:44.879" v="124" actId="13926"/>
          <ac:spMkLst>
            <pc:docMk/>
            <pc:sldMk cId="2940803113" sldId="2706"/>
            <ac:spMk id="1027" creationId="{1FC99732-87BB-B822-921A-05A76AD630BE}"/>
          </ac:spMkLst>
        </pc:spChg>
        <pc:spChg chg="mod">
          <ac:chgData name="Billo, Jeffrey" userId="c105959f-1c3a-49d3-b6c5-5ffb20d67f2e" providerId="ADAL" clId="{BCB2E32C-EAB9-41F6-ABFE-878ADDAF3EF8}" dt="2025-06-27T15:32:50.019" v="125" actId="13926"/>
          <ac:spMkLst>
            <pc:docMk/>
            <pc:sldMk cId="2940803113" sldId="2706"/>
            <ac:spMk id="1028" creationId="{19805E38-8A85-C8CC-1B6D-1489F02EF3B8}"/>
          </ac:spMkLst>
        </pc:spChg>
      </pc:sldChg>
      <pc:sldChg chg="modSp mod">
        <pc:chgData name="Billo, Jeffrey" userId="c105959f-1c3a-49d3-b6c5-5ffb20d67f2e" providerId="ADAL" clId="{BCB2E32C-EAB9-41F6-ABFE-878ADDAF3EF8}" dt="2025-07-08T14:10:32.356" v="557" actId="14100"/>
        <pc:sldMkLst>
          <pc:docMk/>
          <pc:sldMk cId="312606360" sldId="2708"/>
        </pc:sldMkLst>
        <pc:spChg chg="mod">
          <ac:chgData name="Billo, Jeffrey" userId="c105959f-1c3a-49d3-b6c5-5ffb20d67f2e" providerId="ADAL" clId="{BCB2E32C-EAB9-41F6-ABFE-878ADDAF3EF8}" dt="2025-07-08T14:10:16.090" v="551" actId="20577"/>
          <ac:spMkLst>
            <pc:docMk/>
            <pc:sldMk cId="312606360" sldId="2708"/>
            <ac:spMk id="4" creationId="{266FBCA0-F946-7B85-54A4-19989057D09C}"/>
          </ac:spMkLst>
        </pc:spChg>
        <pc:spChg chg="mod">
          <ac:chgData name="Billo, Jeffrey" userId="c105959f-1c3a-49d3-b6c5-5ffb20d67f2e" providerId="ADAL" clId="{BCB2E32C-EAB9-41F6-ABFE-878ADDAF3EF8}" dt="2025-07-08T14:10:24.621" v="556" actId="1035"/>
          <ac:spMkLst>
            <pc:docMk/>
            <pc:sldMk cId="312606360" sldId="2708"/>
            <ac:spMk id="6" creationId="{727095D0-E4AC-4682-7943-73C288EEF3CD}"/>
          </ac:spMkLst>
        </pc:spChg>
        <pc:picChg chg="mod">
          <ac:chgData name="Billo, Jeffrey" userId="c105959f-1c3a-49d3-b6c5-5ffb20d67f2e" providerId="ADAL" clId="{BCB2E32C-EAB9-41F6-ABFE-878ADDAF3EF8}" dt="2025-07-08T14:10:32.356" v="557" actId="14100"/>
          <ac:picMkLst>
            <pc:docMk/>
            <pc:sldMk cId="312606360" sldId="2708"/>
            <ac:picMk id="5" creationId="{8B02F9A8-EA00-53D2-607B-241B2CFBB2A6}"/>
          </ac:picMkLst>
        </pc:picChg>
      </pc:sldChg>
      <pc:sldChg chg="modSp">
        <pc:chgData name="Billo, Jeffrey" userId="c105959f-1c3a-49d3-b6c5-5ffb20d67f2e" providerId="ADAL" clId="{BCB2E32C-EAB9-41F6-ABFE-878ADDAF3EF8}" dt="2025-07-08T14:34:24.049" v="701" actId="20577"/>
        <pc:sldMkLst>
          <pc:docMk/>
          <pc:sldMk cId="3264681212" sldId="2709"/>
        </pc:sldMkLst>
        <pc:graphicFrameChg chg="mod">
          <ac:chgData name="Billo, Jeffrey" userId="c105959f-1c3a-49d3-b6c5-5ffb20d67f2e" providerId="ADAL" clId="{BCB2E32C-EAB9-41F6-ABFE-878ADDAF3EF8}" dt="2025-07-08T14:34:24.049" v="701" actId="20577"/>
          <ac:graphicFrameMkLst>
            <pc:docMk/>
            <pc:sldMk cId="3264681212" sldId="2709"/>
            <ac:graphicFrameMk id="5" creationId="{97E4B519-A280-4FCB-091B-7780F0997925}"/>
          </ac:graphicFrameMkLst>
        </pc:graphicFrameChg>
      </pc:sldChg>
      <pc:sldChg chg="modSp mod">
        <pc:chgData name="Billo, Jeffrey" userId="c105959f-1c3a-49d3-b6c5-5ffb20d67f2e" providerId="ADAL" clId="{BCB2E32C-EAB9-41F6-ABFE-878ADDAF3EF8}" dt="2025-07-08T14:27:18.660" v="579" actId="20577"/>
        <pc:sldMkLst>
          <pc:docMk/>
          <pc:sldMk cId="105915288" sldId="2710"/>
        </pc:sldMkLst>
        <pc:spChg chg="mod">
          <ac:chgData name="Billo, Jeffrey" userId="c105959f-1c3a-49d3-b6c5-5ffb20d67f2e" providerId="ADAL" clId="{BCB2E32C-EAB9-41F6-ABFE-878ADDAF3EF8}" dt="2025-07-08T14:27:18.660" v="579" actId="20577"/>
          <ac:spMkLst>
            <pc:docMk/>
            <pc:sldMk cId="105915288" sldId="2710"/>
            <ac:spMk id="4" creationId="{3818C185-9938-5829-7A9E-99DFA6A07B38}"/>
          </ac:spMkLst>
        </pc:spChg>
      </pc:sldChg>
      <pc:sldChg chg="modSp new del mod">
        <pc:chgData name="Billo, Jeffrey" userId="c105959f-1c3a-49d3-b6c5-5ffb20d67f2e" providerId="ADAL" clId="{BCB2E32C-EAB9-41F6-ABFE-878ADDAF3EF8}" dt="2025-06-27T15:34:37.003" v="132" actId="680"/>
        <pc:sldMkLst>
          <pc:docMk/>
          <pc:sldMk cId="1155936806" sldId="2711"/>
        </pc:sldMkLst>
      </pc:sldChg>
      <pc:sldChg chg="addSp delSp modSp add mod">
        <pc:chgData name="Billo, Jeffrey" userId="c105959f-1c3a-49d3-b6c5-5ffb20d67f2e" providerId="ADAL" clId="{BCB2E32C-EAB9-41F6-ABFE-878ADDAF3EF8}" dt="2025-06-27T15:43:44.829" v="437" actId="20577"/>
        <pc:sldMkLst>
          <pc:docMk/>
          <pc:sldMk cId="1532195911" sldId="2711"/>
        </pc:sldMkLst>
        <pc:spChg chg="mod">
          <ac:chgData name="Billo, Jeffrey" userId="c105959f-1c3a-49d3-b6c5-5ffb20d67f2e" providerId="ADAL" clId="{BCB2E32C-EAB9-41F6-ABFE-878ADDAF3EF8}" dt="2025-06-27T15:42:01.933" v="326" actId="20577"/>
          <ac:spMkLst>
            <pc:docMk/>
            <pc:sldMk cId="1532195911" sldId="2711"/>
            <ac:spMk id="2" creationId="{FBF16ED9-1376-955D-ECB6-5FA9D258A799}"/>
          </ac:spMkLst>
        </pc:spChg>
        <pc:spChg chg="mod">
          <ac:chgData name="Billo, Jeffrey" userId="c105959f-1c3a-49d3-b6c5-5ffb20d67f2e" providerId="ADAL" clId="{BCB2E32C-EAB9-41F6-ABFE-878ADDAF3EF8}" dt="2025-06-27T15:43:44.829" v="437" actId="20577"/>
          <ac:spMkLst>
            <pc:docMk/>
            <pc:sldMk cId="1532195911" sldId="2711"/>
            <ac:spMk id="4" creationId="{07638B97-CAC0-0B9D-3416-8E2618858BC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AAAC51-95E9-41D4-BB0C-BEBDF48F8A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D7B69-B982-4A4F-92BD-05FAFCE98EE9}">
      <dgm:prSet phldrT="[Text]"/>
      <dgm:spPr/>
      <dgm:t>
        <a:bodyPr/>
        <a:lstStyle/>
        <a:p>
          <a:r>
            <a:rPr lang="en-US" dirty="0"/>
            <a:t>Monitoring/ Detection</a:t>
          </a:r>
        </a:p>
      </dgm:t>
    </dgm:pt>
    <dgm:pt modelId="{8E6D96BC-7050-4848-86C0-99B8C14B1B71}" type="parTrans" cxnId="{F2A92B71-341D-4A33-8144-BAF2D86435B3}">
      <dgm:prSet/>
      <dgm:spPr/>
      <dgm:t>
        <a:bodyPr/>
        <a:lstStyle/>
        <a:p>
          <a:endParaRPr lang="en-US"/>
        </a:p>
      </dgm:t>
    </dgm:pt>
    <dgm:pt modelId="{45E593A9-A5B8-4559-A076-C3FD42EF77C0}" type="sibTrans" cxnId="{F2A92B71-341D-4A33-8144-BAF2D86435B3}">
      <dgm:prSet/>
      <dgm:spPr/>
      <dgm:t>
        <a:bodyPr/>
        <a:lstStyle/>
        <a:p>
          <a:endParaRPr lang="en-US"/>
        </a:p>
      </dgm:t>
    </dgm:pt>
    <dgm:pt modelId="{F0539708-9AE5-4385-B7E5-582F9957C3D0}">
      <dgm:prSet phldrT="[Text]"/>
      <dgm:spPr/>
      <dgm:t>
        <a:bodyPr/>
        <a:lstStyle/>
        <a:p>
          <a:r>
            <a:rPr lang="en-US" dirty="0"/>
            <a:t>Prohibition</a:t>
          </a:r>
        </a:p>
      </dgm:t>
    </dgm:pt>
    <dgm:pt modelId="{8EED7510-EAC8-4E5C-91BE-E1352F0AF00E}" type="parTrans" cxnId="{5796AF8B-1DAA-4F1F-9DEF-F8A752F647F6}">
      <dgm:prSet/>
      <dgm:spPr/>
      <dgm:t>
        <a:bodyPr/>
        <a:lstStyle/>
        <a:p>
          <a:endParaRPr lang="en-US"/>
        </a:p>
      </dgm:t>
    </dgm:pt>
    <dgm:pt modelId="{CADA0813-ABF0-41D8-84D6-742D684E33D8}" type="sibTrans" cxnId="{5796AF8B-1DAA-4F1F-9DEF-F8A752F647F6}">
      <dgm:prSet/>
      <dgm:spPr/>
      <dgm:t>
        <a:bodyPr/>
        <a:lstStyle/>
        <a:p>
          <a:endParaRPr lang="en-US"/>
        </a:p>
      </dgm:t>
    </dgm:pt>
    <dgm:pt modelId="{40505500-EEC2-4FCE-A7AF-9851BFAC2D4D}">
      <dgm:prSet phldrT="[Text]"/>
      <dgm:spPr/>
      <dgm:t>
        <a:bodyPr/>
        <a:lstStyle/>
        <a:p>
          <a:r>
            <a:rPr lang="en-US" dirty="0"/>
            <a:t>Protection</a:t>
          </a:r>
        </a:p>
      </dgm:t>
    </dgm:pt>
    <dgm:pt modelId="{7517DA6C-FAEC-49BE-9A09-266F3F585AD3}" type="parTrans" cxnId="{2E93DD0B-C4DA-4567-BD76-372A630EBF35}">
      <dgm:prSet/>
      <dgm:spPr/>
      <dgm:t>
        <a:bodyPr/>
        <a:lstStyle/>
        <a:p>
          <a:endParaRPr lang="en-US"/>
        </a:p>
      </dgm:t>
    </dgm:pt>
    <dgm:pt modelId="{D3B43E12-F6ED-4F56-9D6C-C888DD6EFB4E}" type="sibTrans" cxnId="{2E93DD0B-C4DA-4567-BD76-372A630EBF35}">
      <dgm:prSet/>
      <dgm:spPr/>
      <dgm:t>
        <a:bodyPr/>
        <a:lstStyle/>
        <a:p>
          <a:endParaRPr lang="en-US"/>
        </a:p>
      </dgm:t>
    </dgm:pt>
    <dgm:pt modelId="{90B2EE69-0DBE-41A0-AC18-CA7BB8871CE0}">
      <dgm:prSet phldrT="[Text]"/>
      <dgm:spPr/>
      <dgm:t>
        <a:bodyPr/>
        <a:lstStyle/>
        <a:p>
          <a:r>
            <a:rPr lang="en-US" dirty="0"/>
            <a:t>Ensure any LEL SSO is identified</a:t>
          </a:r>
        </a:p>
      </dgm:t>
    </dgm:pt>
    <dgm:pt modelId="{81747919-B9FF-4554-9B25-19CD5EDEAB2C}" type="parTrans" cxnId="{1F11072A-4A7C-4F5F-9C60-4FE506A39FC9}">
      <dgm:prSet/>
      <dgm:spPr/>
      <dgm:t>
        <a:bodyPr/>
        <a:lstStyle/>
        <a:p>
          <a:endParaRPr lang="en-US"/>
        </a:p>
      </dgm:t>
    </dgm:pt>
    <dgm:pt modelId="{A6C52EC2-7131-435B-A120-9EEA90EC479D}" type="sibTrans" cxnId="{1F11072A-4A7C-4F5F-9C60-4FE506A39FC9}">
      <dgm:prSet/>
      <dgm:spPr/>
      <dgm:t>
        <a:bodyPr/>
        <a:lstStyle/>
        <a:p>
          <a:endParaRPr lang="en-US"/>
        </a:p>
      </dgm:t>
    </dgm:pt>
    <dgm:pt modelId="{8E0D88F8-99E1-457D-8286-50A65B4FE178}">
      <dgm:prSet phldrT="[Text]"/>
      <dgm:spPr/>
      <dgm:t>
        <a:bodyPr/>
        <a:lstStyle/>
        <a:p>
          <a:r>
            <a:rPr lang="en-US" dirty="0"/>
            <a:t>Establish rules prohibiting SSO from LELs</a:t>
          </a:r>
        </a:p>
      </dgm:t>
    </dgm:pt>
    <dgm:pt modelId="{E7704D33-14C5-4F1A-801A-682CBED5C03A}" type="parTrans" cxnId="{7E7D3BC5-DAF1-4CF7-A380-AD7F88C3EB58}">
      <dgm:prSet/>
      <dgm:spPr/>
      <dgm:t>
        <a:bodyPr/>
        <a:lstStyle/>
        <a:p>
          <a:endParaRPr lang="en-US"/>
        </a:p>
      </dgm:t>
    </dgm:pt>
    <dgm:pt modelId="{111370FC-D128-436C-B885-3DE7D362C5E3}" type="sibTrans" cxnId="{7E7D3BC5-DAF1-4CF7-A380-AD7F88C3EB58}">
      <dgm:prSet/>
      <dgm:spPr/>
      <dgm:t>
        <a:bodyPr/>
        <a:lstStyle/>
        <a:p>
          <a:endParaRPr lang="en-US"/>
        </a:p>
      </dgm:t>
    </dgm:pt>
    <dgm:pt modelId="{A9B2D775-C7B4-455A-9335-812022C59B6B}">
      <dgm:prSet phldrT="[Text]"/>
      <dgm:spPr/>
      <dgm:t>
        <a:bodyPr/>
        <a:lstStyle/>
        <a:p>
          <a:r>
            <a:rPr lang="en-US" dirty="0"/>
            <a:t>Trip LELs that induce unacceptable SSO</a:t>
          </a:r>
        </a:p>
      </dgm:t>
    </dgm:pt>
    <dgm:pt modelId="{8235E32F-A8CD-40F1-A6A7-425915D7B935}" type="parTrans" cxnId="{7CF23990-8D84-44A0-AB0A-BF4A02EF47A5}">
      <dgm:prSet/>
      <dgm:spPr/>
      <dgm:t>
        <a:bodyPr/>
        <a:lstStyle/>
        <a:p>
          <a:endParaRPr lang="en-US"/>
        </a:p>
      </dgm:t>
    </dgm:pt>
    <dgm:pt modelId="{81BE3038-D64E-4B3C-BFC0-6625F8308E2D}" type="sibTrans" cxnId="{7CF23990-8D84-44A0-AB0A-BF4A02EF47A5}">
      <dgm:prSet/>
      <dgm:spPr/>
      <dgm:t>
        <a:bodyPr/>
        <a:lstStyle/>
        <a:p>
          <a:endParaRPr lang="en-US"/>
        </a:p>
      </dgm:t>
    </dgm:pt>
    <dgm:pt modelId="{D058EA85-F43F-4A05-890A-9BC81B1B1D88}">
      <dgm:prSet phldrT="[Text]"/>
      <dgm:spPr/>
      <dgm:t>
        <a:bodyPr/>
        <a:lstStyle/>
        <a:p>
          <a:r>
            <a:rPr lang="en-US" dirty="0"/>
            <a:t>Trip Generators that detect SSO (torsional stress relay)</a:t>
          </a:r>
        </a:p>
      </dgm:t>
    </dgm:pt>
    <dgm:pt modelId="{EFCA1191-CC04-40EA-95D4-14B4DAF386BD}" type="parTrans" cxnId="{44E29EA9-C0F6-48F4-AC2E-0C2FCA89A874}">
      <dgm:prSet/>
      <dgm:spPr/>
      <dgm:t>
        <a:bodyPr/>
        <a:lstStyle/>
        <a:p>
          <a:endParaRPr lang="en-US"/>
        </a:p>
      </dgm:t>
    </dgm:pt>
    <dgm:pt modelId="{90AD2B64-42AB-4FC6-9DBB-3DED98D70430}" type="sibTrans" cxnId="{44E29EA9-C0F6-48F4-AC2E-0C2FCA89A874}">
      <dgm:prSet/>
      <dgm:spPr/>
      <dgm:t>
        <a:bodyPr/>
        <a:lstStyle/>
        <a:p>
          <a:endParaRPr lang="en-US"/>
        </a:p>
      </dgm:t>
    </dgm:pt>
    <dgm:pt modelId="{D12060A4-1FCB-4D89-BEB1-15FC06375793}">
      <dgm:prSet phldrT="[Text]"/>
      <dgm:spPr/>
      <dgm:t>
        <a:bodyPr/>
        <a:lstStyle/>
        <a:p>
          <a:r>
            <a:rPr lang="en-US" dirty="0"/>
            <a:t>Several vendors have recently promoted solutions to LEL oscillation</a:t>
          </a:r>
        </a:p>
      </dgm:t>
    </dgm:pt>
    <dgm:pt modelId="{C94774F4-1B60-4BBF-A611-1E3474E2E4B4}" type="parTrans" cxnId="{EE72A141-C18B-41E6-9C49-5586C338D733}">
      <dgm:prSet/>
      <dgm:spPr/>
      <dgm:t>
        <a:bodyPr/>
        <a:lstStyle/>
        <a:p>
          <a:endParaRPr lang="en-US"/>
        </a:p>
      </dgm:t>
    </dgm:pt>
    <dgm:pt modelId="{DF3A2091-470E-437E-B5A5-6B8D41005197}" type="sibTrans" cxnId="{EE72A141-C18B-41E6-9C49-5586C338D733}">
      <dgm:prSet/>
      <dgm:spPr/>
      <dgm:t>
        <a:bodyPr/>
        <a:lstStyle/>
        <a:p>
          <a:endParaRPr lang="en-US"/>
        </a:p>
      </dgm:t>
    </dgm:pt>
    <dgm:pt modelId="{E542C4FE-C85D-43C4-9451-A1F834A2E7CA}" type="pres">
      <dgm:prSet presAssocID="{B6AAAC51-95E9-41D4-BB0C-BEBDF48F8A75}" presName="linear" presStyleCnt="0">
        <dgm:presLayoutVars>
          <dgm:dir/>
          <dgm:animLvl val="lvl"/>
          <dgm:resizeHandles val="exact"/>
        </dgm:presLayoutVars>
      </dgm:prSet>
      <dgm:spPr/>
    </dgm:pt>
    <dgm:pt modelId="{8AC63C53-468D-4BA6-A418-7D0AE5A72359}" type="pres">
      <dgm:prSet presAssocID="{D16D7B69-B982-4A4F-92BD-05FAFCE98EE9}" presName="parentLin" presStyleCnt="0"/>
      <dgm:spPr/>
    </dgm:pt>
    <dgm:pt modelId="{F3396F61-95CA-4228-927C-8CA8A676EAC3}" type="pres">
      <dgm:prSet presAssocID="{D16D7B69-B982-4A4F-92BD-05FAFCE98EE9}" presName="parentLeftMargin" presStyleLbl="node1" presStyleIdx="0" presStyleCnt="3"/>
      <dgm:spPr/>
    </dgm:pt>
    <dgm:pt modelId="{30DB0293-301F-4CC8-B3D2-1F89D22B6117}" type="pres">
      <dgm:prSet presAssocID="{D16D7B69-B982-4A4F-92BD-05FAFCE98EE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F8638B5-89BA-4EE7-87C4-993805F716BB}" type="pres">
      <dgm:prSet presAssocID="{D16D7B69-B982-4A4F-92BD-05FAFCE98EE9}" presName="negativeSpace" presStyleCnt="0"/>
      <dgm:spPr/>
    </dgm:pt>
    <dgm:pt modelId="{09B8BAF8-60BE-4AD5-89BC-F2DB7AA14EBC}" type="pres">
      <dgm:prSet presAssocID="{D16D7B69-B982-4A4F-92BD-05FAFCE98EE9}" presName="childText" presStyleLbl="conFgAcc1" presStyleIdx="0" presStyleCnt="3">
        <dgm:presLayoutVars>
          <dgm:bulletEnabled val="1"/>
        </dgm:presLayoutVars>
      </dgm:prSet>
      <dgm:spPr/>
    </dgm:pt>
    <dgm:pt modelId="{3647EEC7-9E02-4465-98F3-C9927855AA39}" type="pres">
      <dgm:prSet presAssocID="{45E593A9-A5B8-4559-A076-C3FD42EF77C0}" presName="spaceBetweenRectangles" presStyleCnt="0"/>
      <dgm:spPr/>
    </dgm:pt>
    <dgm:pt modelId="{F051D049-2698-4EB0-8465-4F431967D042}" type="pres">
      <dgm:prSet presAssocID="{F0539708-9AE5-4385-B7E5-582F9957C3D0}" presName="parentLin" presStyleCnt="0"/>
      <dgm:spPr/>
    </dgm:pt>
    <dgm:pt modelId="{955DAF89-8424-416A-9B8F-42BF9F33FB8E}" type="pres">
      <dgm:prSet presAssocID="{F0539708-9AE5-4385-B7E5-582F9957C3D0}" presName="parentLeftMargin" presStyleLbl="node1" presStyleIdx="0" presStyleCnt="3"/>
      <dgm:spPr/>
    </dgm:pt>
    <dgm:pt modelId="{A8A12D62-4FFD-4FCF-A14E-4132A78593F9}" type="pres">
      <dgm:prSet presAssocID="{F0539708-9AE5-4385-B7E5-582F9957C3D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2DBA9B8-7F4F-4C07-AFF8-108D27472947}" type="pres">
      <dgm:prSet presAssocID="{F0539708-9AE5-4385-B7E5-582F9957C3D0}" presName="negativeSpace" presStyleCnt="0"/>
      <dgm:spPr/>
    </dgm:pt>
    <dgm:pt modelId="{25675A96-9880-43A6-8294-4C6B3688E555}" type="pres">
      <dgm:prSet presAssocID="{F0539708-9AE5-4385-B7E5-582F9957C3D0}" presName="childText" presStyleLbl="conFgAcc1" presStyleIdx="1" presStyleCnt="3">
        <dgm:presLayoutVars>
          <dgm:bulletEnabled val="1"/>
        </dgm:presLayoutVars>
      </dgm:prSet>
      <dgm:spPr/>
    </dgm:pt>
    <dgm:pt modelId="{F606DD69-0254-446E-8FD1-EB675BB34C32}" type="pres">
      <dgm:prSet presAssocID="{CADA0813-ABF0-41D8-84D6-742D684E33D8}" presName="spaceBetweenRectangles" presStyleCnt="0"/>
      <dgm:spPr/>
    </dgm:pt>
    <dgm:pt modelId="{62B15FAC-E3A6-4B41-A88A-14671EE0916D}" type="pres">
      <dgm:prSet presAssocID="{40505500-EEC2-4FCE-A7AF-9851BFAC2D4D}" presName="parentLin" presStyleCnt="0"/>
      <dgm:spPr/>
    </dgm:pt>
    <dgm:pt modelId="{5C945BA9-004D-4258-A65E-29E31E039748}" type="pres">
      <dgm:prSet presAssocID="{40505500-EEC2-4FCE-A7AF-9851BFAC2D4D}" presName="parentLeftMargin" presStyleLbl="node1" presStyleIdx="1" presStyleCnt="3"/>
      <dgm:spPr/>
    </dgm:pt>
    <dgm:pt modelId="{D0C9CB69-41C4-43C1-8D93-C23CB185B1CB}" type="pres">
      <dgm:prSet presAssocID="{40505500-EEC2-4FCE-A7AF-9851BFAC2D4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5A51283-251B-42F3-BAEE-C2711606EC88}" type="pres">
      <dgm:prSet presAssocID="{40505500-EEC2-4FCE-A7AF-9851BFAC2D4D}" presName="negativeSpace" presStyleCnt="0"/>
      <dgm:spPr/>
    </dgm:pt>
    <dgm:pt modelId="{8723B423-9275-43C9-9611-333A38B8FBEC}" type="pres">
      <dgm:prSet presAssocID="{40505500-EEC2-4FCE-A7AF-9851BFAC2D4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E93DD0B-C4DA-4567-BD76-372A630EBF35}" srcId="{B6AAAC51-95E9-41D4-BB0C-BEBDF48F8A75}" destId="{40505500-EEC2-4FCE-A7AF-9851BFAC2D4D}" srcOrd="2" destOrd="0" parTransId="{7517DA6C-FAEC-49BE-9A09-266F3F585AD3}" sibTransId="{D3B43E12-F6ED-4F56-9D6C-C888DD6EFB4E}"/>
    <dgm:cxn modelId="{49B54616-2961-40DE-B537-8E5B146E2EA6}" type="presOf" srcId="{D16D7B69-B982-4A4F-92BD-05FAFCE98EE9}" destId="{F3396F61-95CA-4228-927C-8CA8A676EAC3}" srcOrd="0" destOrd="0" presId="urn:microsoft.com/office/officeart/2005/8/layout/list1"/>
    <dgm:cxn modelId="{8D6E9818-B2FE-4CA0-91CD-4B349B779B95}" type="presOf" srcId="{F0539708-9AE5-4385-B7E5-582F9957C3D0}" destId="{A8A12D62-4FFD-4FCF-A14E-4132A78593F9}" srcOrd="1" destOrd="0" presId="urn:microsoft.com/office/officeart/2005/8/layout/list1"/>
    <dgm:cxn modelId="{1F11072A-4A7C-4F5F-9C60-4FE506A39FC9}" srcId="{D16D7B69-B982-4A4F-92BD-05FAFCE98EE9}" destId="{90B2EE69-0DBE-41A0-AC18-CA7BB8871CE0}" srcOrd="0" destOrd="0" parTransId="{81747919-B9FF-4554-9B25-19CD5EDEAB2C}" sibTransId="{A6C52EC2-7131-435B-A120-9EEA90EC479D}"/>
    <dgm:cxn modelId="{EE72A141-C18B-41E6-9C49-5586C338D733}" srcId="{8E0D88F8-99E1-457D-8286-50A65B4FE178}" destId="{D12060A4-1FCB-4D89-BEB1-15FC06375793}" srcOrd="0" destOrd="0" parTransId="{C94774F4-1B60-4BBF-A611-1E3474E2E4B4}" sibTransId="{DF3A2091-470E-437E-B5A5-6B8D41005197}"/>
    <dgm:cxn modelId="{4532D261-3625-4E50-A8B2-46D98DCF4C18}" type="presOf" srcId="{D12060A4-1FCB-4D89-BEB1-15FC06375793}" destId="{25675A96-9880-43A6-8294-4C6B3688E555}" srcOrd="0" destOrd="1" presId="urn:microsoft.com/office/officeart/2005/8/layout/list1"/>
    <dgm:cxn modelId="{F2A92B71-341D-4A33-8144-BAF2D86435B3}" srcId="{B6AAAC51-95E9-41D4-BB0C-BEBDF48F8A75}" destId="{D16D7B69-B982-4A4F-92BD-05FAFCE98EE9}" srcOrd="0" destOrd="0" parTransId="{8E6D96BC-7050-4848-86C0-99B8C14B1B71}" sibTransId="{45E593A9-A5B8-4559-A076-C3FD42EF77C0}"/>
    <dgm:cxn modelId="{E21E4F7F-D952-48AA-A61A-8563C8D91428}" type="presOf" srcId="{D16D7B69-B982-4A4F-92BD-05FAFCE98EE9}" destId="{30DB0293-301F-4CC8-B3D2-1F89D22B6117}" srcOrd="1" destOrd="0" presId="urn:microsoft.com/office/officeart/2005/8/layout/list1"/>
    <dgm:cxn modelId="{5796AF8B-1DAA-4F1F-9DEF-F8A752F647F6}" srcId="{B6AAAC51-95E9-41D4-BB0C-BEBDF48F8A75}" destId="{F0539708-9AE5-4385-B7E5-582F9957C3D0}" srcOrd="1" destOrd="0" parTransId="{8EED7510-EAC8-4E5C-91BE-E1352F0AF00E}" sibTransId="{CADA0813-ABF0-41D8-84D6-742D684E33D8}"/>
    <dgm:cxn modelId="{7CF23990-8D84-44A0-AB0A-BF4A02EF47A5}" srcId="{40505500-EEC2-4FCE-A7AF-9851BFAC2D4D}" destId="{A9B2D775-C7B4-455A-9335-812022C59B6B}" srcOrd="0" destOrd="0" parTransId="{8235E32F-A8CD-40F1-A6A7-425915D7B935}" sibTransId="{81BE3038-D64E-4B3C-BFC0-6625F8308E2D}"/>
    <dgm:cxn modelId="{1D9453A6-3EE6-401D-8C03-4C8D786F1D3B}" type="presOf" srcId="{90B2EE69-0DBE-41A0-AC18-CA7BB8871CE0}" destId="{09B8BAF8-60BE-4AD5-89BC-F2DB7AA14EBC}" srcOrd="0" destOrd="0" presId="urn:microsoft.com/office/officeart/2005/8/layout/list1"/>
    <dgm:cxn modelId="{AF71AFA6-005B-4CCC-9B41-B9295DCDA82F}" type="presOf" srcId="{A9B2D775-C7B4-455A-9335-812022C59B6B}" destId="{8723B423-9275-43C9-9611-333A38B8FBEC}" srcOrd="0" destOrd="0" presId="urn:microsoft.com/office/officeart/2005/8/layout/list1"/>
    <dgm:cxn modelId="{44E29EA9-C0F6-48F4-AC2E-0C2FCA89A874}" srcId="{40505500-EEC2-4FCE-A7AF-9851BFAC2D4D}" destId="{D058EA85-F43F-4A05-890A-9BC81B1B1D88}" srcOrd="1" destOrd="0" parTransId="{EFCA1191-CC04-40EA-95D4-14B4DAF386BD}" sibTransId="{90AD2B64-42AB-4FC6-9DBB-3DED98D70430}"/>
    <dgm:cxn modelId="{E5A825AE-F78B-45AD-B5B5-05D851F998CB}" type="presOf" srcId="{40505500-EEC2-4FCE-A7AF-9851BFAC2D4D}" destId="{5C945BA9-004D-4258-A65E-29E31E039748}" srcOrd="0" destOrd="0" presId="urn:microsoft.com/office/officeart/2005/8/layout/list1"/>
    <dgm:cxn modelId="{B30C83C2-0DD4-4C95-9F50-681059329849}" type="presOf" srcId="{8E0D88F8-99E1-457D-8286-50A65B4FE178}" destId="{25675A96-9880-43A6-8294-4C6B3688E555}" srcOrd="0" destOrd="0" presId="urn:microsoft.com/office/officeart/2005/8/layout/list1"/>
    <dgm:cxn modelId="{7E7D3BC5-DAF1-4CF7-A380-AD7F88C3EB58}" srcId="{F0539708-9AE5-4385-B7E5-582F9957C3D0}" destId="{8E0D88F8-99E1-457D-8286-50A65B4FE178}" srcOrd="0" destOrd="0" parTransId="{E7704D33-14C5-4F1A-801A-682CBED5C03A}" sibTransId="{111370FC-D128-436C-B885-3DE7D362C5E3}"/>
    <dgm:cxn modelId="{3A5ECBC7-0125-467A-A192-BB2C51A5A827}" type="presOf" srcId="{D058EA85-F43F-4A05-890A-9BC81B1B1D88}" destId="{8723B423-9275-43C9-9611-333A38B8FBEC}" srcOrd="0" destOrd="1" presId="urn:microsoft.com/office/officeart/2005/8/layout/list1"/>
    <dgm:cxn modelId="{536139D6-F8EB-40C6-BE06-B0C0521B074A}" type="presOf" srcId="{40505500-EEC2-4FCE-A7AF-9851BFAC2D4D}" destId="{D0C9CB69-41C4-43C1-8D93-C23CB185B1CB}" srcOrd="1" destOrd="0" presId="urn:microsoft.com/office/officeart/2005/8/layout/list1"/>
    <dgm:cxn modelId="{EA31A5F3-C0F2-4AC2-83E5-ED25861948D6}" type="presOf" srcId="{F0539708-9AE5-4385-B7E5-582F9957C3D0}" destId="{955DAF89-8424-416A-9B8F-42BF9F33FB8E}" srcOrd="0" destOrd="0" presId="urn:microsoft.com/office/officeart/2005/8/layout/list1"/>
    <dgm:cxn modelId="{D53DDBF3-912C-4C20-9B8F-4213828C9BFE}" type="presOf" srcId="{B6AAAC51-95E9-41D4-BB0C-BEBDF48F8A75}" destId="{E542C4FE-C85D-43C4-9451-A1F834A2E7CA}" srcOrd="0" destOrd="0" presId="urn:microsoft.com/office/officeart/2005/8/layout/list1"/>
    <dgm:cxn modelId="{037F5BA4-B6DE-41C0-8BA9-25DCEFE52CD7}" type="presParOf" srcId="{E542C4FE-C85D-43C4-9451-A1F834A2E7CA}" destId="{8AC63C53-468D-4BA6-A418-7D0AE5A72359}" srcOrd="0" destOrd="0" presId="urn:microsoft.com/office/officeart/2005/8/layout/list1"/>
    <dgm:cxn modelId="{1B15494F-17FB-4909-9F68-133A09428A39}" type="presParOf" srcId="{8AC63C53-468D-4BA6-A418-7D0AE5A72359}" destId="{F3396F61-95CA-4228-927C-8CA8A676EAC3}" srcOrd="0" destOrd="0" presId="urn:microsoft.com/office/officeart/2005/8/layout/list1"/>
    <dgm:cxn modelId="{2C6B7DB6-BFB5-4612-8AF8-62BDBF6D9A04}" type="presParOf" srcId="{8AC63C53-468D-4BA6-A418-7D0AE5A72359}" destId="{30DB0293-301F-4CC8-B3D2-1F89D22B6117}" srcOrd="1" destOrd="0" presId="urn:microsoft.com/office/officeart/2005/8/layout/list1"/>
    <dgm:cxn modelId="{285B5294-6721-4ED2-B9AF-779319F81FF7}" type="presParOf" srcId="{E542C4FE-C85D-43C4-9451-A1F834A2E7CA}" destId="{3F8638B5-89BA-4EE7-87C4-993805F716BB}" srcOrd="1" destOrd="0" presId="urn:microsoft.com/office/officeart/2005/8/layout/list1"/>
    <dgm:cxn modelId="{489D3914-6D3D-49A6-BCF2-9588191F07A2}" type="presParOf" srcId="{E542C4FE-C85D-43C4-9451-A1F834A2E7CA}" destId="{09B8BAF8-60BE-4AD5-89BC-F2DB7AA14EBC}" srcOrd="2" destOrd="0" presId="urn:microsoft.com/office/officeart/2005/8/layout/list1"/>
    <dgm:cxn modelId="{1025EBFE-16AD-4D83-B9CB-21E54743245F}" type="presParOf" srcId="{E542C4FE-C85D-43C4-9451-A1F834A2E7CA}" destId="{3647EEC7-9E02-4465-98F3-C9927855AA39}" srcOrd="3" destOrd="0" presId="urn:microsoft.com/office/officeart/2005/8/layout/list1"/>
    <dgm:cxn modelId="{A6C1A073-B038-48F7-812D-A9A53698EFFA}" type="presParOf" srcId="{E542C4FE-C85D-43C4-9451-A1F834A2E7CA}" destId="{F051D049-2698-4EB0-8465-4F431967D042}" srcOrd="4" destOrd="0" presId="urn:microsoft.com/office/officeart/2005/8/layout/list1"/>
    <dgm:cxn modelId="{66F64FAB-27FA-4232-A21D-759A47C96E51}" type="presParOf" srcId="{F051D049-2698-4EB0-8465-4F431967D042}" destId="{955DAF89-8424-416A-9B8F-42BF9F33FB8E}" srcOrd="0" destOrd="0" presId="urn:microsoft.com/office/officeart/2005/8/layout/list1"/>
    <dgm:cxn modelId="{538295AF-E7A2-4D7F-A6A8-BED7BF3DC723}" type="presParOf" srcId="{F051D049-2698-4EB0-8465-4F431967D042}" destId="{A8A12D62-4FFD-4FCF-A14E-4132A78593F9}" srcOrd="1" destOrd="0" presId="urn:microsoft.com/office/officeart/2005/8/layout/list1"/>
    <dgm:cxn modelId="{A44C64D9-666B-42EF-A76D-F7882FC60BD8}" type="presParOf" srcId="{E542C4FE-C85D-43C4-9451-A1F834A2E7CA}" destId="{C2DBA9B8-7F4F-4C07-AFF8-108D27472947}" srcOrd="5" destOrd="0" presId="urn:microsoft.com/office/officeart/2005/8/layout/list1"/>
    <dgm:cxn modelId="{EB89712A-82DA-4750-86E9-35D064A60EB4}" type="presParOf" srcId="{E542C4FE-C85D-43C4-9451-A1F834A2E7CA}" destId="{25675A96-9880-43A6-8294-4C6B3688E555}" srcOrd="6" destOrd="0" presId="urn:microsoft.com/office/officeart/2005/8/layout/list1"/>
    <dgm:cxn modelId="{9E4BED0A-6B78-4538-B283-0709C1A2F843}" type="presParOf" srcId="{E542C4FE-C85D-43C4-9451-A1F834A2E7CA}" destId="{F606DD69-0254-446E-8FD1-EB675BB34C32}" srcOrd="7" destOrd="0" presId="urn:microsoft.com/office/officeart/2005/8/layout/list1"/>
    <dgm:cxn modelId="{8381AAD3-0E88-4DAB-8B6C-BFD7736173CB}" type="presParOf" srcId="{E542C4FE-C85D-43C4-9451-A1F834A2E7CA}" destId="{62B15FAC-E3A6-4B41-A88A-14671EE0916D}" srcOrd="8" destOrd="0" presId="urn:microsoft.com/office/officeart/2005/8/layout/list1"/>
    <dgm:cxn modelId="{403DCFAA-9746-45E3-8900-760CDA05C0BB}" type="presParOf" srcId="{62B15FAC-E3A6-4B41-A88A-14671EE0916D}" destId="{5C945BA9-004D-4258-A65E-29E31E039748}" srcOrd="0" destOrd="0" presId="urn:microsoft.com/office/officeart/2005/8/layout/list1"/>
    <dgm:cxn modelId="{1BDFB922-C66C-4CC6-B4A2-B167528BE421}" type="presParOf" srcId="{62B15FAC-E3A6-4B41-A88A-14671EE0916D}" destId="{D0C9CB69-41C4-43C1-8D93-C23CB185B1CB}" srcOrd="1" destOrd="0" presId="urn:microsoft.com/office/officeart/2005/8/layout/list1"/>
    <dgm:cxn modelId="{E50AC181-D7DA-4D76-A6CE-51FBA4143065}" type="presParOf" srcId="{E542C4FE-C85D-43C4-9451-A1F834A2E7CA}" destId="{65A51283-251B-42F3-BAEE-C2711606EC88}" srcOrd="9" destOrd="0" presId="urn:microsoft.com/office/officeart/2005/8/layout/list1"/>
    <dgm:cxn modelId="{25A0C843-CDEA-4573-9E36-FBA887A831D3}" type="presParOf" srcId="{E542C4FE-C85D-43C4-9451-A1F834A2E7CA}" destId="{8723B423-9275-43C9-9611-333A38B8FBE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8BAF8-60BE-4AD5-89BC-F2DB7AA14EBC}">
      <dsp:nvSpPr>
        <dsp:cNvPr id="0" name=""/>
        <dsp:cNvSpPr/>
      </dsp:nvSpPr>
      <dsp:spPr>
        <a:xfrm>
          <a:off x="0" y="375374"/>
          <a:ext cx="7696203" cy="83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416560" rIns="5973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Ensure any LEL SSO is identified</a:t>
          </a:r>
        </a:p>
      </dsp:txBody>
      <dsp:txXfrm>
        <a:off x="0" y="375374"/>
        <a:ext cx="7696203" cy="834750"/>
      </dsp:txXfrm>
    </dsp:sp>
    <dsp:sp modelId="{30DB0293-301F-4CC8-B3D2-1F89D22B6117}">
      <dsp:nvSpPr>
        <dsp:cNvPr id="0" name=""/>
        <dsp:cNvSpPr/>
      </dsp:nvSpPr>
      <dsp:spPr>
        <a:xfrm>
          <a:off x="384810" y="80174"/>
          <a:ext cx="53873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Monitoring/ Detection</a:t>
          </a:r>
        </a:p>
      </dsp:txBody>
      <dsp:txXfrm>
        <a:off x="413631" y="108995"/>
        <a:ext cx="5329700" cy="532758"/>
      </dsp:txXfrm>
    </dsp:sp>
    <dsp:sp modelId="{25675A96-9880-43A6-8294-4C6B3688E555}">
      <dsp:nvSpPr>
        <dsp:cNvPr id="0" name=""/>
        <dsp:cNvSpPr/>
      </dsp:nvSpPr>
      <dsp:spPr>
        <a:xfrm>
          <a:off x="0" y="1613325"/>
          <a:ext cx="7696203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416560" rIns="5973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Establish rules prohibiting SSO from LELs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Several vendors have recently promoted solutions to LEL oscillation</a:t>
          </a:r>
        </a:p>
      </dsp:txBody>
      <dsp:txXfrm>
        <a:off x="0" y="1613325"/>
        <a:ext cx="7696203" cy="1417500"/>
      </dsp:txXfrm>
    </dsp:sp>
    <dsp:sp modelId="{A8A12D62-4FFD-4FCF-A14E-4132A78593F9}">
      <dsp:nvSpPr>
        <dsp:cNvPr id="0" name=""/>
        <dsp:cNvSpPr/>
      </dsp:nvSpPr>
      <dsp:spPr>
        <a:xfrm>
          <a:off x="384810" y="1318124"/>
          <a:ext cx="53873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Prohibition</a:t>
          </a:r>
        </a:p>
      </dsp:txBody>
      <dsp:txXfrm>
        <a:off x="413631" y="1346945"/>
        <a:ext cx="5329700" cy="532758"/>
      </dsp:txXfrm>
    </dsp:sp>
    <dsp:sp modelId="{8723B423-9275-43C9-9611-333A38B8FBEC}">
      <dsp:nvSpPr>
        <dsp:cNvPr id="0" name=""/>
        <dsp:cNvSpPr/>
      </dsp:nvSpPr>
      <dsp:spPr>
        <a:xfrm>
          <a:off x="0" y="3434025"/>
          <a:ext cx="7696203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416560" rIns="5973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Trip LELs that induce unacceptable SSO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Trip Generators that detect SSO (torsional stress relay)</a:t>
          </a:r>
        </a:p>
      </dsp:txBody>
      <dsp:txXfrm>
        <a:off x="0" y="3434025"/>
        <a:ext cx="7696203" cy="1134000"/>
      </dsp:txXfrm>
    </dsp:sp>
    <dsp:sp modelId="{D0C9CB69-41C4-43C1-8D93-C23CB185B1CB}">
      <dsp:nvSpPr>
        <dsp:cNvPr id="0" name=""/>
        <dsp:cNvSpPr/>
      </dsp:nvSpPr>
      <dsp:spPr>
        <a:xfrm>
          <a:off x="384810" y="3138825"/>
          <a:ext cx="53873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Protection</a:t>
          </a:r>
        </a:p>
      </dsp:txBody>
      <dsp:txXfrm>
        <a:off x="413631" y="3167646"/>
        <a:ext cx="5329700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4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4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06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89098360_Understanding_the_Inception_of_147_Hz_Oscillations_Emerging_from_a_Data_Center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www.ercot.com/files/docs/2025/02/28/LL-Oscillation_LFLTF_Mar2025_Final.pptx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epri.com/events/539b60d7-57da-4252-9968-fb1754ee3b6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371600"/>
            <a:ext cx="51054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Large Load </a:t>
            </a:r>
            <a:r>
              <a:rPr lang="en-US" sz="2400" b="1" dirty="0" err="1">
                <a:solidFill>
                  <a:schemeClr val="tx2"/>
                </a:solidFill>
              </a:rPr>
              <a:t>Subsynchronous</a:t>
            </a:r>
            <a:r>
              <a:rPr lang="en-US" sz="2400" b="1" dirty="0">
                <a:solidFill>
                  <a:schemeClr val="tx2"/>
                </a:solidFill>
              </a:rPr>
              <a:t> Oscillation Overview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LLWG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July 11, 2025</a:t>
            </a:r>
          </a:p>
          <a:p>
            <a:endParaRPr lang="en-US" sz="2000" i="1" dirty="0">
              <a:solidFill>
                <a:schemeClr val="tx2"/>
              </a:solidFill>
            </a:endParaRPr>
          </a:p>
          <a:p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 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ERCOT Operations Planning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8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8F066-198D-AA98-2A7D-CC02378AC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0184-0442-26FD-C943-4437B804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are the potential solutions?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84A7E7-D368-B70F-22D0-D4705AA97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E4B519-A280-4FCB-091B-7780F09979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6952857"/>
              </p:ext>
            </p:extLst>
          </p:nvPr>
        </p:nvGraphicFramePr>
        <p:xfrm>
          <a:off x="838199" y="1295400"/>
          <a:ext cx="7696203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681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C039B-18A8-3207-085C-5462C61C1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3655-6010-1BC1-B26D-9BE7705CA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Next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B87425-B975-6079-4CC3-B3011B59F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18C185-9938-5829-7A9E-99DFA6A07B38}"/>
              </a:ext>
            </a:extLst>
          </p:cNvPr>
          <p:cNvSpPr txBox="1"/>
          <p:nvPr/>
        </p:nvSpPr>
        <p:spPr>
          <a:xfrm>
            <a:off x="389918" y="1239069"/>
            <a:ext cx="8115302" cy="1377300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ERCOT has engaged a consultant to assist in defining the span of the reliability risk associated with LEL SSO and explore the viability of potential solutions. ERCOT will share findings with the LLWG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91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743200"/>
            <a:ext cx="6324600" cy="121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AEC7"/>
                </a:solidFill>
              </a:rPr>
              <a:t>Questions?</a:t>
            </a:r>
            <a:endParaRPr lang="en-US" sz="24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6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BA03-3A26-2B85-A762-E28CEE23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Large Load Oscillations and Transients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CBDB6F-35E0-DC99-924F-0FED38156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5EEE8-DC2D-29BC-1BE2-E577AE6CDD0D}"/>
              </a:ext>
            </a:extLst>
          </p:cNvPr>
          <p:cNvSpPr txBox="1"/>
          <p:nvPr/>
        </p:nvSpPr>
        <p:spPr>
          <a:xfrm>
            <a:off x="389918" y="838200"/>
            <a:ext cx="8115302" cy="377026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Large Electronic Loads can vary their consumption relatively rapidly </a:t>
            </a:r>
            <a:endParaRPr lang="en-US" dirty="0"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FEBB7-824F-8357-5E0B-63C7CF465290}"/>
              </a:ext>
            </a:extLst>
          </p:cNvPr>
          <p:cNvSpPr/>
          <p:nvPr/>
        </p:nvSpPr>
        <p:spPr>
          <a:xfrm>
            <a:off x="347063" y="2117106"/>
            <a:ext cx="160020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FE101-6D62-A74C-047E-2CF6A7AD15F2}"/>
              </a:ext>
            </a:extLst>
          </p:cNvPr>
          <p:cNvSpPr/>
          <p:nvPr/>
        </p:nvSpPr>
        <p:spPr>
          <a:xfrm>
            <a:off x="2400300" y="2121440"/>
            <a:ext cx="160020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Seconds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A918B-08D9-76D0-84EB-7A5069A4EDED}"/>
              </a:ext>
            </a:extLst>
          </p:cNvPr>
          <p:cNvSpPr/>
          <p:nvPr/>
        </p:nvSpPr>
        <p:spPr>
          <a:xfrm>
            <a:off x="4770770" y="2121440"/>
            <a:ext cx="195202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Subsynchronous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1A30CF-7F2D-296C-8766-46B87ECCAF00}"/>
              </a:ext>
            </a:extLst>
          </p:cNvPr>
          <p:cNvSpPr txBox="1"/>
          <p:nvPr/>
        </p:nvSpPr>
        <p:spPr>
          <a:xfrm>
            <a:off x="762000" y="3330476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cause frequency control issues, including exhaustion of Regulation Up/Down Ancillary Services and degradation of NERC frequency control metrics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1F1F15-AA30-F45B-02E1-89F0BB580BB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147163" y="2801909"/>
            <a:ext cx="483708" cy="524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9EBD85-1317-1591-36FC-13DCBEFF64E6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747363" y="2806243"/>
            <a:ext cx="453037" cy="519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734DC01-8A50-DC6D-A7EC-45C2BAC2AA61}"/>
              </a:ext>
            </a:extLst>
          </p:cNvPr>
          <p:cNvSpPr txBox="1"/>
          <p:nvPr/>
        </p:nvSpPr>
        <p:spPr>
          <a:xfrm>
            <a:off x="5859151" y="3326142"/>
            <a:ext cx="22238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cause damage to grid equipment, including the shafts of synchronous generators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DDBD6A-DB8B-1D62-4AC5-9BC9849F5BD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5746780" y="2806243"/>
            <a:ext cx="455271" cy="512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71257693-009A-BEC5-89D4-F501ED22DEF7}"/>
              </a:ext>
            </a:extLst>
          </p:cNvPr>
          <p:cNvSpPr/>
          <p:nvPr/>
        </p:nvSpPr>
        <p:spPr>
          <a:xfrm>
            <a:off x="5808390" y="1336281"/>
            <a:ext cx="1828800" cy="730974"/>
          </a:xfrm>
          <a:prstGeom prst="wedgeEllipseCallou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Generally, 1 to 30 Oscillations per second.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CB1754-F857-F170-937D-BF19FD0F2114}"/>
              </a:ext>
            </a:extLst>
          </p:cNvPr>
          <p:cNvSpPr/>
          <p:nvPr/>
        </p:nvSpPr>
        <p:spPr>
          <a:xfrm>
            <a:off x="7176818" y="2128693"/>
            <a:ext cx="160020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Transient-Like Behavior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167586C-9E17-5697-57A8-C5304CE05698}"/>
              </a:ext>
            </a:extLst>
          </p:cNvPr>
          <p:cNvCxnSpPr>
            <a:cxnSpLocks/>
          </p:cNvCxnSpPr>
          <p:nvPr/>
        </p:nvCxnSpPr>
        <p:spPr>
          <a:xfrm flipH="1">
            <a:off x="7523881" y="2838165"/>
            <a:ext cx="453037" cy="519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83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75402-02B8-9D5F-E79D-41D90B8CE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E077D-CF22-4245-C083-2C387189B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Large Load </a:t>
            </a:r>
            <a:r>
              <a:rPr lang="en-US" sz="2400" dirty="0" err="1"/>
              <a:t>Subsynchronous</a:t>
            </a:r>
            <a:r>
              <a:rPr lang="en-US" sz="2400" dirty="0"/>
              <a:t> Oscillations and Transients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E95949-5AFF-2F3E-84B3-7F7B717A7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21FC0-F8DB-7C6A-4248-E8B5B02E5601}"/>
              </a:ext>
            </a:extLst>
          </p:cNvPr>
          <p:cNvSpPr txBox="1"/>
          <p:nvPr/>
        </p:nvSpPr>
        <p:spPr>
          <a:xfrm>
            <a:off x="389918" y="838200"/>
            <a:ext cx="8115302" cy="684803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This presentation will focus on </a:t>
            </a:r>
            <a:r>
              <a:rPr lang="en-US" sz="2000" dirty="0" err="1"/>
              <a:t>subsynchronous</a:t>
            </a:r>
            <a:r>
              <a:rPr lang="en-US" sz="2000" dirty="0"/>
              <a:t> oscillations (SSO) and Transients from Large Electronic Loads (LELs)</a:t>
            </a:r>
            <a:endParaRPr lang="en-US" dirty="0"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7A8C1E-5104-1D9A-C1DE-566F28D0900D}"/>
              </a:ext>
            </a:extLst>
          </p:cNvPr>
          <p:cNvSpPr/>
          <p:nvPr/>
        </p:nvSpPr>
        <p:spPr>
          <a:xfrm>
            <a:off x="347063" y="2117106"/>
            <a:ext cx="1600200" cy="6848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F41CD-E20B-4780-3530-7D7391B5786E}"/>
              </a:ext>
            </a:extLst>
          </p:cNvPr>
          <p:cNvSpPr/>
          <p:nvPr/>
        </p:nvSpPr>
        <p:spPr>
          <a:xfrm>
            <a:off x="2400300" y="2121440"/>
            <a:ext cx="1600200" cy="6848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Seconds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551484-8F90-F062-552B-6F2769C04F2D}"/>
              </a:ext>
            </a:extLst>
          </p:cNvPr>
          <p:cNvSpPr/>
          <p:nvPr/>
        </p:nvSpPr>
        <p:spPr>
          <a:xfrm>
            <a:off x="4770770" y="2121440"/>
            <a:ext cx="195202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Subsynchronous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460239-46FE-FF5B-3F48-31BB81E869B3}"/>
              </a:ext>
            </a:extLst>
          </p:cNvPr>
          <p:cNvSpPr txBox="1"/>
          <p:nvPr/>
        </p:nvSpPr>
        <p:spPr>
          <a:xfrm>
            <a:off x="762000" y="3330476"/>
            <a:ext cx="289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Can cause frequency control issues, including exhaustion of Regulation Up/Down Ancillary Services and degradation of NERC frequency control metrics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67F7120-5653-F674-DC77-163927F15E8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147163" y="2801909"/>
            <a:ext cx="483708" cy="524233"/>
          </a:xfrm>
          <a:prstGeom prst="straightConnector1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B9F8EA7-ADEE-6FB1-3745-6FE579A71452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747363" y="2806243"/>
            <a:ext cx="453037" cy="519899"/>
          </a:xfrm>
          <a:prstGeom prst="straightConnector1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673A807-D9C2-D516-7BF3-9EFB368C21CD}"/>
              </a:ext>
            </a:extLst>
          </p:cNvPr>
          <p:cNvSpPr txBox="1"/>
          <p:nvPr/>
        </p:nvSpPr>
        <p:spPr>
          <a:xfrm>
            <a:off x="5859151" y="3326142"/>
            <a:ext cx="22238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cause damage to grid equipment, including the shafts of synchronous generators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ECE6A0-3C1D-6A18-7C7C-9CD8497C4A09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5746780" y="2806243"/>
            <a:ext cx="455271" cy="512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4DFED53C-172B-6404-AB48-FCCED71EDAD6}"/>
              </a:ext>
            </a:extLst>
          </p:cNvPr>
          <p:cNvSpPr/>
          <p:nvPr/>
        </p:nvSpPr>
        <p:spPr>
          <a:xfrm>
            <a:off x="7176818" y="2128693"/>
            <a:ext cx="160020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Transient-Like Behavior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A0E9DA5-3ECB-351E-2647-982DA7FE5F89}"/>
              </a:ext>
            </a:extLst>
          </p:cNvPr>
          <p:cNvCxnSpPr>
            <a:cxnSpLocks/>
          </p:cNvCxnSpPr>
          <p:nvPr/>
        </p:nvCxnSpPr>
        <p:spPr>
          <a:xfrm flipH="1">
            <a:off x="7523881" y="2838165"/>
            <a:ext cx="453037" cy="519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3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2C9E9-5BA3-BCB9-ED3F-0F9579BF0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causes Large Electronic Load oscillations?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467256-9324-AAB8-EB2C-8AE340D12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FF8890-90A7-291F-9668-76F4CD915942}"/>
              </a:ext>
            </a:extLst>
          </p:cNvPr>
          <p:cNvSpPr/>
          <p:nvPr/>
        </p:nvSpPr>
        <p:spPr>
          <a:xfrm>
            <a:off x="3429000" y="1066800"/>
            <a:ext cx="2286000" cy="6848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Subsynchronous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0618D4-9FC6-6389-6353-C5EB387FD614}"/>
              </a:ext>
            </a:extLst>
          </p:cNvPr>
          <p:cNvSpPr/>
          <p:nvPr/>
        </p:nvSpPr>
        <p:spPr>
          <a:xfrm>
            <a:off x="1148255" y="2209800"/>
            <a:ext cx="2286000" cy="6848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By Design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74CF0D-E887-EE5B-816C-9D5CD489B0BC}"/>
              </a:ext>
            </a:extLst>
          </p:cNvPr>
          <p:cNvSpPr/>
          <p:nvPr/>
        </p:nvSpPr>
        <p:spPr>
          <a:xfrm>
            <a:off x="5733395" y="2209800"/>
            <a:ext cx="2286000" cy="68480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Control System </a:t>
            </a:r>
            <a:r>
              <a:rPr lang="en-US" dirty="0" err="1"/>
              <a:t>Misoperation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317689-7472-4DE0-DC8E-8676C2DB0E08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291255" y="1751603"/>
            <a:ext cx="2280745" cy="45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659EBDD-0F78-F60A-1C07-2A14CFA1578E}"/>
              </a:ext>
            </a:extLst>
          </p:cNvPr>
          <p:cNvCxnSpPr>
            <a:cxnSpLocks/>
          </p:cNvCxnSpPr>
          <p:nvPr/>
        </p:nvCxnSpPr>
        <p:spPr>
          <a:xfrm>
            <a:off x="4590395" y="1751603"/>
            <a:ext cx="2280745" cy="458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231A3A3-323F-9C7C-5EF4-1AE28E4C7961}"/>
              </a:ext>
            </a:extLst>
          </p:cNvPr>
          <p:cNvSpPr txBox="1"/>
          <p:nvPr/>
        </p:nvSpPr>
        <p:spPr>
          <a:xfrm>
            <a:off x="1072055" y="2971800"/>
            <a:ext cx="2356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AI training or other computational algorithms may be designed to cycle processors </a:t>
            </a:r>
            <a:r>
              <a:rPr lang="en-US" dirty="0" err="1"/>
              <a:t>subsynchronously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68A0C5-5D63-C178-D84E-BB80CDB6157A}"/>
              </a:ext>
            </a:extLst>
          </p:cNvPr>
          <p:cNvSpPr txBox="1"/>
          <p:nvPr/>
        </p:nvSpPr>
        <p:spPr>
          <a:xfrm>
            <a:off x="5662450" y="2950779"/>
            <a:ext cx="2356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Bad firmware?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well understood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D58E8-EDB9-D88D-076F-30C9C2065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4037539"/>
            <a:ext cx="5081542" cy="213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4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9A0C0-9FB5-5907-E9D4-DE9B3CCDD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C0EB1-4028-3448-C618-E66E9B7CB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Has this occurred in the field?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C29A54-FDCE-C4BD-F0C2-D0CD7F138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BB550-437E-3D15-7AE3-D9A588EB7D30}"/>
              </a:ext>
            </a:extLst>
          </p:cNvPr>
          <p:cNvSpPr txBox="1"/>
          <p:nvPr/>
        </p:nvSpPr>
        <p:spPr>
          <a:xfrm>
            <a:off x="389918" y="838200"/>
            <a:ext cx="8296882" cy="5078313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Yes!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ERCOT 23 Hz Event (July-October 2024)</a:t>
            </a:r>
          </a:p>
          <a:p>
            <a:pPr>
              <a:spcAft>
                <a:spcPts val="600"/>
              </a:spcAft>
            </a:pPr>
            <a:r>
              <a:rPr lang="en-US" sz="1050" dirty="0">
                <a:cs typeface="Arial"/>
                <a:hlinkClick r:id="rId2"/>
              </a:rPr>
              <a:t>https://www.ercot.com/files/docs/2025/02/28/LL-Oscillation_LFLTF_Mar2025_Final.pptx</a:t>
            </a:r>
            <a:r>
              <a:rPr lang="en-US" sz="1050" dirty="0">
                <a:cs typeface="Arial"/>
              </a:rPr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Dominion Energy 14.7-14.8 Hz Event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cs typeface="Arial"/>
                <a:hlinkClick r:id="rId3"/>
              </a:rPr>
              <a:t>https://www.researchgate.net/publication/389098360_Understanding_the_Inception_of_147_Hz_Oscillations_Emerging_from_a_Data_Center</a:t>
            </a:r>
            <a:r>
              <a:rPr lang="en-US" sz="1000" dirty="0">
                <a:cs typeface="Arial"/>
              </a:rPr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Dominion Energy 1-11 Hz Event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cs typeface="Arial"/>
                <a:hlinkClick r:id="rId4"/>
              </a:rPr>
              <a:t>https://www.epri.com/events/539b60d7-57da-4252-9968-fb1754ee3b66</a:t>
            </a:r>
            <a:r>
              <a:rPr lang="en-US" sz="1000" dirty="0">
                <a:cs typeface="Arial"/>
              </a:rPr>
              <a:t> </a:t>
            </a:r>
          </a:p>
          <a:p>
            <a:pPr>
              <a:spcAft>
                <a:spcPts val="600"/>
              </a:spcAft>
            </a:pPr>
            <a:endParaRPr lang="en-US" sz="2000" dirty="0"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75DBB3-4951-6070-DF71-FA489C4C8C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3227315"/>
            <a:ext cx="2747962" cy="13414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1EB412-31C0-94A6-B91E-3A948B8963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8198" y="1447800"/>
            <a:ext cx="2981514" cy="9727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C17FE9-4F5A-8120-0D88-7EF1FAE5FA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8198" y="5105400"/>
            <a:ext cx="2624004" cy="124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49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E74DC-F7A6-5D3D-78B7-4D4A71195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714D-82C3-080E-0894-E8CC2003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are the potential impacts of LEL SSO?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F4E56D-01FE-3B72-7B2F-4D1E834D2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86B5BE-59B6-002D-E7A7-4C3D943EBBF1}"/>
              </a:ext>
            </a:extLst>
          </p:cNvPr>
          <p:cNvSpPr txBox="1"/>
          <p:nvPr/>
        </p:nvSpPr>
        <p:spPr>
          <a:xfrm>
            <a:off x="389918" y="838200"/>
            <a:ext cx="8115302" cy="5424562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SSO impacts have been known: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Since the 1970s for synchronous generators (Mohave event)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Since 2009 for inverter-based resources (South Texas event)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SSO can cause catastrophic damage or fatigue to generator equipment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Generally, torsional vibration on the shafts of turbine generators are considered the highest risk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Based on ERCOT’s experience with series capacitor SSO impact studies, ERCOT has observed that the SSO impacts on the ERCOT system can occur in the 1 to 30 Hz range</a:t>
            </a:r>
          </a:p>
          <a:p>
            <a:pPr>
              <a:spcAft>
                <a:spcPts val="600"/>
              </a:spcAft>
            </a:pPr>
            <a:endParaRPr lang="en-US" dirty="0">
              <a:cs typeface="Arial"/>
            </a:endParaRPr>
          </a:p>
        </p:txBody>
      </p:sp>
      <p:pic>
        <p:nvPicPr>
          <p:cNvPr id="1026" name="Picture 2" descr="Shaft damage caused due to SSR at Mohave, 1970 [38] | Download Scientific  Diagram">
            <a:extLst>
              <a:ext uri="{FF2B5EF4-FFF2-40B4-BE49-F238E27FC236}">
                <a16:creationId xmlns:a16="http://schemas.microsoft.com/office/drawing/2014/main" id="{71172578-2AAC-DBDB-BDA0-38513903E9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5" b="8046"/>
          <a:stretch/>
        </p:blipFill>
        <p:spPr bwMode="auto">
          <a:xfrm>
            <a:off x="4876800" y="3429000"/>
            <a:ext cx="29908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C1F501FD-0CEB-8F32-958C-864BF015C10C}"/>
              </a:ext>
            </a:extLst>
          </p:cNvPr>
          <p:cNvSpPr/>
          <p:nvPr/>
        </p:nvSpPr>
        <p:spPr>
          <a:xfrm>
            <a:off x="8201569" y="1371600"/>
            <a:ext cx="485231" cy="2971800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1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77AA8-D1E1-504F-BE61-D6749F36A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F27E-49E4-7D6B-2611-623700AB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the likelihood that a generator may be damaged by Large Load SSO?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305C1-4C79-398C-A3C6-E30EA26FB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6FBCA0-F946-7B85-54A4-19989057D09C}"/>
              </a:ext>
            </a:extLst>
          </p:cNvPr>
          <p:cNvSpPr txBox="1"/>
          <p:nvPr/>
        </p:nvSpPr>
        <p:spPr>
          <a:xfrm>
            <a:off x="389918" y="1239069"/>
            <a:ext cx="8115302" cy="3577903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Two primary factors impact the risk to generators: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Proximity to source of the oscillations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transmission system will typically damp and disperse SSO from LELs, though some oscillations have been known to manifest over long distances</a:t>
            </a:r>
          </a:p>
          <a:p>
            <a:pPr marL="714375" lvl="1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Generators co-located with LELs are most at risk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Generator resonance modes relative to SSO frequency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If a LEL is oscillating at or near the resonant mode of a nearby generator it is likely to cause damage to the generator</a:t>
            </a:r>
          </a:p>
          <a:p>
            <a:pPr>
              <a:spcAft>
                <a:spcPts val="600"/>
              </a:spcAft>
            </a:pPr>
            <a:endParaRPr lang="en-US" dirty="0">
              <a:cs typeface="Arial"/>
            </a:endParaRPr>
          </a:p>
        </p:txBody>
      </p:sp>
      <p:pic>
        <p:nvPicPr>
          <p:cNvPr id="5" name="Picture 2" descr="Analysis of Subsynchronous Resonance Characteristics and Influence Factors  in a Series Compensated Transmission System">
            <a:extLst>
              <a:ext uri="{FF2B5EF4-FFF2-40B4-BE49-F238E27FC236}">
                <a16:creationId xmlns:a16="http://schemas.microsoft.com/office/drawing/2014/main" id="{8B02F9A8-EA00-53D2-607B-241B2CFBB2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8" t="47778" r="21582" b="7778"/>
          <a:stretch/>
        </p:blipFill>
        <p:spPr bwMode="auto">
          <a:xfrm>
            <a:off x="5791200" y="4512425"/>
            <a:ext cx="304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7095D0-E4AC-4682-7943-73C288EEF3CD}"/>
              </a:ext>
            </a:extLst>
          </p:cNvPr>
          <p:cNvSpPr txBox="1"/>
          <p:nvPr/>
        </p:nvSpPr>
        <p:spPr>
          <a:xfrm>
            <a:off x="389918" y="4419600"/>
            <a:ext cx="5477482" cy="1408078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E.g. If the resonant mode of a generator shaft is 20 Hz and a nearby Large Load is oscillating its consumption at 20 Hz, the generator shaft is likely to be damaged</a:t>
            </a:r>
          </a:p>
          <a:p>
            <a:pPr>
              <a:spcAft>
                <a:spcPts val="600"/>
              </a:spcAft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606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D0480-1A94-0F28-76FD-4CBA62483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C391-A44D-B8AF-8408-A52A824B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Can SSO from LELs be detected in real-time?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D58D83-3C5B-FC6B-AC8F-CA31D7EC8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A9333E-D806-59CB-0C68-1C9F3E0AE971}"/>
              </a:ext>
            </a:extLst>
          </p:cNvPr>
          <p:cNvSpPr txBox="1"/>
          <p:nvPr/>
        </p:nvSpPr>
        <p:spPr>
          <a:xfrm>
            <a:off x="389918" y="838200"/>
            <a:ext cx="8115302" cy="730969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Not precisely</a:t>
            </a:r>
          </a:p>
          <a:p>
            <a:pPr>
              <a:spcAft>
                <a:spcPts val="600"/>
              </a:spcAft>
            </a:pPr>
            <a:endParaRPr lang="en-US" dirty="0">
              <a:cs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5C3C03D-51EF-DF86-0902-07FE4AF2618D}"/>
              </a:ext>
            </a:extLst>
          </p:cNvPr>
          <p:cNvGrpSpPr/>
          <p:nvPr/>
        </p:nvGrpSpPr>
        <p:grpSpPr>
          <a:xfrm>
            <a:off x="379881" y="4637690"/>
            <a:ext cx="772510" cy="391510"/>
            <a:chOff x="381000" y="5562600"/>
            <a:chExt cx="772510" cy="39151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629AD64-C4EA-271F-6FF7-90AF67AA99E9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D09F3A3-CDDA-2BF7-992F-C831A990815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C663E60-8C72-0225-30E9-12867754DE5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722710-6289-7DB6-C87D-A3DE48D697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30D8424-D2DD-947C-5423-9FE45F14811F}"/>
              </a:ext>
            </a:extLst>
          </p:cNvPr>
          <p:cNvGrpSpPr/>
          <p:nvPr/>
        </p:nvGrpSpPr>
        <p:grpSpPr>
          <a:xfrm>
            <a:off x="1145567" y="4637690"/>
            <a:ext cx="772510" cy="391510"/>
            <a:chOff x="381000" y="5562600"/>
            <a:chExt cx="772510" cy="39151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838221A-4F85-C5BF-216F-F1A291E0F48F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72D37F3-D874-45A4-E21A-3B39230127F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287436E-26E1-5B22-8B80-E2F022262E69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5B6A49F-BEEB-788D-CEC6-82462BD10F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68A2125-F874-A402-E13E-666F35783635}"/>
              </a:ext>
            </a:extLst>
          </p:cNvPr>
          <p:cNvGrpSpPr/>
          <p:nvPr/>
        </p:nvGrpSpPr>
        <p:grpSpPr>
          <a:xfrm>
            <a:off x="1915449" y="4637690"/>
            <a:ext cx="772510" cy="391510"/>
            <a:chOff x="381000" y="5562600"/>
            <a:chExt cx="772510" cy="39151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3E2A576-85F6-D916-E320-B8A9FB0A0725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A4C21B3-6272-2E60-7369-0D0EF8AD5B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5914620-2413-A3C4-F0D3-C02FB105952B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52B496B-76BE-C5AD-6D87-82CA374574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713DA32-8D1B-C6F8-297E-6CF77113F0E3}"/>
              </a:ext>
            </a:extLst>
          </p:cNvPr>
          <p:cNvGrpSpPr/>
          <p:nvPr/>
        </p:nvGrpSpPr>
        <p:grpSpPr>
          <a:xfrm>
            <a:off x="2681606" y="4637690"/>
            <a:ext cx="772510" cy="391510"/>
            <a:chOff x="381000" y="5562600"/>
            <a:chExt cx="772510" cy="39151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204D291-6358-27B1-14FC-C012B4531316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69AC251-6E91-75C8-6857-8E20D70DE6E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4E25D3-5EBA-5169-D895-B831EE7BCF4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A0623F1-75FC-B284-9C4B-3407CDE944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12F3849-A706-11C7-89A7-2F7196FC14EE}"/>
              </a:ext>
            </a:extLst>
          </p:cNvPr>
          <p:cNvGrpSpPr/>
          <p:nvPr/>
        </p:nvGrpSpPr>
        <p:grpSpPr>
          <a:xfrm>
            <a:off x="3451488" y="4637690"/>
            <a:ext cx="772510" cy="391510"/>
            <a:chOff x="381000" y="5562600"/>
            <a:chExt cx="772510" cy="39151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F46E577-0E6D-5957-0C46-B20622AA0837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51D977D-9DF2-CCB5-28AB-3BDFEC16947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9419E79-B7E3-54E0-D9E1-F52971932916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3F4F947-DE6F-D812-BA6E-0C3A4489DAE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584910-7CEA-BC8D-1FBC-3D70199F322B}"/>
              </a:ext>
            </a:extLst>
          </p:cNvPr>
          <p:cNvGrpSpPr/>
          <p:nvPr/>
        </p:nvGrpSpPr>
        <p:grpSpPr>
          <a:xfrm>
            <a:off x="4225567" y="4637690"/>
            <a:ext cx="772510" cy="391510"/>
            <a:chOff x="381000" y="5562600"/>
            <a:chExt cx="772510" cy="39151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2DEFE77-8B44-02B9-A83C-4DC5D12E02C3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5F296EE-960C-F244-BE68-0544C153B2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5E5E309-FC04-19C4-A613-055EBE6A1BE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7CDBF7E-36A8-D4B2-D31A-58E16256E5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F55E943-BEC9-D1BC-E041-CD45C0FE9CF0}"/>
              </a:ext>
            </a:extLst>
          </p:cNvPr>
          <p:cNvGrpSpPr/>
          <p:nvPr/>
        </p:nvGrpSpPr>
        <p:grpSpPr>
          <a:xfrm>
            <a:off x="4994391" y="4637690"/>
            <a:ext cx="772510" cy="391510"/>
            <a:chOff x="381000" y="5562600"/>
            <a:chExt cx="772510" cy="39151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5638CC9-CDBA-22CA-52C7-7D6DD5D043F7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14CBA16-7D39-567E-85AF-89EE478697E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03A753D-A4A1-6352-ABD7-1F82E2F368F1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6103B17-DE72-B790-71D7-E13D367EE0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774B82-503A-D295-B3B7-B201B035CAA1}"/>
              </a:ext>
            </a:extLst>
          </p:cNvPr>
          <p:cNvGrpSpPr/>
          <p:nvPr/>
        </p:nvGrpSpPr>
        <p:grpSpPr>
          <a:xfrm>
            <a:off x="5761646" y="4637690"/>
            <a:ext cx="772510" cy="391510"/>
            <a:chOff x="381000" y="5562600"/>
            <a:chExt cx="772510" cy="39151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890B3CF-8BAF-E8B4-62CA-8709F2399D1B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4C1F541-B127-2A5F-DF41-9358E525FEC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A9218E5-BC84-B3CB-8DEE-75A01CDEB01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ED2858B-A0D3-5A5C-D258-F1C3568396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B62EAEC-84B9-DBB1-3625-2917F3FCEE81}"/>
              </a:ext>
            </a:extLst>
          </p:cNvPr>
          <p:cNvGrpSpPr/>
          <p:nvPr/>
        </p:nvGrpSpPr>
        <p:grpSpPr>
          <a:xfrm>
            <a:off x="6531528" y="4637689"/>
            <a:ext cx="772510" cy="391510"/>
            <a:chOff x="381000" y="5562600"/>
            <a:chExt cx="772510" cy="39151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7F082FA-950E-91CD-78E1-9F8C2D78D924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5AB3AEE-4360-7B5C-DA62-17AEE93506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0331D39-CB84-0475-C1CB-78AB9481E46D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2AD51DB-AD8C-E27A-7E7A-05B6107FA6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EA62F57-37D9-4957-4040-87892628502E}"/>
              </a:ext>
            </a:extLst>
          </p:cNvPr>
          <p:cNvGrpSpPr/>
          <p:nvPr/>
        </p:nvGrpSpPr>
        <p:grpSpPr>
          <a:xfrm>
            <a:off x="7300352" y="4637689"/>
            <a:ext cx="772510" cy="391510"/>
            <a:chOff x="381000" y="5562600"/>
            <a:chExt cx="772510" cy="39151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CDA72F6-4255-31FD-CC0D-57AE82AD8AF8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BD21AF1-B79A-283C-477E-18E05118E24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F33C1B2-C100-A07B-6FFE-7EC146FA5622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B62B04D-2B7B-5F76-3D7B-32A6ED11E3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F4EC26-F037-19F6-A1E4-F2F0A77490A2}"/>
              </a:ext>
            </a:extLst>
          </p:cNvPr>
          <p:cNvGrpSpPr/>
          <p:nvPr/>
        </p:nvGrpSpPr>
        <p:grpSpPr>
          <a:xfrm>
            <a:off x="8070234" y="4637688"/>
            <a:ext cx="772510" cy="391510"/>
            <a:chOff x="381000" y="5562600"/>
            <a:chExt cx="772510" cy="39151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181616F-F6A4-C416-EF73-B256FE3063A1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F0C1177-6A2D-0B60-574E-A3D690936BB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D059A1D-C99D-1C7F-CB74-297918F58900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2355DCC-7DFF-67E1-53C5-0A67ED9234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2C3D90A3-F330-A7E0-407E-9C49821A7337}"/>
              </a:ext>
            </a:extLst>
          </p:cNvPr>
          <p:cNvSpPr/>
          <p:nvPr/>
        </p:nvSpPr>
        <p:spPr>
          <a:xfrm>
            <a:off x="401959" y="1531955"/>
            <a:ext cx="2286000" cy="13636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Primary real-time telemetry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Widespread across the system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122FCF2-71AE-FC2E-0993-F33DE1E2BB75}"/>
              </a:ext>
            </a:extLst>
          </p:cNvPr>
          <p:cNvSpPr/>
          <p:nvPr/>
        </p:nvSpPr>
        <p:spPr>
          <a:xfrm>
            <a:off x="3429000" y="1515161"/>
            <a:ext cx="2286000" cy="13636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Installed at select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Real-time streaming at &lt; 300 locations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16F6BCD-B3B7-BCB9-05A9-EAFFF0239924}"/>
              </a:ext>
            </a:extLst>
          </p:cNvPr>
          <p:cNvSpPr/>
          <p:nvPr/>
        </p:nvSpPr>
        <p:spPr>
          <a:xfrm>
            <a:off x="6456041" y="1505374"/>
            <a:ext cx="2286000" cy="13636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DFRs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Installed at many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real-time streaming due to data volume</a:t>
            </a: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9A26B365-52BE-CFA8-9CB4-68535C05A1D4}"/>
              </a:ext>
            </a:extLst>
          </p:cNvPr>
          <p:cNvSpPr txBox="1"/>
          <p:nvPr/>
        </p:nvSpPr>
        <p:spPr>
          <a:xfrm>
            <a:off x="401959" y="3048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 every 4-10 seconds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BB88C1B9-5B1F-00EF-7E8C-878BE8E56032}"/>
              </a:ext>
            </a:extLst>
          </p:cNvPr>
          <p:cNvSpPr txBox="1"/>
          <p:nvPr/>
        </p:nvSpPr>
        <p:spPr>
          <a:xfrm>
            <a:off x="3304569" y="3048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 up to 30 times per second</a:t>
            </a: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1FC99732-87BB-B822-921A-05A76AD630BE}"/>
              </a:ext>
            </a:extLst>
          </p:cNvPr>
          <p:cNvSpPr txBox="1"/>
          <p:nvPr/>
        </p:nvSpPr>
        <p:spPr>
          <a:xfrm>
            <a:off x="6456041" y="3020351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 up to 1200 times per second</a:t>
            </a: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19805E38-8A85-C8CC-1B6D-1489F02EF3B8}"/>
              </a:ext>
            </a:extLst>
          </p:cNvPr>
          <p:cNvSpPr txBox="1"/>
          <p:nvPr/>
        </p:nvSpPr>
        <p:spPr>
          <a:xfrm>
            <a:off x="3400464" y="5173162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Oscillations at up to 30 times per second</a:t>
            </a:r>
          </a:p>
        </p:txBody>
      </p:sp>
    </p:spTree>
    <p:extLst>
      <p:ext uri="{BB962C8B-B14F-4D97-AF65-F5344CB8AC3E}">
        <p14:creationId xmlns:p14="http://schemas.microsoft.com/office/powerpoint/2010/main" val="2940803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67E71-16AD-F3CB-EFFE-AC106400E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6ED9-1376-955D-ECB6-5FA9D258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else?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C13094-5102-E5F6-5143-323996957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38B97-CAC0-0B9D-3416-8E2618858BCD}"/>
              </a:ext>
            </a:extLst>
          </p:cNvPr>
          <p:cNvSpPr txBox="1"/>
          <p:nvPr/>
        </p:nvSpPr>
        <p:spPr>
          <a:xfrm>
            <a:off x="389918" y="838200"/>
            <a:ext cx="8115302" cy="2608406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Transients: Large power oscillations, even if not at a resonant mode, can look like transients to a generator shaft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= Generator Shaft Fatigue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Not quite “SSO” oscillations can exacerbate: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Ordinary machine modes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Interarea modes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3E34041-4888-EB0D-C940-189BD4C87A42}"/>
              </a:ext>
            </a:extLst>
          </p:cNvPr>
          <p:cNvGrpSpPr/>
          <p:nvPr/>
        </p:nvGrpSpPr>
        <p:grpSpPr>
          <a:xfrm>
            <a:off x="379881" y="4637690"/>
            <a:ext cx="772510" cy="391510"/>
            <a:chOff x="381000" y="5562600"/>
            <a:chExt cx="772510" cy="39151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9306E9E-FB9D-43E1-7641-BEC874D27051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4703302-C236-76DF-DE06-135F7F8555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5EE5E10-B546-4DCC-223F-C32AD46FE76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CD796B-8F5B-63C4-E8A0-7453959AD70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378D58F-30D5-AB4B-57F7-37AD84808206}"/>
              </a:ext>
            </a:extLst>
          </p:cNvPr>
          <p:cNvGrpSpPr/>
          <p:nvPr/>
        </p:nvGrpSpPr>
        <p:grpSpPr>
          <a:xfrm>
            <a:off x="1145567" y="4637690"/>
            <a:ext cx="772510" cy="391510"/>
            <a:chOff x="381000" y="5562600"/>
            <a:chExt cx="772510" cy="39151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0714D22-3C73-1388-6927-989D2BC359E4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C5DD141-B761-0701-89A0-7F601FB40D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DB41FF6-C9D2-E784-2B61-1CAA7007D14D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25A4AB5-0B9D-1FD0-9560-493B4D285C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9E50557-5326-E5BD-F809-170B8AFFC946}"/>
              </a:ext>
            </a:extLst>
          </p:cNvPr>
          <p:cNvGrpSpPr/>
          <p:nvPr/>
        </p:nvGrpSpPr>
        <p:grpSpPr>
          <a:xfrm>
            <a:off x="1915449" y="4637690"/>
            <a:ext cx="772510" cy="391510"/>
            <a:chOff x="381000" y="5562600"/>
            <a:chExt cx="772510" cy="39151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F93003-B3BD-435D-BA42-27A1F78227D7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EDFF498-8CE0-0B08-611F-D7561A4F15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2395026-210E-8DAA-7176-C834174462E9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2E6E4FF-70E9-E630-7E6B-5EC139D4A20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E9A145B-BD0B-C723-A793-2B6C09275574}"/>
              </a:ext>
            </a:extLst>
          </p:cNvPr>
          <p:cNvGrpSpPr/>
          <p:nvPr/>
        </p:nvGrpSpPr>
        <p:grpSpPr>
          <a:xfrm>
            <a:off x="2681606" y="4637690"/>
            <a:ext cx="772510" cy="391510"/>
            <a:chOff x="381000" y="5562600"/>
            <a:chExt cx="772510" cy="39151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B97AB27-8D15-14E6-2F3A-B42832A37E1E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69255AF-6BFD-2835-BFC2-DACC0A6A0D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10ED710-A711-8F18-0319-BB9C1149935D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50CA133-448F-CDC3-1A8F-BC633B614CB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7C439E2-83C2-6790-7F78-DD59C4A88629}"/>
              </a:ext>
            </a:extLst>
          </p:cNvPr>
          <p:cNvGrpSpPr/>
          <p:nvPr/>
        </p:nvGrpSpPr>
        <p:grpSpPr>
          <a:xfrm>
            <a:off x="3451488" y="4637690"/>
            <a:ext cx="772510" cy="391510"/>
            <a:chOff x="381000" y="5562600"/>
            <a:chExt cx="772510" cy="39151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3BC143F-EBCF-BF02-62FE-F5720121F3DA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5FE3550-9B1C-974E-B0E7-49C68E7691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670B941-6747-E8F2-1D2A-D509FDB16319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6A84C62-A1CF-AFA8-B654-FB49221A89A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47C6953-706C-E6ED-F5C0-1680085853D8}"/>
              </a:ext>
            </a:extLst>
          </p:cNvPr>
          <p:cNvGrpSpPr/>
          <p:nvPr/>
        </p:nvGrpSpPr>
        <p:grpSpPr>
          <a:xfrm>
            <a:off x="4225567" y="4637690"/>
            <a:ext cx="772510" cy="391510"/>
            <a:chOff x="381000" y="5562600"/>
            <a:chExt cx="772510" cy="39151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233D38F-3779-AABF-BD24-02B6018D0D13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218FD51-866C-143F-E7A8-CACE2AC1DA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94A5F2C-F48A-5E06-A705-FE32C5253C90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50E14AC-1923-1401-0EFB-847DB756519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365F34A-6674-396D-2CF8-829CC2B668CC}"/>
              </a:ext>
            </a:extLst>
          </p:cNvPr>
          <p:cNvGrpSpPr/>
          <p:nvPr/>
        </p:nvGrpSpPr>
        <p:grpSpPr>
          <a:xfrm>
            <a:off x="4994391" y="4637690"/>
            <a:ext cx="772510" cy="391510"/>
            <a:chOff x="381000" y="5562600"/>
            <a:chExt cx="772510" cy="39151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01DA5ED-2797-2EB7-4295-09C7BE6B920A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883F9B5-DDD0-0AEB-9E1C-76449942F0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030228-E0A5-309C-8B0E-87B08ECC1104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D927B1-FC32-CD45-DBE7-B83F224F6D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F0E77DD-628F-E13F-5808-6480F7585AB8}"/>
              </a:ext>
            </a:extLst>
          </p:cNvPr>
          <p:cNvGrpSpPr/>
          <p:nvPr/>
        </p:nvGrpSpPr>
        <p:grpSpPr>
          <a:xfrm>
            <a:off x="5761646" y="4637690"/>
            <a:ext cx="772510" cy="391510"/>
            <a:chOff x="381000" y="5562600"/>
            <a:chExt cx="772510" cy="391510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07D76A8-C076-D6FF-3413-0B2FF9078D68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B0DE842-B063-A548-6D04-94BA6DC47F5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6033828-08E4-6541-0568-7BBD0CBB63C2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481E615-392B-1738-5DC0-19FDC833B53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FCA2838-D4D6-A2E1-F5CE-93D2880888E2}"/>
              </a:ext>
            </a:extLst>
          </p:cNvPr>
          <p:cNvGrpSpPr/>
          <p:nvPr/>
        </p:nvGrpSpPr>
        <p:grpSpPr>
          <a:xfrm>
            <a:off x="6531528" y="4637689"/>
            <a:ext cx="772510" cy="391510"/>
            <a:chOff x="381000" y="5562600"/>
            <a:chExt cx="772510" cy="39151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DED4CC5-8C70-1767-ABC1-C261482DC1EB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C388617-1513-AAC0-82E9-73AEDD486AC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B4271B4-D04A-C915-E963-E8192B6755ED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FC540080-A9A7-695F-D50B-B3ACDD113AF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475B501-1F64-C2FD-F30B-893FEF26487D}"/>
              </a:ext>
            </a:extLst>
          </p:cNvPr>
          <p:cNvGrpSpPr/>
          <p:nvPr/>
        </p:nvGrpSpPr>
        <p:grpSpPr>
          <a:xfrm>
            <a:off x="7300352" y="4637689"/>
            <a:ext cx="772510" cy="391510"/>
            <a:chOff x="381000" y="5562600"/>
            <a:chExt cx="772510" cy="391510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7483865-2D1D-869B-E13D-979F62AD5968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FE58348-B1B5-43F2-53DF-2570B708AD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2A8B3410-BD64-64E8-265B-E5EA40CA83BC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9712696-A7CE-B52A-6A0B-D4381D903CB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BAFD414-72FB-3D9B-39F8-CDCC508A40E7}"/>
              </a:ext>
            </a:extLst>
          </p:cNvPr>
          <p:cNvGrpSpPr/>
          <p:nvPr/>
        </p:nvGrpSpPr>
        <p:grpSpPr>
          <a:xfrm>
            <a:off x="8070234" y="4637688"/>
            <a:ext cx="772510" cy="391510"/>
            <a:chOff x="381000" y="5562600"/>
            <a:chExt cx="772510" cy="39151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334C401-655E-7295-0F88-43F3D81EBD81}"/>
                </a:ext>
              </a:extLst>
            </p:cNvPr>
            <p:cNvCxnSpPr/>
            <p:nvPr/>
          </p:nvCxnSpPr>
          <p:spPr>
            <a:xfrm>
              <a:off x="381000" y="595411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FB73A48-409B-8E47-E2A0-834D9AA18C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2000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6EB6352F-DE69-9FF5-47E8-E032A1844F93}"/>
                </a:ext>
              </a:extLst>
            </p:cNvPr>
            <p:cNvCxnSpPr/>
            <p:nvPr/>
          </p:nvCxnSpPr>
          <p:spPr>
            <a:xfrm>
              <a:off x="767255" y="5562600"/>
              <a:ext cx="38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A6BC100-9E49-EC04-12D9-493B6ECBD0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255" y="5562600"/>
              <a:ext cx="5255" cy="3915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21959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3246</TotalTime>
  <Words>699</Words>
  <Application>Microsoft Office PowerPoint</Application>
  <PresentationFormat>On-screen Show (4:3)</PresentationFormat>
  <Paragraphs>111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Large Load Oscillations and Transients</vt:lpstr>
      <vt:lpstr>Large Load Subsynchronous Oscillations and Transients</vt:lpstr>
      <vt:lpstr>What causes Large Electronic Load oscillations?</vt:lpstr>
      <vt:lpstr>Has this occurred in the field?</vt:lpstr>
      <vt:lpstr>What are the potential impacts of LEL SSO?</vt:lpstr>
      <vt:lpstr>What is the likelihood that a generator may be damaged by Large Load SSO?</vt:lpstr>
      <vt:lpstr>Can SSO from LELs be detected in real-time?</vt:lpstr>
      <vt:lpstr>What else?</vt:lpstr>
      <vt:lpstr>What are the potential solutions?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64</cp:revision>
  <cp:lastPrinted>2016-01-21T20:53:15Z</cp:lastPrinted>
  <dcterms:created xsi:type="dcterms:W3CDTF">2016-01-21T15:20:31Z</dcterms:created>
  <dcterms:modified xsi:type="dcterms:W3CDTF">2025-07-08T14:37:25Z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2024-11-20T17:32:53Z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7981b2ae-185f-4702-8104-ecf6e4ce1802</vt:lpwstr>
  </property>
  <property fmtid="{D5CDD505-2E9C-101B-9397-08002B2CF9AE}" pid="9" name="MSIP_Label_7084cbda-52b8-46fb-a7b7-cb5bd465ed85_ContentBits">
    <vt:lpwstr>0</vt:lpwstr>
  </property>
</Properties>
</file>