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53" r:id="rId4"/>
    <p:sldMasterId id="2147483648" r:id="rId5"/>
    <p:sldMasterId id="2147483651" r:id="rId6"/>
  </p:sldMasterIdLst>
  <p:notesMasterIdLst>
    <p:notesMasterId r:id="rId25"/>
  </p:notesMasterIdLst>
  <p:handoutMasterIdLst>
    <p:handoutMasterId r:id="rId26"/>
  </p:handoutMasterIdLst>
  <p:sldIdLst>
    <p:sldId id="260" r:id="rId7"/>
    <p:sldId id="402" r:id="rId8"/>
    <p:sldId id="286" r:id="rId9"/>
    <p:sldId id="413" r:id="rId10"/>
    <p:sldId id="414" r:id="rId11"/>
    <p:sldId id="415" r:id="rId12"/>
    <p:sldId id="416" r:id="rId13"/>
    <p:sldId id="417" r:id="rId14"/>
    <p:sldId id="418" r:id="rId15"/>
    <p:sldId id="419" r:id="rId16"/>
    <p:sldId id="420" r:id="rId17"/>
    <p:sldId id="410" r:id="rId18"/>
    <p:sldId id="421" r:id="rId19"/>
    <p:sldId id="422" r:id="rId20"/>
    <p:sldId id="423" r:id="rId21"/>
    <p:sldId id="424" r:id="rId22"/>
    <p:sldId id="425" r:id="rId23"/>
    <p:sldId id="426" r:id="rId24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F39D5121-C02C-4CA8-82B4-5B2E8134B4C7}">
          <p14:sldIdLst>
            <p14:sldId id="260"/>
            <p14:sldId id="402"/>
            <p14:sldId id="286"/>
            <p14:sldId id="413"/>
            <p14:sldId id="414"/>
            <p14:sldId id="415"/>
            <p14:sldId id="416"/>
            <p14:sldId id="417"/>
            <p14:sldId id="418"/>
            <p14:sldId id="419"/>
            <p14:sldId id="420"/>
            <p14:sldId id="410"/>
            <p14:sldId id="421"/>
            <p14:sldId id="422"/>
            <p14:sldId id="423"/>
            <p14:sldId id="424"/>
            <p14:sldId id="425"/>
            <p14:sldId id="426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BA3B8A0-C089-402D-8E8B-98E5A3601C04}" v="65" dt="2025-05-06T15:42:36.490"/>
    <p1510:client id="{6D451DC5-EAFE-981A-3E15-FD623C88B9BF}" v="1" dt="2025-05-06T16:08:00.16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476" autoAdjust="0"/>
    <p:restoredTop sz="94660"/>
  </p:normalViewPr>
  <p:slideViewPr>
    <p:cSldViewPr showGuides="1">
      <p:cViewPr varScale="1">
        <p:scale>
          <a:sx n="105" d="100"/>
          <a:sy n="105" d="100"/>
        </p:scale>
        <p:origin x="1860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notesViewPr>
    <p:cSldViewPr showGuides="1">
      <p:cViewPr varScale="1">
        <p:scale>
          <a:sx n="76" d="100"/>
          <a:sy n="76" d="100"/>
        </p:scale>
        <p:origin x="205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29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5.xml"/><Relationship Id="rId24" Type="http://schemas.openxmlformats.org/officeDocument/2006/relationships/slide" Target="slides/slide18.xml"/><Relationship Id="rId32" Type="http://schemas.microsoft.com/office/2015/10/relationships/revisionInfo" Target="revisionInfo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9.xml"/><Relationship Id="rId23" Type="http://schemas.openxmlformats.org/officeDocument/2006/relationships/slide" Target="slides/slide17.xml"/><Relationship Id="rId28" Type="http://schemas.openxmlformats.org/officeDocument/2006/relationships/viewProps" Target="view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31" Type="http://schemas.microsoft.com/office/2016/11/relationships/changesInfo" Target="changesInfos/changesInfo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edigo, Jake" userId="0c06b333-eb43-4e1b-ae58-2615bd219d7a" providerId="ADAL" clId="{AC6C9536-8BF8-43E8-B623-C010FE1F7FF4}"/>
    <pc:docChg chg="undo custSel addSld delSld modSld modSection">
      <pc:chgData name="Pedigo, Jake" userId="0c06b333-eb43-4e1b-ae58-2615bd219d7a" providerId="ADAL" clId="{AC6C9536-8BF8-43E8-B623-C010FE1F7FF4}" dt="2024-12-11T19:55:24.935" v="45" actId="47"/>
      <pc:docMkLst>
        <pc:docMk/>
      </pc:docMkLst>
      <pc:sldChg chg="modSp">
        <pc:chgData name="Pedigo, Jake" userId="0c06b333-eb43-4e1b-ae58-2615bd219d7a" providerId="ADAL" clId="{AC6C9536-8BF8-43E8-B623-C010FE1F7FF4}" dt="2024-12-04T17:02:19.656" v="0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AC6C9536-8BF8-43E8-B623-C010FE1F7FF4}" dt="2024-12-11T19:50:57.815" v="18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AC6C9536-8BF8-43E8-B623-C010FE1F7FF4}" dt="2024-12-11T19:50:11.917" v="17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AC6C9536-8BF8-43E8-B623-C010FE1F7FF4}" dt="2024-12-11T19:54:12.434" v="38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AC6C9536-8BF8-43E8-B623-C010FE1F7FF4}" dt="2024-12-11T19:51:58.407" v="25"/>
        <pc:sldMkLst>
          <pc:docMk/>
          <pc:sldMk cId="2569309724" sldId="413"/>
        </pc:sldMkLst>
      </pc:sldChg>
      <pc:sldChg chg="modSp del">
        <pc:chgData name="Pedigo, Jake" userId="0c06b333-eb43-4e1b-ae58-2615bd219d7a" providerId="ADAL" clId="{AC6C9536-8BF8-43E8-B623-C010FE1F7FF4}" dt="2024-12-04T17:02:35.783" v="4" actId="47"/>
        <pc:sldMkLst>
          <pc:docMk/>
          <pc:sldMk cId="2089731267" sldId="414"/>
        </pc:sldMkLst>
      </pc:sldChg>
      <pc:sldChg chg="modSp add mod">
        <pc:chgData name="Pedigo, Jake" userId="0c06b333-eb43-4e1b-ae58-2615bd219d7a" providerId="ADAL" clId="{AC6C9536-8BF8-43E8-B623-C010FE1F7FF4}" dt="2024-12-11T19:53:29.826" v="31" actId="2164"/>
        <pc:sldMkLst>
          <pc:docMk/>
          <pc:sldMk cId="3829459530" sldId="414"/>
        </pc:sldMkLst>
      </pc:sldChg>
      <pc:sldChg chg="modSp del">
        <pc:chgData name="Pedigo, Jake" userId="0c06b333-eb43-4e1b-ae58-2615bd219d7a" providerId="ADAL" clId="{AC6C9536-8BF8-43E8-B623-C010FE1F7FF4}" dt="2024-12-04T17:02:36.757" v="5" actId="47"/>
        <pc:sldMkLst>
          <pc:docMk/>
          <pc:sldMk cId="1507445960" sldId="415"/>
        </pc:sldMkLst>
      </pc:sldChg>
      <pc:sldChg chg="modSp add">
        <pc:chgData name="Pedigo, Jake" userId="0c06b333-eb43-4e1b-ae58-2615bd219d7a" providerId="ADAL" clId="{AC6C9536-8BF8-43E8-B623-C010FE1F7FF4}" dt="2024-12-11T19:53:13.738" v="29"/>
        <pc:sldMkLst>
          <pc:docMk/>
          <pc:sldMk cId="2849424047" sldId="415"/>
        </pc:sldMkLst>
      </pc:sldChg>
      <pc:sldChg chg="modSp del">
        <pc:chgData name="Pedigo, Jake" userId="0c06b333-eb43-4e1b-ae58-2615bd219d7a" providerId="ADAL" clId="{AC6C9536-8BF8-43E8-B623-C010FE1F7FF4}" dt="2024-12-04T17:02:37.888" v="6" actId="47"/>
        <pc:sldMkLst>
          <pc:docMk/>
          <pc:sldMk cId="930876926" sldId="416"/>
        </pc:sldMkLst>
      </pc:sldChg>
      <pc:sldChg chg="modSp add">
        <pc:chgData name="Pedigo, Jake" userId="0c06b333-eb43-4e1b-ae58-2615bd219d7a" providerId="ADAL" clId="{AC6C9536-8BF8-43E8-B623-C010FE1F7FF4}" dt="2024-12-11T19:52:55.660" v="28"/>
        <pc:sldMkLst>
          <pc:docMk/>
          <pc:sldMk cId="1104098638" sldId="416"/>
        </pc:sldMkLst>
      </pc:sldChg>
      <pc:sldChg chg="modSp add">
        <pc:chgData name="Pedigo, Jake" userId="0c06b333-eb43-4e1b-ae58-2615bd219d7a" providerId="ADAL" clId="{AC6C9536-8BF8-43E8-B623-C010FE1F7FF4}" dt="2024-12-11T19:52:40.984" v="27"/>
        <pc:sldMkLst>
          <pc:docMk/>
          <pc:sldMk cId="708671543" sldId="417"/>
        </pc:sldMkLst>
      </pc:sldChg>
      <pc:sldChg chg="modSp del">
        <pc:chgData name="Pedigo, Jake" userId="0c06b333-eb43-4e1b-ae58-2615bd219d7a" providerId="ADAL" clId="{AC6C9536-8BF8-43E8-B623-C010FE1F7FF4}" dt="2024-12-04T17:02:39.055" v="7" actId="47"/>
        <pc:sldMkLst>
          <pc:docMk/>
          <pc:sldMk cId="1283224812" sldId="417"/>
        </pc:sldMkLst>
      </pc:sldChg>
      <pc:sldChg chg="modSp add">
        <pc:chgData name="Pedigo, Jake" userId="0c06b333-eb43-4e1b-ae58-2615bd219d7a" providerId="ADAL" clId="{AC6C9536-8BF8-43E8-B623-C010FE1F7FF4}" dt="2024-12-11T19:52:26.169" v="26"/>
        <pc:sldMkLst>
          <pc:docMk/>
          <pc:sldMk cId="488701459" sldId="418"/>
        </pc:sldMkLst>
      </pc:sldChg>
      <pc:sldChg chg="modSp del">
        <pc:chgData name="Pedigo, Jake" userId="0c06b333-eb43-4e1b-ae58-2615bd219d7a" providerId="ADAL" clId="{AC6C9536-8BF8-43E8-B623-C010FE1F7FF4}" dt="2024-12-04T17:02:41.837" v="8" actId="47"/>
        <pc:sldMkLst>
          <pc:docMk/>
          <pc:sldMk cId="2874113012" sldId="418"/>
        </pc:sldMkLst>
      </pc:sldChg>
      <pc:sldChg chg="modSp add">
        <pc:chgData name="Pedigo, Jake" userId="0c06b333-eb43-4e1b-ae58-2615bd219d7a" providerId="ADAL" clId="{AC6C9536-8BF8-43E8-B623-C010FE1F7FF4}" dt="2024-12-11T19:54:25.916" v="39"/>
        <pc:sldMkLst>
          <pc:docMk/>
          <pc:sldMk cId="183872315" sldId="419"/>
        </pc:sldMkLst>
      </pc:sldChg>
      <pc:sldChg chg="modSp add">
        <pc:chgData name="Pedigo, Jake" userId="0c06b333-eb43-4e1b-ae58-2615bd219d7a" providerId="ADAL" clId="{AC6C9536-8BF8-43E8-B623-C010FE1F7FF4}" dt="2024-12-11T19:54:38.815" v="40"/>
        <pc:sldMkLst>
          <pc:docMk/>
          <pc:sldMk cId="1939614966" sldId="420"/>
        </pc:sldMkLst>
      </pc:sldChg>
      <pc:sldChg chg="modSp add">
        <pc:chgData name="Pedigo, Jake" userId="0c06b333-eb43-4e1b-ae58-2615bd219d7a" providerId="ADAL" clId="{AC6C9536-8BF8-43E8-B623-C010FE1F7FF4}" dt="2024-12-11T19:54:54.111" v="41"/>
        <pc:sldMkLst>
          <pc:docMk/>
          <pc:sldMk cId="238663779" sldId="421"/>
        </pc:sldMkLst>
      </pc:sldChg>
      <pc:sldChg chg="modSp del">
        <pc:chgData name="Pedigo, Jake" userId="0c06b333-eb43-4e1b-ae58-2615bd219d7a" providerId="ADAL" clId="{AC6C9536-8BF8-43E8-B623-C010FE1F7FF4}" dt="2024-12-04T17:02:43.476" v="9" actId="47"/>
        <pc:sldMkLst>
          <pc:docMk/>
          <pc:sldMk cId="398082893" sldId="421"/>
        </pc:sldMkLst>
      </pc:sldChg>
      <pc:sldChg chg="modSp add">
        <pc:chgData name="Pedigo, Jake" userId="0c06b333-eb43-4e1b-ae58-2615bd219d7a" providerId="ADAL" clId="{AC6C9536-8BF8-43E8-B623-C010FE1F7FF4}" dt="2024-12-11T19:55:09.898" v="42"/>
        <pc:sldMkLst>
          <pc:docMk/>
          <pc:sldMk cId="1350438013" sldId="422"/>
        </pc:sldMkLst>
      </pc:sldChg>
      <pc:sldChg chg="modSp del">
        <pc:chgData name="Pedigo, Jake" userId="0c06b333-eb43-4e1b-ae58-2615bd219d7a" providerId="ADAL" clId="{AC6C9536-8BF8-43E8-B623-C010FE1F7FF4}" dt="2024-12-04T17:03:02.860" v="13" actId="47"/>
        <pc:sldMkLst>
          <pc:docMk/>
          <pc:sldMk cId="1472014137" sldId="422"/>
        </pc:sldMkLst>
      </pc:sldChg>
      <pc:sldChg chg="modSp del">
        <pc:chgData name="Pedigo, Jake" userId="0c06b333-eb43-4e1b-ae58-2615bd219d7a" providerId="ADAL" clId="{AC6C9536-8BF8-43E8-B623-C010FE1F7FF4}" dt="2024-12-04T17:03:04.043" v="14" actId="47"/>
        <pc:sldMkLst>
          <pc:docMk/>
          <pc:sldMk cId="773492433" sldId="423"/>
        </pc:sldMkLst>
      </pc:sldChg>
      <pc:sldChg chg="modSp add mod">
        <pc:chgData name="Pedigo, Jake" userId="0c06b333-eb43-4e1b-ae58-2615bd219d7a" providerId="ADAL" clId="{AC6C9536-8BF8-43E8-B623-C010FE1F7FF4}" dt="2024-12-11T19:55:21.386" v="44" actId="2164"/>
        <pc:sldMkLst>
          <pc:docMk/>
          <pc:sldMk cId="1319400499" sldId="423"/>
        </pc:sldMkLst>
      </pc:sldChg>
      <pc:sldChg chg="modSp del">
        <pc:chgData name="Pedigo, Jake" userId="0c06b333-eb43-4e1b-ae58-2615bd219d7a" providerId="ADAL" clId="{AC6C9536-8BF8-43E8-B623-C010FE1F7FF4}" dt="2024-12-04T17:03:04.811" v="15" actId="47"/>
        <pc:sldMkLst>
          <pc:docMk/>
          <pc:sldMk cId="739854183" sldId="424"/>
        </pc:sldMkLst>
      </pc:sldChg>
      <pc:sldChg chg="add del">
        <pc:chgData name="Pedigo, Jake" userId="0c06b333-eb43-4e1b-ae58-2615bd219d7a" providerId="ADAL" clId="{AC6C9536-8BF8-43E8-B623-C010FE1F7FF4}" dt="2024-12-11T19:55:24.935" v="45" actId="47"/>
        <pc:sldMkLst>
          <pc:docMk/>
          <pc:sldMk cId="4167414640" sldId="424"/>
        </pc:sldMkLst>
      </pc:sldChg>
      <pc:sldChg chg="modSp del">
        <pc:chgData name="Pedigo, Jake" userId="0c06b333-eb43-4e1b-ae58-2615bd219d7a" providerId="ADAL" clId="{AC6C9536-8BF8-43E8-B623-C010FE1F7FF4}" dt="2024-12-04T17:03:05.591" v="16" actId="47"/>
        <pc:sldMkLst>
          <pc:docMk/>
          <pc:sldMk cId="2155843948" sldId="425"/>
        </pc:sldMkLst>
      </pc:sldChg>
    </pc:docChg>
  </pc:docChgLst>
  <pc:docChgLst>
    <pc:chgData name="Hudson, Joshua" userId="S::joshua.hudson@ercot.com::04dc2e99-16e4-4c49-a91a-25a951000035" providerId="AD" clId="Web-{FEEA6F4D-3FB7-56A4-EED0-0E259C2F1E6A}"/>
    <pc:docChg chg="modSld">
      <pc:chgData name="Hudson, Joshua" userId="S::joshua.hudson@ercot.com::04dc2e99-16e4-4c49-a91a-25a951000035" providerId="AD" clId="Web-{FEEA6F4D-3FB7-56A4-EED0-0E259C2F1E6A}" dt="2023-11-08T19:47:32.783" v="1" actId="20577"/>
      <pc:docMkLst>
        <pc:docMk/>
      </pc:docMkLst>
      <pc:sldChg chg="modSp">
        <pc:chgData name="Hudson, Joshua" userId="S::joshua.hudson@ercot.com::04dc2e99-16e4-4c49-a91a-25a951000035" providerId="AD" clId="Web-{FEEA6F4D-3FB7-56A4-EED0-0E259C2F1E6A}" dt="2023-11-08T19:47:32.783" v="1" actId="20577"/>
        <pc:sldMkLst>
          <pc:docMk/>
          <pc:sldMk cId="730603795" sldId="260"/>
        </pc:sldMkLst>
      </pc:sldChg>
    </pc:docChg>
  </pc:docChgLst>
  <pc:docChgLst>
    <pc:chgData name="Pedigo, Jake" userId="0c06b333-eb43-4e1b-ae58-2615bd219d7a" providerId="ADAL" clId="{748E2A2A-D0C9-4A87-AF00-B35E1E8DB520}"/>
    <pc:docChg chg="undo redo custSel addSld delSld modSld modSection">
      <pc:chgData name="Pedigo, Jake" userId="0c06b333-eb43-4e1b-ae58-2615bd219d7a" providerId="ADAL" clId="{748E2A2A-D0C9-4A87-AF00-B35E1E8DB520}" dt="2025-01-02T21:29:31.627" v="46" actId="2164"/>
      <pc:docMkLst>
        <pc:docMk/>
      </pc:docMkLst>
      <pc:sldChg chg="modSp">
        <pc:chgData name="Pedigo, Jake" userId="0c06b333-eb43-4e1b-ae58-2615bd219d7a" providerId="ADAL" clId="{748E2A2A-D0C9-4A87-AF00-B35E1E8DB520}" dt="2025-01-02T15:12:23.637" v="0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748E2A2A-D0C9-4A87-AF00-B35E1E8DB520}" dt="2025-01-02T21:24:49.658" v="17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748E2A2A-D0C9-4A87-AF00-B35E1E8DB520}" dt="2025-01-02T21:29:31.627" v="46" actId="216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748E2A2A-D0C9-4A87-AF00-B35E1E8DB520}" dt="2025-01-02T21:26:58.490" v="38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748E2A2A-D0C9-4A87-AF00-B35E1E8DB520}" dt="2025-01-02T21:25:44.521" v="25"/>
        <pc:sldMkLst>
          <pc:docMk/>
          <pc:sldMk cId="2569309724" sldId="413"/>
        </pc:sldMkLst>
      </pc:sldChg>
      <pc:sldChg chg="modSp add">
        <pc:chgData name="Pedigo, Jake" userId="0c06b333-eb43-4e1b-ae58-2615bd219d7a" providerId="ADAL" clId="{748E2A2A-D0C9-4A87-AF00-B35E1E8DB520}" dt="2025-01-02T21:25:58.141" v="26"/>
        <pc:sldMkLst>
          <pc:docMk/>
          <pc:sldMk cId="1428929558" sldId="414"/>
        </pc:sldMkLst>
      </pc:sldChg>
      <pc:sldChg chg="modSp del">
        <pc:chgData name="Pedigo, Jake" userId="0c06b333-eb43-4e1b-ae58-2615bd219d7a" providerId="ADAL" clId="{748E2A2A-D0C9-4A87-AF00-B35E1E8DB520}" dt="2025-01-02T15:12:51.344" v="8" actId="47"/>
        <pc:sldMkLst>
          <pc:docMk/>
          <pc:sldMk cId="3829459530" sldId="414"/>
        </pc:sldMkLst>
      </pc:sldChg>
      <pc:sldChg chg="modSp del">
        <pc:chgData name="Pedigo, Jake" userId="0c06b333-eb43-4e1b-ae58-2615bd219d7a" providerId="ADAL" clId="{748E2A2A-D0C9-4A87-AF00-B35E1E8DB520}" dt="2025-01-02T15:12:49.667" v="7" actId="47"/>
        <pc:sldMkLst>
          <pc:docMk/>
          <pc:sldMk cId="2849424047" sldId="415"/>
        </pc:sldMkLst>
      </pc:sldChg>
      <pc:sldChg chg="modSp add">
        <pc:chgData name="Pedigo, Jake" userId="0c06b333-eb43-4e1b-ae58-2615bd219d7a" providerId="ADAL" clId="{748E2A2A-D0C9-4A87-AF00-B35E1E8DB520}" dt="2025-01-02T21:26:10.970" v="27"/>
        <pc:sldMkLst>
          <pc:docMk/>
          <pc:sldMk cId="3148126597" sldId="415"/>
        </pc:sldMkLst>
      </pc:sldChg>
      <pc:sldChg chg="modSp del">
        <pc:chgData name="Pedigo, Jake" userId="0c06b333-eb43-4e1b-ae58-2615bd219d7a" providerId="ADAL" clId="{748E2A2A-D0C9-4A87-AF00-B35E1E8DB520}" dt="2025-01-02T15:12:48.013" v="6" actId="47"/>
        <pc:sldMkLst>
          <pc:docMk/>
          <pc:sldMk cId="1104098638" sldId="416"/>
        </pc:sldMkLst>
      </pc:sldChg>
      <pc:sldChg chg="modSp add mod">
        <pc:chgData name="Pedigo, Jake" userId="0c06b333-eb43-4e1b-ae58-2615bd219d7a" providerId="ADAL" clId="{748E2A2A-D0C9-4A87-AF00-B35E1E8DB520}" dt="2025-01-02T21:26:25.262" v="29" actId="2164"/>
        <pc:sldMkLst>
          <pc:docMk/>
          <pc:sldMk cId="1902733923" sldId="416"/>
        </pc:sldMkLst>
      </pc:sldChg>
      <pc:sldChg chg="modSp del">
        <pc:chgData name="Pedigo, Jake" userId="0c06b333-eb43-4e1b-ae58-2615bd219d7a" providerId="ADAL" clId="{748E2A2A-D0C9-4A87-AF00-B35E1E8DB520}" dt="2025-01-02T15:12:46.352" v="5" actId="47"/>
        <pc:sldMkLst>
          <pc:docMk/>
          <pc:sldMk cId="708671543" sldId="417"/>
        </pc:sldMkLst>
      </pc:sldChg>
      <pc:sldChg chg="modSp add">
        <pc:chgData name="Pedigo, Jake" userId="0c06b333-eb43-4e1b-ae58-2615bd219d7a" providerId="ADAL" clId="{748E2A2A-D0C9-4A87-AF00-B35E1E8DB520}" dt="2025-01-02T21:27:11.734" v="39"/>
        <pc:sldMkLst>
          <pc:docMk/>
          <pc:sldMk cId="2534771067" sldId="417"/>
        </pc:sldMkLst>
      </pc:sldChg>
      <pc:sldChg chg="add del">
        <pc:chgData name="Pedigo, Jake" userId="0c06b333-eb43-4e1b-ae58-2615bd219d7a" providerId="ADAL" clId="{748E2A2A-D0C9-4A87-AF00-B35E1E8DB520}" dt="2025-01-02T21:26:26.925" v="30" actId="47"/>
        <pc:sldMkLst>
          <pc:docMk/>
          <pc:sldMk cId="3666958463" sldId="417"/>
        </pc:sldMkLst>
      </pc:sldChg>
      <pc:sldChg chg="modSp del">
        <pc:chgData name="Pedigo, Jake" userId="0c06b333-eb43-4e1b-ae58-2615bd219d7a" providerId="ADAL" clId="{748E2A2A-D0C9-4A87-AF00-B35E1E8DB520}" dt="2025-01-02T15:12:44.969" v="4" actId="47"/>
        <pc:sldMkLst>
          <pc:docMk/>
          <pc:sldMk cId="488701459" sldId="418"/>
        </pc:sldMkLst>
      </pc:sldChg>
      <pc:sldChg chg="modSp add">
        <pc:chgData name="Pedigo, Jake" userId="0c06b333-eb43-4e1b-ae58-2615bd219d7a" providerId="ADAL" clId="{748E2A2A-D0C9-4A87-AF00-B35E1E8DB520}" dt="2025-01-02T21:27:27.599" v="40"/>
        <pc:sldMkLst>
          <pc:docMk/>
          <pc:sldMk cId="3660948351" sldId="418"/>
        </pc:sldMkLst>
      </pc:sldChg>
      <pc:sldChg chg="add del">
        <pc:chgData name="Pedigo, Jake" userId="0c06b333-eb43-4e1b-ae58-2615bd219d7a" providerId="ADAL" clId="{748E2A2A-D0C9-4A87-AF00-B35E1E8DB520}" dt="2025-01-02T21:26:28.115" v="31" actId="47"/>
        <pc:sldMkLst>
          <pc:docMk/>
          <pc:sldMk cId="4090716139" sldId="418"/>
        </pc:sldMkLst>
      </pc:sldChg>
      <pc:sldChg chg="modSp del">
        <pc:chgData name="Pedigo, Jake" userId="0c06b333-eb43-4e1b-ae58-2615bd219d7a" providerId="ADAL" clId="{748E2A2A-D0C9-4A87-AF00-B35E1E8DB520}" dt="2025-01-02T15:12:57.296" v="10" actId="47"/>
        <pc:sldMkLst>
          <pc:docMk/>
          <pc:sldMk cId="183872315" sldId="419"/>
        </pc:sldMkLst>
      </pc:sldChg>
      <pc:sldChg chg="modSp add">
        <pc:chgData name="Pedigo, Jake" userId="0c06b333-eb43-4e1b-ae58-2615bd219d7a" providerId="ADAL" clId="{748E2A2A-D0C9-4A87-AF00-B35E1E8DB520}" dt="2025-01-02T21:27:41.612" v="41"/>
        <pc:sldMkLst>
          <pc:docMk/>
          <pc:sldMk cId="1069840176" sldId="419"/>
        </pc:sldMkLst>
      </pc:sldChg>
      <pc:sldChg chg="add del">
        <pc:chgData name="Pedigo, Jake" userId="0c06b333-eb43-4e1b-ae58-2615bd219d7a" providerId="ADAL" clId="{748E2A2A-D0C9-4A87-AF00-B35E1E8DB520}" dt="2025-01-02T21:26:29.307" v="32" actId="47"/>
        <pc:sldMkLst>
          <pc:docMk/>
          <pc:sldMk cId="3924526014" sldId="419"/>
        </pc:sldMkLst>
      </pc:sldChg>
      <pc:sldChg chg="modSp add">
        <pc:chgData name="Pedigo, Jake" userId="0c06b333-eb43-4e1b-ae58-2615bd219d7a" providerId="ADAL" clId="{748E2A2A-D0C9-4A87-AF00-B35E1E8DB520}" dt="2025-01-02T21:27:58.203" v="42"/>
        <pc:sldMkLst>
          <pc:docMk/>
          <pc:sldMk cId="300851644" sldId="420"/>
        </pc:sldMkLst>
      </pc:sldChg>
      <pc:sldChg chg="modSp del">
        <pc:chgData name="Pedigo, Jake" userId="0c06b333-eb43-4e1b-ae58-2615bd219d7a" providerId="ADAL" clId="{748E2A2A-D0C9-4A87-AF00-B35E1E8DB520}" dt="2025-01-02T15:12:58.798" v="11" actId="47"/>
        <pc:sldMkLst>
          <pc:docMk/>
          <pc:sldMk cId="1939614966" sldId="420"/>
        </pc:sldMkLst>
      </pc:sldChg>
      <pc:sldChg chg="modSp del">
        <pc:chgData name="Pedigo, Jake" userId="0c06b333-eb43-4e1b-ae58-2615bd219d7a" providerId="ADAL" clId="{748E2A2A-D0C9-4A87-AF00-B35E1E8DB520}" dt="2025-01-02T15:12:59.978" v="12" actId="47"/>
        <pc:sldMkLst>
          <pc:docMk/>
          <pc:sldMk cId="238663779" sldId="421"/>
        </pc:sldMkLst>
      </pc:sldChg>
      <pc:sldChg chg="modSp add mod">
        <pc:chgData name="Pedigo, Jake" userId="0c06b333-eb43-4e1b-ae58-2615bd219d7a" providerId="ADAL" clId="{748E2A2A-D0C9-4A87-AF00-B35E1E8DB520}" dt="2025-01-02T21:28:11.705" v="44" actId="2164"/>
        <pc:sldMkLst>
          <pc:docMk/>
          <pc:sldMk cId="3350221528" sldId="421"/>
        </pc:sldMkLst>
      </pc:sldChg>
      <pc:sldChg chg="modSp del">
        <pc:chgData name="Pedigo, Jake" userId="0c06b333-eb43-4e1b-ae58-2615bd219d7a" providerId="ADAL" clId="{748E2A2A-D0C9-4A87-AF00-B35E1E8DB520}" dt="2025-01-02T15:13:01.315" v="13" actId="47"/>
        <pc:sldMkLst>
          <pc:docMk/>
          <pc:sldMk cId="1350438013" sldId="422"/>
        </pc:sldMkLst>
      </pc:sldChg>
      <pc:sldChg chg="modSp add del">
        <pc:chgData name="Pedigo, Jake" userId="0c06b333-eb43-4e1b-ae58-2615bd219d7a" providerId="ADAL" clId="{748E2A2A-D0C9-4A87-AF00-B35E1E8DB520}" dt="2025-01-02T15:13:08.296" v="16" actId="47"/>
        <pc:sldMkLst>
          <pc:docMk/>
          <pc:sldMk cId="1319400499" sldId="423"/>
        </pc:sldMkLst>
      </pc:sldChg>
    </pc:docChg>
  </pc:docChgLst>
  <pc:docChgLst>
    <pc:chgData name="Hudson, Joshua" userId="S::joshua.hudson@ercot.com::04dc2e99-16e4-4c49-a91a-25a951000035" providerId="AD" clId="Web-{915F63F1-CBFA-565E-6270-B8CFDB915621}"/>
    <pc:docChg chg="modSld">
      <pc:chgData name="Hudson, Joshua" userId="S::joshua.hudson@ercot.com::04dc2e99-16e4-4c49-a91a-25a951000035" providerId="AD" clId="Web-{915F63F1-CBFA-565E-6270-B8CFDB915621}" dt="2023-11-08T21:17:00.100" v="427"/>
      <pc:docMkLst>
        <pc:docMk/>
      </pc:docMkLst>
      <pc:sldChg chg="modSp">
        <pc:chgData name="Hudson, Joshua" userId="S::joshua.hudson@ercot.com::04dc2e99-16e4-4c49-a91a-25a951000035" providerId="AD" clId="Web-{915F63F1-CBFA-565E-6270-B8CFDB915621}" dt="2023-11-08T21:15:30.849" v="199"/>
        <pc:sldMkLst>
          <pc:docMk/>
          <pc:sldMk cId="2506534793" sldId="410"/>
        </pc:sldMkLst>
      </pc:sldChg>
      <pc:sldChg chg="modSp">
        <pc:chgData name="Hudson, Joshua" userId="S::joshua.hudson@ercot.com::04dc2e99-16e4-4c49-a91a-25a951000035" providerId="AD" clId="Web-{915F63F1-CBFA-565E-6270-B8CFDB915621}" dt="2023-11-08T21:14:25.802" v="53"/>
        <pc:sldMkLst>
          <pc:docMk/>
          <pc:sldMk cId="2569309724" sldId="413"/>
        </pc:sldMkLst>
      </pc:sldChg>
      <pc:sldChg chg="modSp">
        <pc:chgData name="Hudson, Joshua" userId="S::joshua.hudson@ercot.com::04dc2e99-16e4-4c49-a91a-25a951000035" providerId="AD" clId="Web-{915F63F1-CBFA-565E-6270-B8CFDB915621}" dt="2023-11-08T21:14:51.692" v="115"/>
        <pc:sldMkLst>
          <pc:docMk/>
          <pc:sldMk cId="769589810" sldId="414"/>
        </pc:sldMkLst>
      </pc:sldChg>
      <pc:sldChg chg="modSp">
        <pc:chgData name="Hudson, Joshua" userId="S::joshua.hudson@ercot.com::04dc2e99-16e4-4c49-a91a-25a951000035" providerId="AD" clId="Web-{915F63F1-CBFA-565E-6270-B8CFDB915621}" dt="2023-11-08T21:15:55.631" v="257"/>
        <pc:sldMkLst>
          <pc:docMk/>
          <pc:sldMk cId="2033245671" sldId="415"/>
        </pc:sldMkLst>
      </pc:sldChg>
      <pc:sldChg chg="modSp">
        <pc:chgData name="Hudson, Joshua" userId="S::joshua.hudson@ercot.com::04dc2e99-16e4-4c49-a91a-25a951000035" providerId="AD" clId="Web-{915F63F1-CBFA-565E-6270-B8CFDB915621}" dt="2023-11-08T21:16:28.866" v="339"/>
        <pc:sldMkLst>
          <pc:docMk/>
          <pc:sldMk cId="3325521999" sldId="417"/>
        </pc:sldMkLst>
      </pc:sldChg>
      <pc:sldChg chg="modSp">
        <pc:chgData name="Hudson, Joshua" userId="S::joshua.hudson@ercot.com::04dc2e99-16e4-4c49-a91a-25a951000035" providerId="AD" clId="Web-{915F63F1-CBFA-565E-6270-B8CFDB915621}" dt="2023-11-08T21:16:46.772" v="393"/>
        <pc:sldMkLst>
          <pc:docMk/>
          <pc:sldMk cId="870220362" sldId="418"/>
        </pc:sldMkLst>
      </pc:sldChg>
      <pc:sldChg chg="modSp">
        <pc:chgData name="Hudson, Joshua" userId="S::joshua.hudson@ercot.com::04dc2e99-16e4-4c49-a91a-25a951000035" providerId="AD" clId="Web-{915F63F1-CBFA-565E-6270-B8CFDB915621}" dt="2023-11-08T21:17:00.100" v="427"/>
        <pc:sldMkLst>
          <pc:docMk/>
          <pc:sldMk cId="2109115099" sldId="419"/>
        </pc:sldMkLst>
      </pc:sldChg>
    </pc:docChg>
  </pc:docChgLst>
  <pc:docChgLst>
    <pc:chgData name="Pedigo, Jake" userId="0c06b333-eb43-4e1b-ae58-2615bd219d7a" providerId="ADAL" clId="{D5EFC20F-179F-4549-B463-03C371860982}"/>
    <pc:docChg chg="undo custSel delSld modSld modSection">
      <pc:chgData name="Pedigo, Jake" userId="0c06b333-eb43-4e1b-ae58-2615bd219d7a" providerId="ADAL" clId="{D5EFC20F-179F-4549-B463-03C371860982}" dt="2024-02-07T22:08:27.728" v="102" actId="6549"/>
      <pc:docMkLst>
        <pc:docMk/>
      </pc:docMkLst>
      <pc:sldChg chg="modSp mod">
        <pc:chgData name="Pedigo, Jake" userId="0c06b333-eb43-4e1b-ae58-2615bd219d7a" providerId="ADAL" clId="{D5EFC20F-179F-4549-B463-03C371860982}" dt="2024-02-07T22:07:01.697" v="13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D5EFC20F-179F-4549-B463-03C371860982}" dt="2024-02-07T22:08:27.728" v="102" actId="6549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D5EFC20F-179F-4549-B463-03C371860982}" dt="2024-02-07T22:07:29.201" v="50" actId="6549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D5EFC20F-179F-4549-B463-03C371860982}" dt="2024-02-07T22:08:19.041" v="100" actId="6549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D5EFC20F-179F-4549-B463-03C371860982}" dt="2024-02-07T22:08:23.003" v="101" actId="6549"/>
        <pc:sldMkLst>
          <pc:docMk/>
          <pc:sldMk cId="2569309724" sldId="413"/>
        </pc:sldMkLst>
      </pc:sldChg>
      <pc:sldChg chg="del">
        <pc:chgData name="Pedigo, Jake" userId="0c06b333-eb43-4e1b-ae58-2615bd219d7a" providerId="ADAL" clId="{D5EFC20F-179F-4549-B463-03C371860982}" dt="2024-02-07T22:07:47.629" v="71" actId="47"/>
        <pc:sldMkLst>
          <pc:docMk/>
          <pc:sldMk cId="769589810" sldId="414"/>
        </pc:sldMkLst>
      </pc:sldChg>
      <pc:sldChg chg="del">
        <pc:chgData name="Pedigo, Jake" userId="0c06b333-eb43-4e1b-ae58-2615bd219d7a" providerId="ADAL" clId="{D5EFC20F-179F-4549-B463-03C371860982}" dt="2024-02-07T22:08:01.387" v="94" actId="47"/>
        <pc:sldMkLst>
          <pc:docMk/>
          <pc:sldMk cId="2033245671" sldId="415"/>
        </pc:sldMkLst>
      </pc:sldChg>
      <pc:sldChg chg="del">
        <pc:chgData name="Pedigo, Jake" userId="0c06b333-eb43-4e1b-ae58-2615bd219d7a" providerId="ADAL" clId="{D5EFC20F-179F-4549-B463-03C371860982}" dt="2024-02-07T22:07:48.879" v="72" actId="47"/>
        <pc:sldMkLst>
          <pc:docMk/>
          <pc:sldMk cId="686433562" sldId="416"/>
        </pc:sldMkLst>
      </pc:sldChg>
      <pc:sldChg chg="del">
        <pc:chgData name="Pedigo, Jake" userId="0c06b333-eb43-4e1b-ae58-2615bd219d7a" providerId="ADAL" clId="{D5EFC20F-179F-4549-B463-03C371860982}" dt="2024-02-07T22:08:04.762" v="95" actId="47"/>
        <pc:sldMkLst>
          <pc:docMk/>
          <pc:sldMk cId="3325521999" sldId="417"/>
        </pc:sldMkLst>
      </pc:sldChg>
      <pc:sldChg chg="del">
        <pc:chgData name="Pedigo, Jake" userId="0c06b333-eb43-4e1b-ae58-2615bd219d7a" providerId="ADAL" clId="{D5EFC20F-179F-4549-B463-03C371860982}" dt="2024-02-07T22:08:10.021" v="96" actId="47"/>
        <pc:sldMkLst>
          <pc:docMk/>
          <pc:sldMk cId="870220362" sldId="418"/>
        </pc:sldMkLst>
      </pc:sldChg>
      <pc:sldChg chg="del">
        <pc:chgData name="Pedigo, Jake" userId="0c06b333-eb43-4e1b-ae58-2615bd219d7a" providerId="ADAL" clId="{D5EFC20F-179F-4549-B463-03C371860982}" dt="2024-02-07T22:08:11.277" v="97" actId="47"/>
        <pc:sldMkLst>
          <pc:docMk/>
          <pc:sldMk cId="237990187" sldId="419"/>
        </pc:sldMkLst>
      </pc:sldChg>
    </pc:docChg>
  </pc:docChgLst>
  <pc:docChgLst>
    <pc:chgData name="Pedigo, Jake" userId="0c06b333-eb43-4e1b-ae58-2615bd219d7a" providerId="ADAL" clId="{5FC447D6-A907-4521-A459-10ED97C10615}"/>
    <pc:docChg chg="addSld delSld modSld modSection">
      <pc:chgData name="Pedigo, Jake" userId="0c06b333-eb43-4e1b-ae58-2615bd219d7a" providerId="ADAL" clId="{5FC447D6-A907-4521-A459-10ED97C10615}" dt="2024-06-05T16:50:39.018" v="70" actId="404"/>
      <pc:docMkLst>
        <pc:docMk/>
      </pc:docMkLst>
      <pc:sldChg chg="modSp mod">
        <pc:chgData name="Pedigo, Jake" userId="0c06b333-eb43-4e1b-ae58-2615bd219d7a" providerId="ADAL" clId="{5FC447D6-A907-4521-A459-10ED97C10615}" dt="2024-06-05T15:03:46.753" v="6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5FC447D6-A907-4521-A459-10ED97C10615}" dt="2024-06-05T16:06:00.897" v="36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5FC447D6-A907-4521-A459-10ED97C10615}" dt="2024-06-05T16:50:39.018" v="70" actId="40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5FC447D6-A907-4521-A459-10ED97C10615}" dt="2024-06-05T16:16:02.516" v="55" actId="404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5FC447D6-A907-4521-A459-10ED97C10615}" dt="2024-06-05T16:06:48.675" v="38" actId="404"/>
        <pc:sldMkLst>
          <pc:docMk/>
          <pc:sldMk cId="2569309724" sldId="413"/>
        </pc:sldMkLst>
      </pc:sldChg>
      <pc:sldChg chg="modSp add mod">
        <pc:chgData name="Pedigo, Jake" userId="0c06b333-eb43-4e1b-ae58-2615bd219d7a" providerId="ADAL" clId="{5FC447D6-A907-4521-A459-10ED97C10615}" dt="2024-06-05T16:08:20.437" v="49" actId="2164"/>
        <pc:sldMkLst>
          <pc:docMk/>
          <pc:sldMk cId="1672613261" sldId="414"/>
        </pc:sldMkLst>
      </pc:sldChg>
      <pc:sldChg chg="del">
        <pc:chgData name="Pedigo, Jake" userId="0c06b333-eb43-4e1b-ae58-2615bd219d7a" providerId="ADAL" clId="{5FC447D6-A907-4521-A459-10ED97C10615}" dt="2024-06-05T15:04:20.712" v="26" actId="47"/>
        <pc:sldMkLst>
          <pc:docMk/>
          <pc:sldMk cId="2994082264" sldId="414"/>
        </pc:sldMkLst>
      </pc:sldChg>
      <pc:sldChg chg="del">
        <pc:chgData name="Pedigo, Jake" userId="0c06b333-eb43-4e1b-ae58-2615bd219d7a" providerId="ADAL" clId="{5FC447D6-A907-4521-A459-10ED97C10615}" dt="2024-06-05T15:04:19.566" v="25" actId="47"/>
        <pc:sldMkLst>
          <pc:docMk/>
          <pc:sldMk cId="1010666113" sldId="415"/>
        </pc:sldMkLst>
      </pc:sldChg>
      <pc:sldChg chg="modSp add mod">
        <pc:chgData name="Pedigo, Jake" userId="0c06b333-eb43-4e1b-ae58-2615bd219d7a" providerId="ADAL" clId="{5FC447D6-A907-4521-A459-10ED97C10615}" dt="2024-06-05T16:08:03.734" v="47" actId="404"/>
        <pc:sldMkLst>
          <pc:docMk/>
          <pc:sldMk cId="2330901821" sldId="415"/>
        </pc:sldMkLst>
      </pc:sldChg>
      <pc:sldChg chg="modSp add mod">
        <pc:chgData name="Pedigo, Jake" userId="0c06b333-eb43-4e1b-ae58-2615bd219d7a" providerId="ADAL" clId="{5FC447D6-A907-4521-A459-10ED97C10615}" dt="2024-06-05T16:18:13.025" v="65" actId="404"/>
        <pc:sldMkLst>
          <pc:docMk/>
          <pc:sldMk cId="466331333" sldId="416"/>
        </pc:sldMkLst>
      </pc:sldChg>
      <pc:sldChg chg="del">
        <pc:chgData name="Pedigo, Jake" userId="0c06b333-eb43-4e1b-ae58-2615bd219d7a" providerId="ADAL" clId="{5FC447D6-A907-4521-A459-10ED97C10615}" dt="2024-06-05T15:04:18.155" v="24" actId="47"/>
        <pc:sldMkLst>
          <pc:docMk/>
          <pc:sldMk cId="2485644163" sldId="416"/>
        </pc:sldMkLst>
      </pc:sldChg>
      <pc:sldChg chg="del">
        <pc:chgData name="Pedigo, Jake" userId="0c06b333-eb43-4e1b-ae58-2615bd219d7a" providerId="ADAL" clId="{5FC447D6-A907-4521-A459-10ED97C10615}" dt="2024-06-05T15:04:17.123" v="23" actId="47"/>
        <pc:sldMkLst>
          <pc:docMk/>
          <pc:sldMk cId="229747223" sldId="417"/>
        </pc:sldMkLst>
      </pc:sldChg>
      <pc:sldChg chg="modSp add mod">
        <pc:chgData name="Pedigo, Jake" userId="0c06b333-eb43-4e1b-ae58-2615bd219d7a" providerId="ADAL" clId="{5FC447D6-A907-4521-A459-10ED97C10615}" dt="2024-06-05T16:16:53.352" v="61" actId="404"/>
        <pc:sldMkLst>
          <pc:docMk/>
          <pc:sldMk cId="2100461293" sldId="417"/>
        </pc:sldMkLst>
      </pc:sldChg>
      <pc:sldChg chg="del">
        <pc:chgData name="Pedigo, Jake" userId="0c06b333-eb43-4e1b-ae58-2615bd219d7a" providerId="ADAL" clId="{5FC447D6-A907-4521-A459-10ED97C10615}" dt="2024-06-05T15:04:32.720" v="31" actId="47"/>
        <pc:sldMkLst>
          <pc:docMk/>
          <pc:sldMk cId="3308530979" sldId="418"/>
        </pc:sldMkLst>
      </pc:sldChg>
      <pc:sldChg chg="modSp add mod">
        <pc:chgData name="Pedigo, Jake" userId="0c06b333-eb43-4e1b-ae58-2615bd219d7a" providerId="ADAL" clId="{5FC447D6-A907-4521-A459-10ED97C10615}" dt="2024-06-05T16:16:37.446" v="59" actId="404"/>
        <pc:sldMkLst>
          <pc:docMk/>
          <pc:sldMk cId="3405508835" sldId="418"/>
        </pc:sldMkLst>
      </pc:sldChg>
      <pc:sldChg chg="del">
        <pc:chgData name="Pedigo, Jake" userId="0c06b333-eb43-4e1b-ae58-2615bd219d7a" providerId="ADAL" clId="{5FC447D6-A907-4521-A459-10ED97C10615}" dt="2024-06-05T15:04:33.568" v="32" actId="47"/>
        <pc:sldMkLst>
          <pc:docMk/>
          <pc:sldMk cId="2682949338" sldId="419"/>
        </pc:sldMkLst>
      </pc:sldChg>
      <pc:sldChg chg="modSp add mod">
        <pc:chgData name="Pedigo, Jake" userId="0c06b333-eb43-4e1b-ae58-2615bd219d7a" providerId="ADAL" clId="{5FC447D6-A907-4521-A459-10ED97C10615}" dt="2024-06-05T16:16:20.848" v="57" actId="404"/>
        <pc:sldMkLst>
          <pc:docMk/>
          <pc:sldMk cId="3594022461" sldId="419"/>
        </pc:sldMkLst>
      </pc:sldChg>
      <pc:sldChg chg="del">
        <pc:chgData name="Pedigo, Jake" userId="0c06b333-eb43-4e1b-ae58-2615bd219d7a" providerId="ADAL" clId="{5FC447D6-A907-4521-A459-10ED97C10615}" dt="2024-06-05T15:04:34.415" v="33" actId="47"/>
        <pc:sldMkLst>
          <pc:docMk/>
          <pc:sldMk cId="1275707828" sldId="420"/>
        </pc:sldMkLst>
      </pc:sldChg>
      <pc:sldChg chg="add del">
        <pc:chgData name="Pedigo, Jake" userId="0c06b333-eb43-4e1b-ae58-2615bd219d7a" providerId="ADAL" clId="{5FC447D6-A907-4521-A459-10ED97C10615}" dt="2024-06-05T16:18:14.965" v="66" actId="47"/>
        <pc:sldMkLst>
          <pc:docMk/>
          <pc:sldMk cId="2836006764" sldId="420"/>
        </pc:sldMkLst>
      </pc:sldChg>
      <pc:sldChg chg="del">
        <pc:chgData name="Pedigo, Jake" userId="0c06b333-eb43-4e1b-ae58-2615bd219d7a" providerId="ADAL" clId="{5FC447D6-A907-4521-A459-10ED97C10615}" dt="2024-06-05T15:04:35.356" v="34" actId="47"/>
        <pc:sldMkLst>
          <pc:docMk/>
          <pc:sldMk cId="108840912" sldId="421"/>
        </pc:sldMkLst>
      </pc:sldChg>
      <pc:sldChg chg="del">
        <pc:chgData name="Pedigo, Jake" userId="0c06b333-eb43-4e1b-ae58-2615bd219d7a" providerId="ADAL" clId="{5FC447D6-A907-4521-A459-10ED97C10615}" dt="2024-06-05T15:04:36.484" v="35" actId="47"/>
        <pc:sldMkLst>
          <pc:docMk/>
          <pc:sldMk cId="3758460526" sldId="422"/>
        </pc:sldMkLst>
      </pc:sldChg>
    </pc:docChg>
  </pc:docChgLst>
  <pc:docChgLst>
    <pc:chgData name="Pedigo, Jake" userId="0c06b333-eb43-4e1b-ae58-2615bd219d7a" providerId="ADAL" clId="{2035CCE9-D5E6-4F80-933B-283A3EEB2619}"/>
    <pc:docChg chg="addSld delSld modSld modSection">
      <pc:chgData name="Pedigo, Jake" userId="0c06b333-eb43-4e1b-ae58-2615bd219d7a" providerId="ADAL" clId="{2035CCE9-D5E6-4F80-933B-283A3EEB2619}" dt="2025-03-06T14:46:25.322" v="40" actId="47"/>
      <pc:docMkLst>
        <pc:docMk/>
      </pc:docMkLst>
      <pc:sldChg chg="modSp">
        <pc:chgData name="Pedigo, Jake" userId="0c06b333-eb43-4e1b-ae58-2615bd219d7a" providerId="ADAL" clId="{2035CCE9-D5E6-4F80-933B-283A3EEB2619}" dt="2025-03-03T19:20:44.730" v="14"/>
        <pc:sldMkLst>
          <pc:docMk/>
          <pc:sldMk cId="730603795" sldId="260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2035CCE9-D5E6-4F80-933B-283A3EEB2619}" dt="2025-03-06T14:40:18.934" v="16"/>
        <pc:sldMkLst>
          <pc:docMk/>
          <pc:sldMk cId="2900273907" sldId="286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2900273907" sldId="286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035CCE9-D5E6-4F80-933B-283A3EEB2619}" dt="2025-03-06T14:40:18.934" v="16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2035CCE9-D5E6-4F80-933B-283A3EEB2619}" dt="2025-03-06T14:39:28.942" v="15"/>
        <pc:sldMkLst>
          <pc:docMk/>
          <pc:sldMk cId="3485043083" sldId="402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035CCE9-D5E6-4F80-933B-283A3EEB2619}" dt="2025-03-06T14:39:28.942" v="15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2035CCE9-D5E6-4F80-933B-283A3EEB2619}" dt="2025-03-06T14:45:27.808" v="34"/>
        <pc:sldMkLst>
          <pc:docMk/>
          <pc:sldMk cId="2506534793" sldId="410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035CCE9-D5E6-4F80-933B-283A3EEB2619}" dt="2025-03-06T14:45:27.808" v="34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2035CCE9-D5E6-4F80-933B-283A3EEB2619}" dt="2025-03-06T14:42:00.738" v="22"/>
        <pc:sldMkLst>
          <pc:docMk/>
          <pc:sldMk cId="2569309724" sldId="413"/>
        </pc:sldMkLst>
        <pc:spChg chg="mod">
          <ac:chgData name="Pedigo, Jake" userId="0c06b333-eb43-4e1b-ae58-2615bd219d7a" providerId="ADAL" clId="{2035CCE9-D5E6-4F80-933B-283A3EEB2619}" dt="2025-03-03T19:20:44.730" v="14"/>
          <ac:spMkLst>
            <pc:docMk/>
            <pc:sldMk cId="2569309724" sldId="413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2035CCE9-D5E6-4F80-933B-283A3EEB2619}" dt="2025-03-06T14:42:00.738" v="22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add del">
        <pc:chgData name="Pedigo, Jake" userId="0c06b333-eb43-4e1b-ae58-2615bd219d7a" providerId="ADAL" clId="{2035CCE9-D5E6-4F80-933B-283A3EEB2619}" dt="2025-03-06T14:43:15.126" v="28" actId="47"/>
        <pc:sldMkLst>
          <pc:docMk/>
          <pc:sldMk cId="2750631196" sldId="414"/>
        </pc:sldMkLst>
      </pc:sldChg>
      <pc:sldChg chg="del">
        <pc:chgData name="Pedigo, Jake" userId="0c06b333-eb43-4e1b-ae58-2615bd219d7a" providerId="ADAL" clId="{2035CCE9-D5E6-4F80-933B-283A3EEB2619}" dt="2025-03-03T19:20:16.870" v="7" actId="47"/>
        <pc:sldMkLst>
          <pc:docMk/>
          <pc:sldMk cId="163356174" sldId="415"/>
        </pc:sldMkLst>
      </pc:sldChg>
      <pc:sldChg chg="modSp add mod">
        <pc:chgData name="Pedigo, Jake" userId="0c06b333-eb43-4e1b-ae58-2615bd219d7a" providerId="ADAL" clId="{2035CCE9-D5E6-4F80-933B-283A3EEB2619}" dt="2025-03-06T14:42:57.230" v="27" actId="2164"/>
        <pc:sldMkLst>
          <pc:docMk/>
          <pc:sldMk cId="3441362832" sldId="415"/>
        </pc:sldMkLst>
      </pc:sldChg>
      <pc:sldChg chg="modSp add">
        <pc:chgData name="Pedigo, Jake" userId="0c06b333-eb43-4e1b-ae58-2615bd219d7a" providerId="ADAL" clId="{2035CCE9-D5E6-4F80-933B-283A3EEB2619}" dt="2025-03-06T14:42:45.382" v="25"/>
        <pc:sldMkLst>
          <pc:docMk/>
          <pc:sldMk cId="3187525280" sldId="416"/>
        </pc:sldMkLst>
      </pc:sldChg>
      <pc:sldChg chg="del">
        <pc:chgData name="Pedigo, Jake" userId="0c06b333-eb43-4e1b-ae58-2615bd219d7a" providerId="ADAL" clId="{2035CCE9-D5E6-4F80-933B-283A3EEB2619}" dt="2025-03-03T19:20:15.990" v="6" actId="47"/>
        <pc:sldMkLst>
          <pc:docMk/>
          <pc:sldMk cId="3452627613" sldId="416"/>
        </pc:sldMkLst>
      </pc:sldChg>
      <pc:sldChg chg="del">
        <pc:chgData name="Pedigo, Jake" userId="0c06b333-eb43-4e1b-ae58-2615bd219d7a" providerId="ADAL" clId="{2035CCE9-D5E6-4F80-933B-283A3EEB2619}" dt="2025-03-03T19:20:15.280" v="5" actId="47"/>
        <pc:sldMkLst>
          <pc:docMk/>
          <pc:sldMk cId="1064008197" sldId="417"/>
        </pc:sldMkLst>
      </pc:sldChg>
      <pc:sldChg chg="modSp add">
        <pc:chgData name="Pedigo, Jake" userId="0c06b333-eb43-4e1b-ae58-2615bd219d7a" providerId="ADAL" clId="{2035CCE9-D5E6-4F80-933B-283A3EEB2619}" dt="2025-03-06T14:42:31.440" v="24"/>
        <pc:sldMkLst>
          <pc:docMk/>
          <pc:sldMk cId="2787935362" sldId="417"/>
        </pc:sldMkLst>
      </pc:sldChg>
      <pc:sldChg chg="modSp add">
        <pc:chgData name="Pedigo, Jake" userId="0c06b333-eb43-4e1b-ae58-2615bd219d7a" providerId="ADAL" clId="{2035CCE9-D5E6-4F80-933B-283A3EEB2619}" dt="2025-03-06T14:42:18.347" v="23"/>
        <pc:sldMkLst>
          <pc:docMk/>
          <pc:sldMk cId="91413081" sldId="418"/>
        </pc:sldMkLst>
      </pc:sldChg>
      <pc:sldChg chg="del">
        <pc:chgData name="Pedigo, Jake" userId="0c06b333-eb43-4e1b-ae58-2615bd219d7a" providerId="ADAL" clId="{2035CCE9-D5E6-4F80-933B-283A3EEB2619}" dt="2025-03-03T19:20:14.512" v="4" actId="47"/>
        <pc:sldMkLst>
          <pc:docMk/>
          <pc:sldMk cId="4228694371" sldId="418"/>
        </pc:sldMkLst>
      </pc:sldChg>
      <pc:sldChg chg="modSp add">
        <pc:chgData name="Pedigo, Jake" userId="0c06b333-eb43-4e1b-ae58-2615bd219d7a" providerId="ADAL" clId="{2035CCE9-D5E6-4F80-933B-283A3EEB2619}" dt="2025-03-06T14:45:41.089" v="35"/>
        <pc:sldMkLst>
          <pc:docMk/>
          <pc:sldMk cId="1503889683" sldId="419"/>
        </pc:sldMkLst>
      </pc:sldChg>
      <pc:sldChg chg="del">
        <pc:chgData name="Pedigo, Jake" userId="0c06b333-eb43-4e1b-ae58-2615bd219d7a" providerId="ADAL" clId="{2035CCE9-D5E6-4F80-933B-283A3EEB2619}" dt="2025-03-03T19:20:13.700" v="3" actId="47"/>
        <pc:sldMkLst>
          <pc:docMk/>
          <pc:sldMk cId="2234747686" sldId="419"/>
        </pc:sldMkLst>
      </pc:sldChg>
      <pc:sldChg chg="modSp add">
        <pc:chgData name="Pedigo, Jake" userId="0c06b333-eb43-4e1b-ae58-2615bd219d7a" providerId="ADAL" clId="{2035CCE9-D5E6-4F80-933B-283A3EEB2619}" dt="2025-03-06T14:45:53.028" v="36"/>
        <pc:sldMkLst>
          <pc:docMk/>
          <pc:sldMk cId="1229424740" sldId="420"/>
        </pc:sldMkLst>
      </pc:sldChg>
      <pc:sldChg chg="del">
        <pc:chgData name="Pedigo, Jake" userId="0c06b333-eb43-4e1b-ae58-2615bd219d7a" providerId="ADAL" clId="{2035CCE9-D5E6-4F80-933B-283A3EEB2619}" dt="2025-03-03T19:20:23.050" v="9" actId="47"/>
        <pc:sldMkLst>
          <pc:docMk/>
          <pc:sldMk cId="3753039505" sldId="420"/>
        </pc:sldMkLst>
      </pc:sldChg>
      <pc:sldChg chg="del">
        <pc:chgData name="Pedigo, Jake" userId="0c06b333-eb43-4e1b-ae58-2615bd219d7a" providerId="ADAL" clId="{2035CCE9-D5E6-4F80-933B-283A3EEB2619}" dt="2025-03-03T19:20:24.178" v="10" actId="47"/>
        <pc:sldMkLst>
          <pc:docMk/>
          <pc:sldMk cId="475932405" sldId="421"/>
        </pc:sldMkLst>
      </pc:sldChg>
      <pc:sldChg chg="modSp add">
        <pc:chgData name="Pedigo, Jake" userId="0c06b333-eb43-4e1b-ae58-2615bd219d7a" providerId="ADAL" clId="{2035CCE9-D5E6-4F80-933B-283A3EEB2619}" dt="2025-03-06T14:46:08.088" v="37"/>
        <pc:sldMkLst>
          <pc:docMk/>
          <pc:sldMk cId="2597471063" sldId="421"/>
        </pc:sldMkLst>
      </pc:sldChg>
      <pc:sldChg chg="modSp add mod">
        <pc:chgData name="Pedigo, Jake" userId="0c06b333-eb43-4e1b-ae58-2615bd219d7a" providerId="ADAL" clId="{2035CCE9-D5E6-4F80-933B-283A3EEB2619}" dt="2025-03-06T14:46:22.806" v="39" actId="2164"/>
        <pc:sldMkLst>
          <pc:docMk/>
          <pc:sldMk cId="697415444" sldId="422"/>
        </pc:sldMkLst>
      </pc:sldChg>
      <pc:sldChg chg="del">
        <pc:chgData name="Pedigo, Jake" userId="0c06b333-eb43-4e1b-ae58-2615bd219d7a" providerId="ADAL" clId="{2035CCE9-D5E6-4F80-933B-283A3EEB2619}" dt="2025-03-03T19:20:25.079" v="11" actId="47"/>
        <pc:sldMkLst>
          <pc:docMk/>
          <pc:sldMk cId="3903328230" sldId="422"/>
        </pc:sldMkLst>
      </pc:sldChg>
      <pc:sldChg chg="del">
        <pc:chgData name="Pedigo, Jake" userId="0c06b333-eb43-4e1b-ae58-2615bd219d7a" providerId="ADAL" clId="{2035CCE9-D5E6-4F80-933B-283A3EEB2619}" dt="2025-03-03T19:20:25.856" v="12" actId="47"/>
        <pc:sldMkLst>
          <pc:docMk/>
          <pc:sldMk cId="813255940" sldId="423"/>
        </pc:sldMkLst>
      </pc:sldChg>
      <pc:sldChg chg="add del">
        <pc:chgData name="Pedigo, Jake" userId="0c06b333-eb43-4e1b-ae58-2615bd219d7a" providerId="ADAL" clId="{2035CCE9-D5E6-4F80-933B-283A3EEB2619}" dt="2025-03-06T14:46:25.322" v="40" actId="47"/>
        <pc:sldMkLst>
          <pc:docMk/>
          <pc:sldMk cId="3718446206" sldId="423"/>
        </pc:sldMkLst>
      </pc:sldChg>
      <pc:sldChg chg="del">
        <pc:chgData name="Pedigo, Jake" userId="0c06b333-eb43-4e1b-ae58-2615bd219d7a" providerId="ADAL" clId="{2035CCE9-D5E6-4F80-933B-283A3EEB2619}" dt="2025-03-03T19:20:26.602" v="13" actId="47"/>
        <pc:sldMkLst>
          <pc:docMk/>
          <pc:sldMk cId="1465435507" sldId="424"/>
        </pc:sldMkLst>
      </pc:sldChg>
    </pc:docChg>
  </pc:docChgLst>
  <pc:docChgLst>
    <pc:chgData name="Pedigo, Jake" userId="0c06b333-eb43-4e1b-ae58-2615bd219d7a" providerId="ADAL" clId="{86A8B23E-06D0-42FD-90C4-53F7DB2F41CC}"/>
    <pc:docChg chg="addSld delSld modSld modSection">
      <pc:chgData name="Pedigo, Jake" userId="0c06b333-eb43-4e1b-ae58-2615bd219d7a" providerId="ADAL" clId="{86A8B23E-06D0-42FD-90C4-53F7DB2F41CC}" dt="2024-08-02T19:25:59.431" v="50" actId="47"/>
      <pc:docMkLst>
        <pc:docMk/>
      </pc:docMkLst>
      <pc:sldChg chg="modSp mod">
        <pc:chgData name="Pedigo, Jake" userId="0c06b333-eb43-4e1b-ae58-2615bd219d7a" providerId="ADAL" clId="{86A8B23E-06D0-42FD-90C4-53F7DB2F41CC}" dt="2024-08-01T14:25:59.964" v="3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86A8B23E-06D0-42FD-90C4-53F7DB2F41CC}" dt="2024-08-02T19:23:26.066" v="30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86A8B23E-06D0-42FD-90C4-53F7DB2F41CC}" dt="2024-08-02T19:23:05.938" v="29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86A8B23E-06D0-42FD-90C4-53F7DB2F41CC}" dt="2024-08-02T19:25:22.118" v="45" actId="255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86A8B23E-06D0-42FD-90C4-53F7DB2F41CC}" dt="2024-08-02T19:24:16.578" v="35" actId="255"/>
        <pc:sldMkLst>
          <pc:docMk/>
          <pc:sldMk cId="2569309724" sldId="413"/>
        </pc:sldMkLst>
      </pc:sldChg>
      <pc:sldChg chg="add del">
        <pc:chgData name="Pedigo, Jake" userId="0c06b333-eb43-4e1b-ae58-2615bd219d7a" providerId="ADAL" clId="{86A8B23E-06D0-42FD-90C4-53F7DB2F41CC}" dt="2024-08-02T19:24:52.487" v="40" actId="47"/>
        <pc:sldMkLst>
          <pc:docMk/>
          <pc:sldMk cId="53326999" sldId="414"/>
        </pc:sldMkLst>
      </pc:sldChg>
      <pc:sldChg chg="modSp add mod">
        <pc:chgData name="Pedigo, Jake" userId="0c06b333-eb43-4e1b-ae58-2615bd219d7a" providerId="ADAL" clId="{86A8B23E-06D0-42FD-90C4-53F7DB2F41CC}" dt="2024-08-02T19:24:48.461" v="39" actId="2164"/>
        <pc:sldMkLst>
          <pc:docMk/>
          <pc:sldMk cId="2195706054" sldId="415"/>
        </pc:sldMkLst>
      </pc:sldChg>
      <pc:sldChg chg="del">
        <pc:chgData name="Pedigo, Jake" userId="0c06b333-eb43-4e1b-ae58-2615bd219d7a" providerId="ADAL" clId="{86A8B23E-06D0-42FD-90C4-53F7DB2F41CC}" dt="2024-08-01T14:26:30.975" v="20" actId="47"/>
        <pc:sldMkLst>
          <pc:docMk/>
          <pc:sldMk cId="2731545863" sldId="415"/>
        </pc:sldMkLst>
      </pc:sldChg>
      <pc:sldChg chg="modSp add mod">
        <pc:chgData name="Pedigo, Jake" userId="0c06b333-eb43-4e1b-ae58-2615bd219d7a" providerId="ADAL" clId="{86A8B23E-06D0-42FD-90C4-53F7DB2F41CC}" dt="2024-08-02T19:24:34.956" v="37" actId="255"/>
        <pc:sldMkLst>
          <pc:docMk/>
          <pc:sldMk cId="1947681996" sldId="416"/>
        </pc:sldMkLst>
      </pc:sldChg>
      <pc:sldChg chg="del">
        <pc:chgData name="Pedigo, Jake" userId="0c06b333-eb43-4e1b-ae58-2615bd219d7a" providerId="ADAL" clId="{86A8B23E-06D0-42FD-90C4-53F7DB2F41CC}" dt="2024-08-01T14:26:30.058" v="19" actId="47"/>
        <pc:sldMkLst>
          <pc:docMk/>
          <pc:sldMk cId="2736942238" sldId="416"/>
        </pc:sldMkLst>
      </pc:sldChg>
      <pc:sldChg chg="del">
        <pc:chgData name="Pedigo, Jake" userId="0c06b333-eb43-4e1b-ae58-2615bd219d7a" providerId="ADAL" clId="{86A8B23E-06D0-42FD-90C4-53F7DB2F41CC}" dt="2024-08-01T14:26:41.173" v="26" actId="47"/>
        <pc:sldMkLst>
          <pc:docMk/>
          <pc:sldMk cId="870562216" sldId="417"/>
        </pc:sldMkLst>
      </pc:sldChg>
      <pc:sldChg chg="modSp add mod">
        <pc:chgData name="Pedigo, Jake" userId="0c06b333-eb43-4e1b-ae58-2615bd219d7a" providerId="ADAL" clId="{86A8B23E-06D0-42FD-90C4-53F7DB2F41CC}" dt="2024-08-02T19:25:39.187" v="47" actId="255"/>
        <pc:sldMkLst>
          <pc:docMk/>
          <pc:sldMk cId="4096911272" sldId="417"/>
        </pc:sldMkLst>
      </pc:sldChg>
      <pc:sldChg chg="del">
        <pc:chgData name="Pedigo, Jake" userId="0c06b333-eb43-4e1b-ae58-2615bd219d7a" providerId="ADAL" clId="{86A8B23E-06D0-42FD-90C4-53F7DB2F41CC}" dt="2024-08-01T14:26:42.147" v="27" actId="47"/>
        <pc:sldMkLst>
          <pc:docMk/>
          <pc:sldMk cId="415004132" sldId="418"/>
        </pc:sldMkLst>
      </pc:sldChg>
      <pc:sldChg chg="modSp add mod">
        <pc:chgData name="Pedigo, Jake" userId="0c06b333-eb43-4e1b-ae58-2615bd219d7a" providerId="ADAL" clId="{86A8B23E-06D0-42FD-90C4-53F7DB2F41CC}" dt="2024-08-02T19:25:56.028" v="49" actId="2164"/>
        <pc:sldMkLst>
          <pc:docMk/>
          <pc:sldMk cId="501035732" sldId="418"/>
        </pc:sldMkLst>
      </pc:sldChg>
      <pc:sldChg chg="add del">
        <pc:chgData name="Pedigo, Jake" userId="0c06b333-eb43-4e1b-ae58-2615bd219d7a" providerId="ADAL" clId="{86A8B23E-06D0-42FD-90C4-53F7DB2F41CC}" dt="2024-08-02T19:25:59.431" v="50" actId="47"/>
        <pc:sldMkLst>
          <pc:docMk/>
          <pc:sldMk cId="562958798" sldId="419"/>
        </pc:sldMkLst>
      </pc:sldChg>
      <pc:sldChg chg="del">
        <pc:chgData name="Pedigo, Jake" userId="0c06b333-eb43-4e1b-ae58-2615bd219d7a" providerId="ADAL" clId="{86A8B23E-06D0-42FD-90C4-53F7DB2F41CC}" dt="2024-08-01T14:26:43.153" v="28" actId="47"/>
        <pc:sldMkLst>
          <pc:docMk/>
          <pc:sldMk cId="4274257968" sldId="419"/>
        </pc:sldMkLst>
      </pc:sldChg>
    </pc:docChg>
  </pc:docChgLst>
  <pc:docChgLst>
    <pc:chgData name="Pedigo, Jake" userId="0c06b333-eb43-4e1b-ae58-2615bd219d7a" providerId="ADAL" clId="{C2378474-616C-438C-822D-1281F2C0CEE4}"/>
    <pc:docChg chg="undo custSel addSld delSld modSld modSection">
      <pc:chgData name="Pedigo, Jake" userId="0c06b333-eb43-4e1b-ae58-2615bd219d7a" providerId="ADAL" clId="{C2378474-616C-438C-822D-1281F2C0CEE4}" dt="2024-10-09T16:06:21.031" v="71" actId="2164"/>
      <pc:docMkLst>
        <pc:docMk/>
      </pc:docMkLst>
      <pc:sldChg chg="modSp mod">
        <pc:chgData name="Pedigo, Jake" userId="0c06b333-eb43-4e1b-ae58-2615bd219d7a" providerId="ADAL" clId="{C2378474-616C-438C-822D-1281F2C0CEE4}" dt="2024-10-09T15:32:42.663" v="8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C2378474-616C-438C-822D-1281F2C0CEE4}" dt="2024-10-09T16:03:57.141" v="51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C2378474-616C-438C-822D-1281F2C0CEE4}" dt="2024-10-09T16:04:14.791" v="5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C2378474-616C-438C-822D-1281F2C0CEE4}" dt="2024-10-09T16:05:42.893" v="66" actId="255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C2378474-616C-438C-822D-1281F2C0CEE4}" dt="2024-10-09T16:04:44.528" v="56" actId="255"/>
        <pc:sldMkLst>
          <pc:docMk/>
          <pc:sldMk cId="2569309724" sldId="413"/>
        </pc:sldMkLst>
      </pc:sldChg>
      <pc:sldChg chg="del">
        <pc:chgData name="Pedigo, Jake" userId="0c06b333-eb43-4e1b-ae58-2615bd219d7a" providerId="ADAL" clId="{C2378474-616C-438C-822D-1281F2C0CEE4}" dt="2024-10-09T15:33:04.451" v="36" actId="47"/>
        <pc:sldMkLst>
          <pc:docMk/>
          <pc:sldMk cId="532642549" sldId="414"/>
        </pc:sldMkLst>
      </pc:sldChg>
      <pc:sldChg chg="add del">
        <pc:chgData name="Pedigo, Jake" userId="0c06b333-eb43-4e1b-ae58-2615bd219d7a" providerId="ADAL" clId="{C2378474-616C-438C-822D-1281F2C0CEE4}" dt="2024-10-09T16:05:11.071" v="62" actId="47"/>
        <pc:sldMkLst>
          <pc:docMk/>
          <pc:sldMk cId="4071858175" sldId="414"/>
        </pc:sldMkLst>
      </pc:sldChg>
      <pc:sldChg chg="modSp add mod">
        <pc:chgData name="Pedigo, Jake" userId="0c06b333-eb43-4e1b-ae58-2615bd219d7a" providerId="ADAL" clId="{C2378474-616C-438C-822D-1281F2C0CEE4}" dt="2024-10-09T16:05:06.390" v="61" actId="2164"/>
        <pc:sldMkLst>
          <pc:docMk/>
          <pc:sldMk cId="1193120627" sldId="415"/>
        </pc:sldMkLst>
      </pc:sldChg>
      <pc:sldChg chg="del">
        <pc:chgData name="Pedigo, Jake" userId="0c06b333-eb43-4e1b-ae58-2615bd219d7a" providerId="ADAL" clId="{C2378474-616C-438C-822D-1281F2C0CEE4}" dt="2024-10-09T15:33:14.009" v="46" actId="47"/>
        <pc:sldMkLst>
          <pc:docMk/>
          <pc:sldMk cId="2215305760" sldId="415"/>
        </pc:sldMkLst>
      </pc:sldChg>
      <pc:sldChg chg="modSp add mod">
        <pc:chgData name="Pedigo, Jake" userId="0c06b333-eb43-4e1b-ae58-2615bd219d7a" providerId="ADAL" clId="{C2378474-616C-438C-822D-1281F2C0CEE4}" dt="2024-10-09T16:06:04.294" v="68" actId="255"/>
        <pc:sldMkLst>
          <pc:docMk/>
          <pc:sldMk cId="3929044235" sldId="416"/>
        </pc:sldMkLst>
      </pc:sldChg>
      <pc:sldChg chg="modSp add mod">
        <pc:chgData name="Pedigo, Jake" userId="0c06b333-eb43-4e1b-ae58-2615bd219d7a" providerId="ADAL" clId="{C2378474-616C-438C-822D-1281F2C0CEE4}" dt="2024-10-09T16:06:21.031" v="71" actId="2164"/>
        <pc:sldMkLst>
          <pc:docMk/>
          <pc:sldMk cId="3081522402" sldId="417"/>
        </pc:sldMkLst>
      </pc:sldChg>
    </pc:docChg>
  </pc:docChgLst>
  <pc:docChgLst>
    <pc:chgData name="Pedigo, Jake" userId="0c06b333-eb43-4e1b-ae58-2615bd219d7a" providerId="ADAL" clId="{58F694D4-3D0B-4B1D-8E09-1ACB54A1B59E}"/>
    <pc:docChg chg="addSld delSld modSld modSection">
      <pc:chgData name="Pedigo, Jake" userId="0c06b333-eb43-4e1b-ae58-2615bd219d7a" providerId="ADAL" clId="{58F694D4-3D0B-4B1D-8E09-1ACB54A1B59E}" dt="2024-11-07T17:35:03.624" v="85" actId="47"/>
      <pc:docMkLst>
        <pc:docMk/>
      </pc:docMkLst>
      <pc:sldChg chg="modSp mod">
        <pc:chgData name="Pedigo, Jake" userId="0c06b333-eb43-4e1b-ae58-2615bd219d7a" providerId="ADAL" clId="{58F694D4-3D0B-4B1D-8E09-1ACB54A1B59E}" dt="2024-11-04T20:44:25.435" v="10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58F694D4-3D0B-4B1D-8E09-1ACB54A1B59E}" dt="2024-11-07T17:30:42.731" v="51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58F694D4-3D0B-4B1D-8E09-1ACB54A1B59E}" dt="2024-11-07T17:30:25.451" v="50" actId="216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58F694D4-3D0B-4B1D-8E09-1ACB54A1B59E}" dt="2024-11-07T17:34:08.582" v="78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58F694D4-3D0B-4B1D-8E09-1ACB54A1B59E}" dt="2024-11-07T17:31:20.509" v="58" actId="255"/>
        <pc:sldMkLst>
          <pc:docMk/>
          <pc:sldMk cId="2569309724" sldId="413"/>
        </pc:sldMkLst>
      </pc:sldChg>
      <pc:sldChg chg="modSp add">
        <pc:chgData name="Pedigo, Jake" userId="0c06b333-eb43-4e1b-ae58-2615bd219d7a" providerId="ADAL" clId="{58F694D4-3D0B-4B1D-8E09-1ACB54A1B59E}" dt="2024-11-07T17:32:12.677" v="59"/>
        <pc:sldMkLst>
          <pc:docMk/>
          <pc:sldMk cId="2089731267" sldId="414"/>
        </pc:sldMkLst>
      </pc:sldChg>
      <pc:sldChg chg="del">
        <pc:chgData name="Pedigo, Jake" userId="0c06b333-eb43-4e1b-ae58-2615bd219d7a" providerId="ADAL" clId="{58F694D4-3D0B-4B1D-8E09-1ACB54A1B59E}" dt="2024-11-04T20:44:57.238" v="37" actId="47"/>
        <pc:sldMkLst>
          <pc:docMk/>
          <pc:sldMk cId="1193120627" sldId="415"/>
        </pc:sldMkLst>
      </pc:sldChg>
      <pc:sldChg chg="modSp add">
        <pc:chgData name="Pedigo, Jake" userId="0c06b333-eb43-4e1b-ae58-2615bd219d7a" providerId="ADAL" clId="{58F694D4-3D0B-4B1D-8E09-1ACB54A1B59E}" dt="2024-11-07T17:32:23.727" v="60"/>
        <pc:sldMkLst>
          <pc:docMk/>
          <pc:sldMk cId="1507445960" sldId="415"/>
        </pc:sldMkLst>
      </pc:sldChg>
      <pc:sldChg chg="modSp add">
        <pc:chgData name="Pedigo, Jake" userId="0c06b333-eb43-4e1b-ae58-2615bd219d7a" providerId="ADAL" clId="{58F694D4-3D0B-4B1D-8E09-1ACB54A1B59E}" dt="2024-11-07T17:32:38.680" v="61"/>
        <pc:sldMkLst>
          <pc:docMk/>
          <pc:sldMk cId="930876926" sldId="416"/>
        </pc:sldMkLst>
      </pc:sldChg>
      <pc:sldChg chg="del">
        <pc:chgData name="Pedigo, Jake" userId="0c06b333-eb43-4e1b-ae58-2615bd219d7a" providerId="ADAL" clId="{58F694D4-3D0B-4B1D-8E09-1ACB54A1B59E}" dt="2024-11-04T20:45:08.826" v="46" actId="47"/>
        <pc:sldMkLst>
          <pc:docMk/>
          <pc:sldMk cId="3929044235" sldId="416"/>
        </pc:sldMkLst>
      </pc:sldChg>
      <pc:sldChg chg="modSp add">
        <pc:chgData name="Pedigo, Jake" userId="0c06b333-eb43-4e1b-ae58-2615bd219d7a" providerId="ADAL" clId="{58F694D4-3D0B-4B1D-8E09-1ACB54A1B59E}" dt="2024-11-07T17:32:52.306" v="62"/>
        <pc:sldMkLst>
          <pc:docMk/>
          <pc:sldMk cId="1283224812" sldId="417"/>
        </pc:sldMkLst>
      </pc:sldChg>
      <pc:sldChg chg="del">
        <pc:chgData name="Pedigo, Jake" userId="0c06b333-eb43-4e1b-ae58-2615bd219d7a" providerId="ADAL" clId="{58F694D4-3D0B-4B1D-8E09-1ACB54A1B59E}" dt="2024-11-04T20:45:09.704" v="47" actId="47"/>
        <pc:sldMkLst>
          <pc:docMk/>
          <pc:sldMk cId="3081522402" sldId="417"/>
        </pc:sldMkLst>
      </pc:sldChg>
      <pc:sldChg chg="modSp add">
        <pc:chgData name="Pedigo, Jake" userId="0c06b333-eb43-4e1b-ae58-2615bd219d7a" providerId="ADAL" clId="{58F694D4-3D0B-4B1D-8E09-1ACB54A1B59E}" dt="2024-11-07T17:33:03.851" v="63"/>
        <pc:sldMkLst>
          <pc:docMk/>
          <pc:sldMk cId="2874113012" sldId="418"/>
        </pc:sldMkLst>
      </pc:sldChg>
      <pc:sldChg chg="modSp add del mod">
        <pc:chgData name="Pedigo, Jake" userId="0c06b333-eb43-4e1b-ae58-2615bd219d7a" providerId="ADAL" clId="{58F694D4-3D0B-4B1D-8E09-1ACB54A1B59E}" dt="2024-11-07T17:33:43.610" v="71" actId="47"/>
        <pc:sldMkLst>
          <pc:docMk/>
          <pc:sldMk cId="161989869" sldId="419"/>
        </pc:sldMkLst>
      </pc:sldChg>
      <pc:sldChg chg="add del">
        <pc:chgData name="Pedigo, Jake" userId="0c06b333-eb43-4e1b-ae58-2615bd219d7a" providerId="ADAL" clId="{58F694D4-3D0B-4B1D-8E09-1ACB54A1B59E}" dt="2024-11-07T17:33:42.627" v="70" actId="47"/>
        <pc:sldMkLst>
          <pc:docMk/>
          <pc:sldMk cId="2392491562" sldId="420"/>
        </pc:sldMkLst>
      </pc:sldChg>
      <pc:sldChg chg="modSp add mod">
        <pc:chgData name="Pedigo, Jake" userId="0c06b333-eb43-4e1b-ae58-2615bd219d7a" providerId="ADAL" clId="{58F694D4-3D0B-4B1D-8E09-1ACB54A1B59E}" dt="2024-11-07T17:33:38.739" v="69" actId="2164"/>
        <pc:sldMkLst>
          <pc:docMk/>
          <pc:sldMk cId="398082893" sldId="421"/>
        </pc:sldMkLst>
      </pc:sldChg>
      <pc:sldChg chg="modSp add">
        <pc:chgData name="Pedigo, Jake" userId="0c06b333-eb43-4e1b-ae58-2615bd219d7a" providerId="ADAL" clId="{58F694D4-3D0B-4B1D-8E09-1ACB54A1B59E}" dt="2024-11-07T17:34:20.911" v="79"/>
        <pc:sldMkLst>
          <pc:docMk/>
          <pc:sldMk cId="1472014137" sldId="422"/>
        </pc:sldMkLst>
      </pc:sldChg>
      <pc:sldChg chg="modSp add">
        <pc:chgData name="Pedigo, Jake" userId="0c06b333-eb43-4e1b-ae58-2615bd219d7a" providerId="ADAL" clId="{58F694D4-3D0B-4B1D-8E09-1ACB54A1B59E}" dt="2024-11-07T17:34:31.530" v="80"/>
        <pc:sldMkLst>
          <pc:docMk/>
          <pc:sldMk cId="773492433" sldId="423"/>
        </pc:sldMkLst>
      </pc:sldChg>
      <pc:sldChg chg="modSp add">
        <pc:chgData name="Pedigo, Jake" userId="0c06b333-eb43-4e1b-ae58-2615bd219d7a" providerId="ADAL" clId="{58F694D4-3D0B-4B1D-8E09-1ACB54A1B59E}" dt="2024-11-07T17:34:43.386" v="81"/>
        <pc:sldMkLst>
          <pc:docMk/>
          <pc:sldMk cId="739854183" sldId="424"/>
        </pc:sldMkLst>
      </pc:sldChg>
      <pc:sldChg chg="modSp add mod">
        <pc:chgData name="Pedigo, Jake" userId="0c06b333-eb43-4e1b-ae58-2615bd219d7a" providerId="ADAL" clId="{58F694D4-3D0B-4B1D-8E09-1ACB54A1B59E}" dt="2024-11-07T17:34:58.872" v="83" actId="2164"/>
        <pc:sldMkLst>
          <pc:docMk/>
          <pc:sldMk cId="2155843948" sldId="425"/>
        </pc:sldMkLst>
      </pc:sldChg>
      <pc:sldChg chg="add del">
        <pc:chgData name="Pedigo, Jake" userId="0c06b333-eb43-4e1b-ae58-2615bd219d7a" providerId="ADAL" clId="{58F694D4-3D0B-4B1D-8E09-1ACB54A1B59E}" dt="2024-11-07T17:35:01.453" v="84" actId="47"/>
        <pc:sldMkLst>
          <pc:docMk/>
          <pc:sldMk cId="2675745926" sldId="426"/>
        </pc:sldMkLst>
      </pc:sldChg>
      <pc:sldChg chg="add del">
        <pc:chgData name="Pedigo, Jake" userId="0c06b333-eb43-4e1b-ae58-2615bd219d7a" providerId="ADAL" clId="{58F694D4-3D0B-4B1D-8E09-1ACB54A1B59E}" dt="2024-11-07T17:35:03.624" v="85" actId="47"/>
        <pc:sldMkLst>
          <pc:docMk/>
          <pc:sldMk cId="920020369" sldId="427"/>
        </pc:sldMkLst>
      </pc:sldChg>
    </pc:docChg>
  </pc:docChgLst>
  <pc:docChgLst>
    <pc:chgData name="Joshua Hudson" userId="04dc2e99-16e4-4c49-a91a-25a951000035" providerId="ADAL" clId="{4CF07FCC-A887-4A98-9EB0-BA567BF0D4BE}"/>
    <pc:docChg chg="delSld modSld modSection">
      <pc:chgData name="Joshua Hudson" userId="04dc2e99-16e4-4c49-a91a-25a951000035" providerId="ADAL" clId="{4CF07FCC-A887-4A98-9EB0-BA567BF0D4BE}" dt="2023-12-08T13:26:40.403" v="109" actId="20577"/>
      <pc:docMkLst>
        <pc:docMk/>
      </pc:docMkLst>
      <pc:sldChg chg="modSp mod">
        <pc:chgData name="Joshua Hudson" userId="04dc2e99-16e4-4c49-a91a-25a951000035" providerId="ADAL" clId="{4CF07FCC-A887-4A98-9EB0-BA567BF0D4BE}" dt="2023-12-07T20:51:33.514" v="7" actId="20577"/>
        <pc:sldMkLst>
          <pc:docMk/>
          <pc:sldMk cId="730603795" sldId="260"/>
        </pc:sldMkLst>
      </pc:sldChg>
      <pc:sldChg chg="modSp mod">
        <pc:chgData name="Joshua Hudson" userId="04dc2e99-16e4-4c49-a91a-25a951000035" providerId="ADAL" clId="{4CF07FCC-A887-4A98-9EB0-BA567BF0D4BE}" dt="2023-12-07T21:35:17.434" v="16" actId="20577"/>
        <pc:sldMkLst>
          <pc:docMk/>
          <pc:sldMk cId="2900273907" sldId="286"/>
        </pc:sldMkLst>
      </pc:sldChg>
      <pc:sldChg chg="modSp mod">
        <pc:chgData name="Joshua Hudson" userId="04dc2e99-16e4-4c49-a91a-25a951000035" providerId="ADAL" clId="{4CF07FCC-A887-4A98-9EB0-BA567BF0D4BE}" dt="2023-12-08T13:26:40.403" v="109" actId="20577"/>
        <pc:sldMkLst>
          <pc:docMk/>
          <pc:sldMk cId="3485043083" sldId="402"/>
        </pc:sldMkLst>
      </pc:sldChg>
      <pc:sldChg chg="modSp mod">
        <pc:chgData name="Joshua Hudson" userId="04dc2e99-16e4-4c49-a91a-25a951000035" providerId="ADAL" clId="{4CF07FCC-A887-4A98-9EB0-BA567BF0D4BE}" dt="2023-12-07T21:40:06.208" v="96" actId="20577"/>
        <pc:sldMkLst>
          <pc:docMk/>
          <pc:sldMk cId="2506534793" sldId="410"/>
        </pc:sldMkLst>
      </pc:sldChg>
      <pc:sldChg chg="modSp mod">
        <pc:chgData name="Joshua Hudson" userId="04dc2e99-16e4-4c49-a91a-25a951000035" providerId="ADAL" clId="{4CF07FCC-A887-4A98-9EB0-BA567BF0D4BE}" dt="2023-12-07T21:37:15.722" v="29" actId="20577"/>
        <pc:sldMkLst>
          <pc:docMk/>
          <pc:sldMk cId="2569309724" sldId="413"/>
        </pc:sldMkLst>
      </pc:sldChg>
      <pc:sldChg chg="modSp mod">
        <pc:chgData name="Joshua Hudson" userId="04dc2e99-16e4-4c49-a91a-25a951000035" providerId="ADAL" clId="{4CF07FCC-A887-4A98-9EB0-BA567BF0D4BE}" dt="2023-12-07T21:37:24.800" v="44" actId="20577"/>
        <pc:sldMkLst>
          <pc:docMk/>
          <pc:sldMk cId="769589810" sldId="414"/>
        </pc:sldMkLst>
      </pc:sldChg>
      <pc:sldChg chg="modSp mod">
        <pc:chgData name="Joshua Hudson" userId="04dc2e99-16e4-4c49-a91a-25a951000035" providerId="ADAL" clId="{4CF07FCC-A887-4A98-9EB0-BA567BF0D4BE}" dt="2023-12-07T21:39:58.776" v="88" actId="20577"/>
        <pc:sldMkLst>
          <pc:docMk/>
          <pc:sldMk cId="2033245671" sldId="415"/>
        </pc:sldMkLst>
      </pc:sldChg>
      <pc:sldChg chg="modSp mod">
        <pc:chgData name="Joshua Hudson" userId="04dc2e99-16e4-4c49-a91a-25a951000035" providerId="ADAL" clId="{4CF07FCC-A887-4A98-9EB0-BA567BF0D4BE}" dt="2023-12-07T21:37:30.998" v="52" actId="20577"/>
        <pc:sldMkLst>
          <pc:docMk/>
          <pc:sldMk cId="686433562" sldId="416"/>
        </pc:sldMkLst>
      </pc:sldChg>
      <pc:sldChg chg="modSp mod">
        <pc:chgData name="Joshua Hudson" userId="04dc2e99-16e4-4c49-a91a-25a951000035" providerId="ADAL" clId="{4CF07FCC-A887-4A98-9EB0-BA567BF0D4BE}" dt="2023-12-07T21:39:50.560" v="77" actId="20577"/>
        <pc:sldMkLst>
          <pc:docMk/>
          <pc:sldMk cId="3325521999" sldId="417"/>
        </pc:sldMkLst>
      </pc:sldChg>
      <pc:sldChg chg="modSp mod">
        <pc:chgData name="Joshua Hudson" userId="04dc2e99-16e4-4c49-a91a-25a951000035" providerId="ADAL" clId="{4CF07FCC-A887-4A98-9EB0-BA567BF0D4BE}" dt="2023-12-07T21:39:45.639" v="69" actId="20577"/>
        <pc:sldMkLst>
          <pc:docMk/>
          <pc:sldMk cId="870220362" sldId="418"/>
        </pc:sldMkLst>
      </pc:sldChg>
      <pc:sldChg chg="del">
        <pc:chgData name="Joshua Hudson" userId="04dc2e99-16e4-4c49-a91a-25a951000035" providerId="ADAL" clId="{4CF07FCC-A887-4A98-9EB0-BA567BF0D4BE}" dt="2023-12-07T21:39:39.142" v="61" actId="2696"/>
        <pc:sldMkLst>
          <pc:docMk/>
          <pc:sldMk cId="2109115099" sldId="419"/>
        </pc:sldMkLst>
      </pc:sldChg>
    </pc:docChg>
  </pc:docChgLst>
  <pc:docChgLst>
    <pc:chgData name="Hudson, Joshua" userId="04dc2e99-16e4-4c49-a91a-25a951000035" providerId="ADAL" clId="{4CCA75D6-2F32-41B7-A557-FCFDBFD177C6}"/>
    <pc:docChg chg="addSld modSld modSection">
      <pc:chgData name="Hudson, Joshua" userId="04dc2e99-16e4-4c49-a91a-25a951000035" providerId="ADAL" clId="{4CCA75D6-2F32-41B7-A557-FCFDBFD177C6}" dt="2023-11-08T20:09:43.100" v="138" actId="122"/>
      <pc:docMkLst>
        <pc:docMk/>
      </pc:docMkLst>
      <pc:sldChg chg="modSp mod">
        <pc:chgData name="Hudson, Joshua" userId="04dc2e99-16e4-4c49-a91a-25a951000035" providerId="ADAL" clId="{4CCA75D6-2F32-41B7-A557-FCFDBFD177C6}" dt="2023-11-08T20:00:14.694" v="20"/>
        <pc:sldMkLst>
          <pc:docMk/>
          <pc:sldMk cId="2900273907" sldId="286"/>
        </pc:sldMkLst>
      </pc:sldChg>
      <pc:sldChg chg="modSp mod">
        <pc:chgData name="Hudson, Joshua" userId="04dc2e99-16e4-4c49-a91a-25a951000035" providerId="ADAL" clId="{4CCA75D6-2F32-41B7-A557-FCFDBFD177C6}" dt="2023-11-08T20:09:43.100" v="138" actId="122"/>
        <pc:sldMkLst>
          <pc:docMk/>
          <pc:sldMk cId="3485043083" sldId="402"/>
        </pc:sldMkLst>
      </pc:sldChg>
      <pc:sldChg chg="modSp mod">
        <pc:chgData name="Hudson, Joshua" userId="04dc2e99-16e4-4c49-a91a-25a951000035" providerId="ADAL" clId="{4CCA75D6-2F32-41B7-A557-FCFDBFD177C6}" dt="2023-11-08T20:07:31.261" v="88" actId="20577"/>
        <pc:sldMkLst>
          <pc:docMk/>
          <pc:sldMk cId="2506534793" sldId="410"/>
        </pc:sldMkLst>
      </pc:sldChg>
      <pc:sldChg chg="modSp mod">
        <pc:chgData name="Hudson, Joshua" userId="04dc2e99-16e4-4c49-a91a-25a951000035" providerId="ADAL" clId="{4CCA75D6-2F32-41B7-A557-FCFDBFD177C6}" dt="2023-11-08T20:04:24.975" v="65" actId="20577"/>
        <pc:sldMkLst>
          <pc:docMk/>
          <pc:sldMk cId="2569309724" sldId="413"/>
        </pc:sldMkLst>
      </pc:sldChg>
      <pc:sldChg chg="modSp mod">
        <pc:chgData name="Hudson, Joshua" userId="04dc2e99-16e4-4c49-a91a-25a951000035" providerId="ADAL" clId="{4CCA75D6-2F32-41B7-A557-FCFDBFD177C6}" dt="2023-11-08T20:03:13.932" v="42" actId="20577"/>
        <pc:sldMkLst>
          <pc:docMk/>
          <pc:sldMk cId="769589810" sldId="414"/>
        </pc:sldMkLst>
      </pc:sldChg>
      <pc:sldChg chg="modSp mod">
        <pc:chgData name="Hudson, Joshua" userId="04dc2e99-16e4-4c49-a91a-25a951000035" providerId="ADAL" clId="{4CCA75D6-2F32-41B7-A557-FCFDBFD177C6}" dt="2023-11-08T20:07:40.225" v="95" actId="20577"/>
        <pc:sldMkLst>
          <pc:docMk/>
          <pc:sldMk cId="2033245671" sldId="415"/>
        </pc:sldMkLst>
      </pc:sldChg>
      <pc:sldChg chg="modSp add mod">
        <pc:chgData name="Hudson, Joshua" userId="04dc2e99-16e4-4c49-a91a-25a951000035" providerId="ADAL" clId="{4CCA75D6-2F32-41B7-A557-FCFDBFD177C6}" dt="2023-11-08T20:03:26.232" v="59" actId="20577"/>
        <pc:sldMkLst>
          <pc:docMk/>
          <pc:sldMk cId="686433562" sldId="416"/>
        </pc:sldMkLst>
      </pc:sldChg>
      <pc:sldChg chg="modSp add mod">
        <pc:chgData name="Hudson, Joshua" userId="04dc2e99-16e4-4c49-a91a-25a951000035" providerId="ADAL" clId="{4CCA75D6-2F32-41B7-A557-FCFDBFD177C6}" dt="2023-11-08T20:07:50.939" v="104" actId="20577"/>
        <pc:sldMkLst>
          <pc:docMk/>
          <pc:sldMk cId="3325521999" sldId="417"/>
        </pc:sldMkLst>
      </pc:sldChg>
      <pc:sldChg chg="modSp add mod">
        <pc:chgData name="Hudson, Joshua" userId="04dc2e99-16e4-4c49-a91a-25a951000035" providerId="ADAL" clId="{4CCA75D6-2F32-41B7-A557-FCFDBFD177C6}" dt="2023-11-08T20:07:59.624" v="120" actId="20577"/>
        <pc:sldMkLst>
          <pc:docMk/>
          <pc:sldMk cId="870220362" sldId="418"/>
        </pc:sldMkLst>
      </pc:sldChg>
      <pc:sldChg chg="modSp add mod">
        <pc:chgData name="Hudson, Joshua" userId="04dc2e99-16e4-4c49-a91a-25a951000035" providerId="ADAL" clId="{4CCA75D6-2F32-41B7-A557-FCFDBFD177C6}" dt="2023-11-08T20:08:07.797" v="136" actId="20577"/>
        <pc:sldMkLst>
          <pc:docMk/>
          <pc:sldMk cId="2109115099" sldId="419"/>
        </pc:sldMkLst>
      </pc:sldChg>
    </pc:docChg>
  </pc:docChgLst>
  <pc:docChgLst>
    <pc:chgData name="Pedigo, Jake" userId="0c06b333-eb43-4e1b-ae58-2615bd219d7a" providerId="ADAL" clId="{88E7D16F-5DAF-4EC4-86ED-F7FF928BA938}"/>
    <pc:docChg chg="undo custSel addSld delSld modSld modSection">
      <pc:chgData name="Pedigo, Jake" userId="0c06b333-eb43-4e1b-ae58-2615bd219d7a" providerId="ADAL" clId="{88E7D16F-5DAF-4EC4-86ED-F7FF928BA938}" dt="2024-03-06T15:41:54.847" v="156" actId="2164"/>
      <pc:docMkLst>
        <pc:docMk/>
      </pc:docMkLst>
      <pc:sldChg chg="modSp mod">
        <pc:chgData name="Pedigo, Jake" userId="0c06b333-eb43-4e1b-ae58-2615bd219d7a" providerId="ADAL" clId="{88E7D16F-5DAF-4EC4-86ED-F7FF928BA938}" dt="2024-03-06T15:27:16.916" v="18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88E7D16F-5DAF-4EC4-86ED-F7FF928BA938}" dt="2024-03-06T15:28:20.230" v="51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88E7D16F-5DAF-4EC4-86ED-F7FF928BA938}" dt="2024-03-06T15:41:54.847" v="156" actId="216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88E7D16F-5DAF-4EC4-86ED-F7FF928BA938}" dt="2024-03-06T15:34:24.074" v="125" actId="404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88E7D16F-5DAF-4EC4-86ED-F7FF928BA938}" dt="2024-03-06T15:29:37.268" v="62" actId="2164"/>
        <pc:sldMkLst>
          <pc:docMk/>
          <pc:sldMk cId="2569309724" sldId="413"/>
        </pc:sldMkLst>
      </pc:sldChg>
      <pc:sldChg chg="add del">
        <pc:chgData name="Pedigo, Jake" userId="0c06b333-eb43-4e1b-ae58-2615bd219d7a" providerId="ADAL" clId="{88E7D16F-5DAF-4EC4-86ED-F7FF928BA938}" dt="2024-03-06T15:29:52.798" v="69" actId="47"/>
        <pc:sldMkLst>
          <pc:docMk/>
          <pc:sldMk cId="2754162154" sldId="414"/>
        </pc:sldMkLst>
      </pc:sldChg>
      <pc:sldChg chg="add del">
        <pc:chgData name="Pedigo, Jake" userId="0c06b333-eb43-4e1b-ae58-2615bd219d7a" providerId="ADAL" clId="{88E7D16F-5DAF-4EC4-86ED-F7FF928BA938}" dt="2024-03-06T15:29:51.604" v="68" actId="47"/>
        <pc:sldMkLst>
          <pc:docMk/>
          <pc:sldMk cId="1526508417" sldId="415"/>
        </pc:sldMkLst>
      </pc:sldChg>
      <pc:sldChg chg="add del">
        <pc:chgData name="Pedigo, Jake" userId="0c06b333-eb43-4e1b-ae58-2615bd219d7a" providerId="ADAL" clId="{88E7D16F-5DAF-4EC4-86ED-F7FF928BA938}" dt="2024-03-06T15:29:50.407" v="67" actId="47"/>
        <pc:sldMkLst>
          <pc:docMk/>
          <pc:sldMk cId="1425721691" sldId="416"/>
        </pc:sldMkLst>
      </pc:sldChg>
      <pc:sldChg chg="add del">
        <pc:chgData name="Pedigo, Jake" userId="0c06b333-eb43-4e1b-ae58-2615bd219d7a" providerId="ADAL" clId="{88E7D16F-5DAF-4EC4-86ED-F7FF928BA938}" dt="2024-03-06T15:29:49.336" v="66" actId="47"/>
        <pc:sldMkLst>
          <pc:docMk/>
          <pc:sldMk cId="212791393" sldId="417"/>
        </pc:sldMkLst>
      </pc:sldChg>
      <pc:sldChg chg="add del">
        <pc:chgData name="Pedigo, Jake" userId="0c06b333-eb43-4e1b-ae58-2615bd219d7a" providerId="ADAL" clId="{88E7D16F-5DAF-4EC4-86ED-F7FF928BA938}" dt="2024-03-06T15:29:48.524" v="65" actId="47"/>
        <pc:sldMkLst>
          <pc:docMk/>
          <pc:sldMk cId="2147818690" sldId="418"/>
        </pc:sldMkLst>
      </pc:sldChg>
      <pc:sldChg chg="add del">
        <pc:chgData name="Pedigo, Jake" userId="0c06b333-eb43-4e1b-ae58-2615bd219d7a" providerId="ADAL" clId="{88E7D16F-5DAF-4EC4-86ED-F7FF928BA938}" dt="2024-03-06T15:29:47.576" v="64" actId="47"/>
        <pc:sldMkLst>
          <pc:docMk/>
          <pc:sldMk cId="3350330945" sldId="419"/>
        </pc:sldMkLst>
      </pc:sldChg>
      <pc:sldChg chg="modSp add mod">
        <pc:chgData name="Pedigo, Jake" userId="0c06b333-eb43-4e1b-ae58-2615bd219d7a" providerId="ADAL" clId="{88E7D16F-5DAF-4EC4-86ED-F7FF928BA938}" dt="2024-03-06T15:30:33.508" v="77" actId="404"/>
        <pc:sldMkLst>
          <pc:docMk/>
          <pc:sldMk cId="1752652496" sldId="420"/>
        </pc:sldMkLst>
      </pc:sldChg>
      <pc:sldChg chg="add del">
        <pc:chgData name="Pedigo, Jake" userId="0c06b333-eb43-4e1b-ae58-2615bd219d7a" providerId="ADAL" clId="{88E7D16F-5DAF-4EC4-86ED-F7FF928BA938}" dt="2024-03-06T15:32:43.737" v="100" actId="47"/>
        <pc:sldMkLst>
          <pc:docMk/>
          <pc:sldMk cId="3752747928" sldId="421"/>
        </pc:sldMkLst>
      </pc:sldChg>
      <pc:sldChg chg="add del">
        <pc:chgData name="Pedigo, Jake" userId="0c06b333-eb43-4e1b-ae58-2615bd219d7a" providerId="ADAL" clId="{88E7D16F-5DAF-4EC4-86ED-F7FF928BA938}" dt="2024-03-06T15:32:42.304" v="99" actId="47"/>
        <pc:sldMkLst>
          <pc:docMk/>
          <pc:sldMk cId="1871976283" sldId="422"/>
        </pc:sldMkLst>
      </pc:sldChg>
      <pc:sldChg chg="add del">
        <pc:chgData name="Pedigo, Jake" userId="0c06b333-eb43-4e1b-ae58-2615bd219d7a" providerId="ADAL" clId="{88E7D16F-5DAF-4EC4-86ED-F7FF928BA938}" dt="2024-03-06T15:32:41.041" v="98" actId="47"/>
        <pc:sldMkLst>
          <pc:docMk/>
          <pc:sldMk cId="657277196" sldId="423"/>
        </pc:sldMkLst>
      </pc:sldChg>
      <pc:sldChg chg="modSp add del mod">
        <pc:chgData name="Pedigo, Jake" userId="0c06b333-eb43-4e1b-ae58-2615bd219d7a" providerId="ADAL" clId="{88E7D16F-5DAF-4EC4-86ED-F7FF928BA938}" dt="2024-03-06T15:32:40.002" v="97" actId="47"/>
        <pc:sldMkLst>
          <pc:docMk/>
          <pc:sldMk cId="604519601" sldId="424"/>
        </pc:sldMkLst>
      </pc:sldChg>
      <pc:sldChg chg="addSp delSp modSp add mod">
        <pc:chgData name="Pedigo, Jake" userId="0c06b333-eb43-4e1b-ae58-2615bd219d7a" providerId="ADAL" clId="{88E7D16F-5DAF-4EC4-86ED-F7FF928BA938}" dt="2024-03-06T15:32:25.541" v="96" actId="14100"/>
        <pc:sldMkLst>
          <pc:docMk/>
          <pc:sldMk cId="2864357590" sldId="425"/>
        </pc:sldMkLst>
      </pc:sldChg>
      <pc:sldChg chg="modSp add mod">
        <pc:chgData name="Pedigo, Jake" userId="0c06b333-eb43-4e1b-ae58-2615bd219d7a" providerId="ADAL" clId="{88E7D16F-5DAF-4EC4-86ED-F7FF928BA938}" dt="2024-03-06T15:34:41.441" v="128" actId="404"/>
        <pc:sldMkLst>
          <pc:docMk/>
          <pc:sldMk cId="1993285968" sldId="426"/>
        </pc:sldMkLst>
      </pc:sldChg>
      <pc:sldChg chg="add del">
        <pc:chgData name="Pedigo, Jake" userId="0c06b333-eb43-4e1b-ae58-2615bd219d7a" providerId="ADAL" clId="{88E7D16F-5DAF-4EC4-86ED-F7FF928BA938}" dt="2024-03-06T15:33:51.405" v="112" actId="47"/>
        <pc:sldMkLst>
          <pc:docMk/>
          <pc:sldMk cId="3608685016" sldId="426"/>
        </pc:sldMkLst>
      </pc:sldChg>
      <pc:sldChg chg="add del">
        <pc:chgData name="Pedigo, Jake" userId="0c06b333-eb43-4e1b-ae58-2615bd219d7a" providerId="ADAL" clId="{88E7D16F-5DAF-4EC4-86ED-F7FF928BA938}" dt="2024-03-06T15:33:52.609" v="113" actId="47"/>
        <pc:sldMkLst>
          <pc:docMk/>
          <pc:sldMk cId="229622406" sldId="427"/>
        </pc:sldMkLst>
      </pc:sldChg>
      <pc:sldChg chg="modSp add mod">
        <pc:chgData name="Pedigo, Jake" userId="0c06b333-eb43-4e1b-ae58-2615bd219d7a" providerId="ADAL" clId="{88E7D16F-5DAF-4EC4-86ED-F7FF928BA938}" dt="2024-03-06T15:34:57.090" v="131" actId="404"/>
        <pc:sldMkLst>
          <pc:docMk/>
          <pc:sldMk cId="3200251858" sldId="427"/>
        </pc:sldMkLst>
      </pc:sldChg>
      <pc:sldChg chg="add del">
        <pc:chgData name="Pedigo, Jake" userId="0c06b333-eb43-4e1b-ae58-2615bd219d7a" providerId="ADAL" clId="{88E7D16F-5DAF-4EC4-86ED-F7FF928BA938}" dt="2024-03-06T15:33:53.524" v="114" actId="47"/>
        <pc:sldMkLst>
          <pc:docMk/>
          <pc:sldMk cId="696540141" sldId="428"/>
        </pc:sldMkLst>
      </pc:sldChg>
      <pc:sldChg chg="modSp add mod">
        <pc:chgData name="Pedigo, Jake" userId="0c06b333-eb43-4e1b-ae58-2615bd219d7a" providerId="ADAL" clId="{88E7D16F-5DAF-4EC4-86ED-F7FF928BA938}" dt="2024-03-06T15:35:17.513" v="134" actId="404"/>
        <pc:sldMkLst>
          <pc:docMk/>
          <pc:sldMk cId="760645245" sldId="428"/>
        </pc:sldMkLst>
      </pc:sldChg>
      <pc:sldChg chg="add del">
        <pc:chgData name="Pedigo, Jake" userId="0c06b333-eb43-4e1b-ae58-2615bd219d7a" providerId="ADAL" clId="{88E7D16F-5DAF-4EC4-86ED-F7FF928BA938}" dt="2024-03-06T15:33:54.183" v="115" actId="47"/>
        <pc:sldMkLst>
          <pc:docMk/>
          <pc:sldMk cId="2556142144" sldId="429"/>
        </pc:sldMkLst>
      </pc:sldChg>
      <pc:sldChg chg="modSp add mod">
        <pc:chgData name="Pedigo, Jake" userId="0c06b333-eb43-4e1b-ae58-2615bd219d7a" providerId="ADAL" clId="{88E7D16F-5DAF-4EC4-86ED-F7FF928BA938}" dt="2024-03-06T15:35:32.904" v="137" actId="404"/>
        <pc:sldMkLst>
          <pc:docMk/>
          <pc:sldMk cId="3718628743" sldId="429"/>
        </pc:sldMkLst>
      </pc:sldChg>
      <pc:sldChg chg="add del">
        <pc:chgData name="Pedigo, Jake" userId="0c06b333-eb43-4e1b-ae58-2615bd219d7a" providerId="ADAL" clId="{88E7D16F-5DAF-4EC4-86ED-F7FF928BA938}" dt="2024-03-06T15:33:54.801" v="116" actId="47"/>
        <pc:sldMkLst>
          <pc:docMk/>
          <pc:sldMk cId="734643679" sldId="430"/>
        </pc:sldMkLst>
      </pc:sldChg>
      <pc:sldChg chg="modSp add mod">
        <pc:chgData name="Pedigo, Jake" userId="0c06b333-eb43-4e1b-ae58-2615bd219d7a" providerId="ADAL" clId="{88E7D16F-5DAF-4EC4-86ED-F7FF928BA938}" dt="2024-03-06T15:36:06.916" v="142" actId="404"/>
        <pc:sldMkLst>
          <pc:docMk/>
          <pc:sldMk cId="3220163717" sldId="430"/>
        </pc:sldMkLst>
      </pc:sldChg>
      <pc:sldChg chg="add del">
        <pc:chgData name="Pedigo, Jake" userId="0c06b333-eb43-4e1b-ae58-2615bd219d7a" providerId="ADAL" clId="{88E7D16F-5DAF-4EC4-86ED-F7FF928BA938}" dt="2024-03-06T15:36:09.074" v="143" actId="47"/>
        <pc:sldMkLst>
          <pc:docMk/>
          <pc:sldMk cId="1583006046" sldId="431"/>
        </pc:sldMkLst>
      </pc:sldChg>
      <pc:sldChg chg="add del">
        <pc:chgData name="Pedigo, Jake" userId="0c06b333-eb43-4e1b-ae58-2615bd219d7a" providerId="ADAL" clId="{88E7D16F-5DAF-4EC4-86ED-F7FF928BA938}" dt="2024-03-06T15:33:55.478" v="117" actId="47"/>
        <pc:sldMkLst>
          <pc:docMk/>
          <pc:sldMk cId="3646751975" sldId="431"/>
        </pc:sldMkLst>
      </pc:sldChg>
      <pc:sldChg chg="add del">
        <pc:chgData name="Pedigo, Jake" userId="0c06b333-eb43-4e1b-ae58-2615bd219d7a" providerId="ADAL" clId="{88E7D16F-5DAF-4EC4-86ED-F7FF928BA938}" dt="2024-03-06T15:36:10.031" v="144" actId="47"/>
        <pc:sldMkLst>
          <pc:docMk/>
          <pc:sldMk cId="2073179575" sldId="432"/>
        </pc:sldMkLst>
      </pc:sldChg>
    </pc:docChg>
  </pc:docChgLst>
  <pc:docChgLst>
    <pc:chgData name="Pedigo, Jake" userId="0c06b333-eb43-4e1b-ae58-2615bd219d7a" providerId="ADAL" clId="{4BA3B8A0-C089-402D-8E8B-98E5A3601C04}"/>
    <pc:docChg chg="addSld delSld modSld sldOrd modSection">
      <pc:chgData name="Pedigo, Jake" userId="0c06b333-eb43-4e1b-ae58-2615bd219d7a" providerId="ADAL" clId="{4BA3B8A0-C089-402D-8E8B-98E5A3601C04}" dt="2025-05-06T15:42:43.040" v="104" actId="47"/>
      <pc:docMkLst>
        <pc:docMk/>
      </pc:docMkLst>
      <pc:sldChg chg="modSp">
        <pc:chgData name="Pedigo, Jake" userId="0c06b333-eb43-4e1b-ae58-2615bd219d7a" providerId="ADAL" clId="{4BA3B8A0-C089-402D-8E8B-98E5A3601C04}" dt="2025-05-02T13:43:23.295" v="0"/>
        <pc:sldMkLst>
          <pc:docMk/>
          <pc:sldMk cId="730603795" sldId="260"/>
        </pc:sldMkLst>
        <pc:spChg chg="mod">
          <ac:chgData name="Pedigo, Jake" userId="0c06b333-eb43-4e1b-ae58-2615bd219d7a" providerId="ADAL" clId="{4BA3B8A0-C089-402D-8E8B-98E5A3601C04}" dt="2025-05-02T13:43:23.295" v="0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4BA3B8A0-C089-402D-8E8B-98E5A3601C04}" dt="2025-05-06T15:30:46.004" v="19"/>
        <pc:sldMkLst>
          <pc:docMk/>
          <pc:sldMk cId="2900273907" sldId="286"/>
        </pc:sldMkLst>
        <pc:spChg chg="mod">
          <ac:chgData name="Pedigo, Jake" userId="0c06b333-eb43-4e1b-ae58-2615bd219d7a" providerId="ADAL" clId="{4BA3B8A0-C089-402D-8E8B-98E5A3601C04}" dt="2025-05-02T13:43:23.295" v="0"/>
          <ac:spMkLst>
            <pc:docMk/>
            <pc:sldMk cId="2900273907" sldId="286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4BA3B8A0-C089-402D-8E8B-98E5A3601C04}" dt="2025-05-06T15:30:46.004" v="19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4BA3B8A0-C089-402D-8E8B-98E5A3601C04}" dt="2025-05-06T15:30:29.054" v="18"/>
        <pc:sldMkLst>
          <pc:docMk/>
          <pc:sldMk cId="3485043083" sldId="402"/>
        </pc:sldMkLst>
        <pc:spChg chg="mod">
          <ac:chgData name="Pedigo, Jake" userId="0c06b333-eb43-4e1b-ae58-2615bd219d7a" providerId="ADAL" clId="{4BA3B8A0-C089-402D-8E8B-98E5A3601C04}" dt="2025-05-02T13:43:23.295" v="0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4BA3B8A0-C089-402D-8E8B-98E5A3601C04}" dt="2025-05-06T15:30:29.054" v="18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4BA3B8A0-C089-402D-8E8B-98E5A3601C04}" dt="2025-05-06T15:41:21.920" v="94"/>
        <pc:sldMkLst>
          <pc:docMk/>
          <pc:sldMk cId="2506534793" sldId="410"/>
        </pc:sldMkLst>
        <pc:spChg chg="mod">
          <ac:chgData name="Pedigo, Jake" userId="0c06b333-eb43-4e1b-ae58-2615bd219d7a" providerId="ADAL" clId="{4BA3B8A0-C089-402D-8E8B-98E5A3601C04}" dt="2025-05-02T13:43:48.228" v="10" actId="120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4BA3B8A0-C089-402D-8E8B-98E5A3601C04}" dt="2025-05-06T15:41:21.920" v="94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4BA3B8A0-C089-402D-8E8B-98E5A3601C04}" dt="2025-05-06T15:38:00.038" v="72"/>
        <pc:sldMkLst>
          <pc:docMk/>
          <pc:sldMk cId="2569309724" sldId="413"/>
        </pc:sldMkLst>
        <pc:spChg chg="mod">
          <ac:chgData name="Pedigo, Jake" userId="0c06b333-eb43-4e1b-ae58-2615bd219d7a" providerId="ADAL" clId="{4BA3B8A0-C089-402D-8E8B-98E5A3601C04}" dt="2025-05-02T13:43:39.765" v="4" actId="120"/>
          <ac:spMkLst>
            <pc:docMk/>
            <pc:sldMk cId="2569309724" sldId="413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4BA3B8A0-C089-402D-8E8B-98E5A3601C04}" dt="2025-05-06T15:38:00.038" v="72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modSp add">
        <pc:chgData name="Pedigo, Jake" userId="0c06b333-eb43-4e1b-ae58-2615bd219d7a" providerId="ADAL" clId="{4BA3B8A0-C089-402D-8E8B-98E5A3601C04}" dt="2025-05-06T15:38:14.653" v="73"/>
        <pc:sldMkLst>
          <pc:docMk/>
          <pc:sldMk cId="1386705574" sldId="414"/>
        </pc:sldMkLst>
        <pc:graphicFrameChg chg="mod">
          <ac:chgData name="Pedigo, Jake" userId="0c06b333-eb43-4e1b-ae58-2615bd219d7a" providerId="ADAL" clId="{4BA3B8A0-C089-402D-8E8B-98E5A3601C04}" dt="2025-05-06T15:38:14.653" v="73"/>
          <ac:graphicFrameMkLst>
            <pc:docMk/>
            <pc:sldMk cId="1386705574" sldId="414"/>
            <ac:graphicFrameMk id="5" creationId="{C92E31F4-B67A-9295-8FD2-665AF3183075}"/>
          </ac:graphicFrameMkLst>
        </pc:graphicFrameChg>
      </pc:sldChg>
      <pc:sldChg chg="modSp add del">
        <pc:chgData name="Pedigo, Jake" userId="0c06b333-eb43-4e1b-ae58-2615bd219d7a" providerId="ADAL" clId="{4BA3B8A0-C089-402D-8E8B-98E5A3601C04}" dt="2025-05-06T15:37:23.363" v="60" actId="47"/>
        <pc:sldMkLst>
          <pc:docMk/>
          <pc:sldMk cId="3327659214" sldId="414"/>
        </pc:sldMkLst>
        <pc:graphicFrameChg chg="mod">
          <ac:chgData name="Pedigo, Jake" userId="0c06b333-eb43-4e1b-ae58-2615bd219d7a" providerId="ADAL" clId="{4BA3B8A0-C089-402D-8E8B-98E5A3601C04}" dt="2025-05-06T15:32:33.241" v="32"/>
          <ac:graphicFrameMkLst>
            <pc:docMk/>
            <pc:sldMk cId="3327659214" sldId="414"/>
            <ac:graphicFrameMk id="5" creationId="{83A63749-A8E9-5C13-2D4A-C5451886A775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3:45.613" v="9" actId="47"/>
        <pc:sldMkLst>
          <pc:docMk/>
          <pc:sldMk cId="3514110916" sldId="414"/>
        </pc:sldMkLst>
      </pc:sldChg>
      <pc:sldChg chg="modSp add">
        <pc:chgData name="Pedigo, Jake" userId="0c06b333-eb43-4e1b-ae58-2615bd219d7a" providerId="ADAL" clId="{4BA3B8A0-C089-402D-8E8B-98E5A3601C04}" dt="2025-05-06T15:38:48.280" v="75"/>
        <pc:sldMkLst>
          <pc:docMk/>
          <pc:sldMk cId="806549664" sldId="415"/>
        </pc:sldMkLst>
        <pc:graphicFrameChg chg="mod">
          <ac:chgData name="Pedigo, Jake" userId="0c06b333-eb43-4e1b-ae58-2615bd219d7a" providerId="ADAL" clId="{4BA3B8A0-C089-402D-8E8B-98E5A3601C04}" dt="2025-05-06T15:38:48.280" v="75"/>
          <ac:graphicFrameMkLst>
            <pc:docMk/>
            <pc:sldMk cId="806549664" sldId="415"/>
            <ac:graphicFrameMk id="5" creationId="{BA249BEB-F089-DE79-B800-2976BE7B7C23}"/>
          </ac:graphicFrameMkLst>
        </pc:graphicFrameChg>
      </pc:sldChg>
      <pc:sldChg chg="modSp add del">
        <pc:chgData name="Pedigo, Jake" userId="0c06b333-eb43-4e1b-ae58-2615bd219d7a" providerId="ADAL" clId="{4BA3B8A0-C089-402D-8E8B-98E5A3601C04}" dt="2025-05-06T15:37:22.248" v="59" actId="47"/>
        <pc:sldMkLst>
          <pc:docMk/>
          <pc:sldMk cId="1146450651" sldId="415"/>
        </pc:sldMkLst>
        <pc:graphicFrameChg chg="mod">
          <ac:chgData name="Pedigo, Jake" userId="0c06b333-eb43-4e1b-ae58-2615bd219d7a" providerId="ADAL" clId="{4BA3B8A0-C089-402D-8E8B-98E5A3601C04}" dt="2025-05-06T15:32:49.836" v="33"/>
          <ac:graphicFrameMkLst>
            <pc:docMk/>
            <pc:sldMk cId="1146450651" sldId="415"/>
            <ac:graphicFrameMk id="5" creationId="{44A9A83B-D134-8021-C124-0E6433FBE513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3:44.803" v="8" actId="47"/>
        <pc:sldMkLst>
          <pc:docMk/>
          <pc:sldMk cId="2706457457" sldId="415"/>
        </pc:sldMkLst>
      </pc:sldChg>
      <pc:sldChg chg="modSp add del">
        <pc:chgData name="Pedigo, Jake" userId="0c06b333-eb43-4e1b-ae58-2615bd219d7a" providerId="ADAL" clId="{4BA3B8A0-C089-402D-8E8B-98E5A3601C04}" dt="2025-05-06T15:37:21.369" v="58" actId="47"/>
        <pc:sldMkLst>
          <pc:docMk/>
          <pc:sldMk cId="1016323565" sldId="416"/>
        </pc:sldMkLst>
        <pc:graphicFrameChg chg="mod">
          <ac:chgData name="Pedigo, Jake" userId="0c06b333-eb43-4e1b-ae58-2615bd219d7a" providerId="ADAL" clId="{4BA3B8A0-C089-402D-8E8B-98E5A3601C04}" dt="2025-05-06T15:33:03.558" v="34"/>
          <ac:graphicFrameMkLst>
            <pc:docMk/>
            <pc:sldMk cId="1016323565" sldId="416"/>
            <ac:graphicFrameMk id="5" creationId="{E2CB823D-F391-1263-FDCC-E8BEC582B5AD}"/>
          </ac:graphicFrameMkLst>
        </pc:graphicFrameChg>
      </pc:sldChg>
      <pc:sldChg chg="modSp add">
        <pc:chgData name="Pedigo, Jake" userId="0c06b333-eb43-4e1b-ae58-2615bd219d7a" providerId="ADAL" clId="{4BA3B8A0-C089-402D-8E8B-98E5A3601C04}" dt="2025-05-06T15:39:08.448" v="76"/>
        <pc:sldMkLst>
          <pc:docMk/>
          <pc:sldMk cId="1429478470" sldId="416"/>
        </pc:sldMkLst>
        <pc:graphicFrameChg chg="mod">
          <ac:chgData name="Pedigo, Jake" userId="0c06b333-eb43-4e1b-ae58-2615bd219d7a" providerId="ADAL" clId="{4BA3B8A0-C089-402D-8E8B-98E5A3601C04}" dt="2025-05-06T15:39:08.448" v="76"/>
          <ac:graphicFrameMkLst>
            <pc:docMk/>
            <pc:sldMk cId="1429478470" sldId="416"/>
            <ac:graphicFrameMk id="5" creationId="{EE8A2945-0EC3-C350-D133-30463D1298F1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3:43.563" v="7" actId="47"/>
        <pc:sldMkLst>
          <pc:docMk/>
          <pc:sldMk cId="4176269096" sldId="416"/>
        </pc:sldMkLst>
      </pc:sldChg>
      <pc:sldChg chg="modSp add">
        <pc:chgData name="Pedigo, Jake" userId="0c06b333-eb43-4e1b-ae58-2615bd219d7a" providerId="ADAL" clId="{4BA3B8A0-C089-402D-8E8B-98E5A3601C04}" dt="2025-05-06T15:39:24.064" v="77"/>
        <pc:sldMkLst>
          <pc:docMk/>
          <pc:sldMk cId="1082706716" sldId="417"/>
        </pc:sldMkLst>
        <pc:graphicFrameChg chg="mod">
          <ac:chgData name="Pedigo, Jake" userId="0c06b333-eb43-4e1b-ae58-2615bd219d7a" providerId="ADAL" clId="{4BA3B8A0-C089-402D-8E8B-98E5A3601C04}" dt="2025-05-06T15:39:24.064" v="77"/>
          <ac:graphicFrameMkLst>
            <pc:docMk/>
            <pc:sldMk cId="1082706716" sldId="417"/>
            <ac:graphicFrameMk id="5" creationId="{E67453F9-01FE-A42A-4F4E-4637EF993137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3:42.870" v="6" actId="47"/>
        <pc:sldMkLst>
          <pc:docMk/>
          <pc:sldMk cId="1378756736" sldId="417"/>
        </pc:sldMkLst>
      </pc:sldChg>
      <pc:sldChg chg="modSp add del">
        <pc:chgData name="Pedigo, Jake" userId="0c06b333-eb43-4e1b-ae58-2615bd219d7a" providerId="ADAL" clId="{4BA3B8A0-C089-402D-8E8B-98E5A3601C04}" dt="2025-05-06T15:37:20.178" v="57" actId="47"/>
        <pc:sldMkLst>
          <pc:docMk/>
          <pc:sldMk cId="3283922926" sldId="417"/>
        </pc:sldMkLst>
        <pc:graphicFrameChg chg="mod">
          <ac:chgData name="Pedigo, Jake" userId="0c06b333-eb43-4e1b-ae58-2615bd219d7a" providerId="ADAL" clId="{4BA3B8A0-C089-402D-8E8B-98E5A3601C04}" dt="2025-05-06T15:33:14.747" v="35"/>
          <ac:graphicFrameMkLst>
            <pc:docMk/>
            <pc:sldMk cId="3283922926" sldId="417"/>
            <ac:graphicFrameMk id="5" creationId="{D019B43E-0B25-F3C8-079D-628C361F4441}"/>
          </ac:graphicFrameMkLst>
        </pc:graphicFrameChg>
      </pc:sldChg>
      <pc:sldChg chg="modSp add del">
        <pc:chgData name="Pedigo, Jake" userId="0c06b333-eb43-4e1b-ae58-2615bd219d7a" providerId="ADAL" clId="{4BA3B8A0-C089-402D-8E8B-98E5A3601C04}" dt="2025-05-06T15:37:19.219" v="56" actId="47"/>
        <pc:sldMkLst>
          <pc:docMk/>
          <pc:sldMk cId="1241338949" sldId="418"/>
        </pc:sldMkLst>
        <pc:graphicFrameChg chg="mod">
          <ac:chgData name="Pedigo, Jake" userId="0c06b333-eb43-4e1b-ae58-2615bd219d7a" providerId="ADAL" clId="{4BA3B8A0-C089-402D-8E8B-98E5A3601C04}" dt="2025-05-06T15:33:28.885" v="36"/>
          <ac:graphicFrameMkLst>
            <pc:docMk/>
            <pc:sldMk cId="1241338949" sldId="418"/>
            <ac:graphicFrameMk id="5" creationId="{0649BF66-B244-15F4-C18A-5A8E114CB3E6}"/>
          </ac:graphicFrameMkLst>
        </pc:graphicFrameChg>
      </pc:sldChg>
      <pc:sldChg chg="modSp add">
        <pc:chgData name="Pedigo, Jake" userId="0c06b333-eb43-4e1b-ae58-2615bd219d7a" providerId="ADAL" clId="{4BA3B8A0-C089-402D-8E8B-98E5A3601C04}" dt="2025-05-06T15:39:40.752" v="78"/>
        <pc:sldMkLst>
          <pc:docMk/>
          <pc:sldMk cId="2040499234" sldId="418"/>
        </pc:sldMkLst>
        <pc:graphicFrameChg chg="mod">
          <ac:chgData name="Pedigo, Jake" userId="0c06b333-eb43-4e1b-ae58-2615bd219d7a" providerId="ADAL" clId="{4BA3B8A0-C089-402D-8E8B-98E5A3601C04}" dt="2025-05-06T15:39:40.752" v="78"/>
          <ac:graphicFrameMkLst>
            <pc:docMk/>
            <pc:sldMk cId="2040499234" sldId="418"/>
            <ac:graphicFrameMk id="5" creationId="{5ECB490E-D91C-E955-79C3-A2CA1D1DDF1E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3:41.833" v="5" actId="47"/>
        <pc:sldMkLst>
          <pc:docMk/>
          <pc:sldMk cId="4140859052" sldId="418"/>
        </pc:sldMkLst>
      </pc:sldChg>
      <pc:sldChg chg="modSp add">
        <pc:chgData name="Pedigo, Jake" userId="0c06b333-eb43-4e1b-ae58-2615bd219d7a" providerId="ADAL" clId="{4BA3B8A0-C089-402D-8E8B-98E5A3601C04}" dt="2025-05-06T15:39:54.922" v="79"/>
        <pc:sldMkLst>
          <pc:docMk/>
          <pc:sldMk cId="713270249" sldId="419"/>
        </pc:sldMkLst>
        <pc:graphicFrameChg chg="mod">
          <ac:chgData name="Pedigo, Jake" userId="0c06b333-eb43-4e1b-ae58-2615bd219d7a" providerId="ADAL" clId="{4BA3B8A0-C089-402D-8E8B-98E5A3601C04}" dt="2025-05-06T15:39:54.922" v="79"/>
          <ac:graphicFrameMkLst>
            <pc:docMk/>
            <pc:sldMk cId="713270249" sldId="419"/>
            <ac:graphicFrameMk id="5" creationId="{9B57CADA-1B08-6677-9E85-2BD40E45F190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3:52.940" v="12" actId="47"/>
        <pc:sldMkLst>
          <pc:docMk/>
          <pc:sldMk cId="4134224200" sldId="419"/>
        </pc:sldMkLst>
      </pc:sldChg>
      <pc:sldChg chg="modSp add del">
        <pc:chgData name="Pedigo, Jake" userId="0c06b333-eb43-4e1b-ae58-2615bd219d7a" providerId="ADAL" clId="{4BA3B8A0-C089-402D-8E8B-98E5A3601C04}" dt="2025-05-06T15:37:18.373" v="55" actId="47"/>
        <pc:sldMkLst>
          <pc:docMk/>
          <pc:sldMk cId="4187254241" sldId="419"/>
        </pc:sldMkLst>
        <pc:graphicFrameChg chg="mod">
          <ac:chgData name="Pedigo, Jake" userId="0c06b333-eb43-4e1b-ae58-2615bd219d7a" providerId="ADAL" clId="{4BA3B8A0-C089-402D-8E8B-98E5A3601C04}" dt="2025-05-06T15:33:42.847" v="37"/>
          <ac:graphicFrameMkLst>
            <pc:docMk/>
            <pc:sldMk cId="4187254241" sldId="419"/>
            <ac:graphicFrameMk id="5" creationId="{9F2A6008-A8AF-AE9C-3EDD-64B150D6D590}"/>
          </ac:graphicFrameMkLst>
        </pc:graphicFrameChg>
      </pc:sldChg>
      <pc:sldChg chg="modSp add del ord">
        <pc:chgData name="Pedigo, Jake" userId="0c06b333-eb43-4e1b-ae58-2615bd219d7a" providerId="ADAL" clId="{4BA3B8A0-C089-402D-8E8B-98E5A3601C04}" dt="2025-05-06T15:37:15.840" v="52" actId="47"/>
        <pc:sldMkLst>
          <pc:docMk/>
          <pc:sldMk cId="158709083" sldId="420"/>
        </pc:sldMkLst>
        <pc:graphicFrameChg chg="mod">
          <ac:chgData name="Pedigo, Jake" userId="0c06b333-eb43-4e1b-ae58-2615bd219d7a" providerId="ADAL" clId="{4BA3B8A0-C089-402D-8E8B-98E5A3601C04}" dt="2025-05-06T15:34:47.352" v="43"/>
          <ac:graphicFrameMkLst>
            <pc:docMk/>
            <pc:sldMk cId="158709083" sldId="420"/>
            <ac:graphicFrameMk id="5" creationId="{4B09431C-C745-7B89-BB58-5E07637805F1}"/>
          </ac:graphicFrameMkLst>
        </pc:graphicFrameChg>
      </pc:sldChg>
      <pc:sldChg chg="modSp add mod">
        <pc:chgData name="Pedigo, Jake" userId="0c06b333-eb43-4e1b-ae58-2615bd219d7a" providerId="ADAL" clId="{4BA3B8A0-C089-402D-8E8B-98E5A3601C04}" dt="2025-05-06T15:40:06.469" v="81" actId="2164"/>
        <pc:sldMkLst>
          <pc:docMk/>
          <pc:sldMk cId="2155037063" sldId="420"/>
        </pc:sldMkLst>
        <pc:graphicFrameChg chg="mod modGraphic">
          <ac:chgData name="Pedigo, Jake" userId="0c06b333-eb43-4e1b-ae58-2615bd219d7a" providerId="ADAL" clId="{4BA3B8A0-C089-402D-8E8B-98E5A3601C04}" dt="2025-05-06T15:40:06.469" v="81" actId="2164"/>
          <ac:graphicFrameMkLst>
            <pc:docMk/>
            <pc:sldMk cId="2155037063" sldId="420"/>
            <ac:graphicFrameMk id="5" creationId="{F0196E70-07A4-1A87-9233-64AF85FE7BBA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3:53.721" v="13" actId="47"/>
        <pc:sldMkLst>
          <pc:docMk/>
          <pc:sldMk cId="2236993432" sldId="420"/>
        </pc:sldMkLst>
      </pc:sldChg>
      <pc:sldChg chg="modSp add">
        <pc:chgData name="Pedigo, Jake" userId="0c06b333-eb43-4e1b-ae58-2615bd219d7a" providerId="ADAL" clId="{4BA3B8A0-C089-402D-8E8B-98E5A3601C04}" dt="2025-05-06T15:41:35.774" v="95"/>
        <pc:sldMkLst>
          <pc:docMk/>
          <pc:sldMk cId="530689346" sldId="421"/>
        </pc:sldMkLst>
        <pc:graphicFrameChg chg="mod">
          <ac:chgData name="Pedigo, Jake" userId="0c06b333-eb43-4e1b-ae58-2615bd219d7a" providerId="ADAL" clId="{4BA3B8A0-C089-402D-8E8B-98E5A3601C04}" dt="2025-05-06T15:41:35.774" v="95"/>
          <ac:graphicFrameMkLst>
            <pc:docMk/>
            <pc:sldMk cId="530689346" sldId="421"/>
            <ac:graphicFrameMk id="5" creationId="{A352A19D-5175-D576-8E30-CD6B4CDB5886}"/>
          </ac:graphicFrameMkLst>
        </pc:graphicFrameChg>
      </pc:sldChg>
      <pc:sldChg chg="modSp add del">
        <pc:chgData name="Pedigo, Jake" userId="0c06b333-eb43-4e1b-ae58-2615bd219d7a" providerId="ADAL" clId="{4BA3B8A0-C089-402D-8E8B-98E5A3601C04}" dt="2025-05-06T15:37:16.704" v="53" actId="47"/>
        <pc:sldMkLst>
          <pc:docMk/>
          <pc:sldMk cId="1782841618" sldId="421"/>
        </pc:sldMkLst>
        <pc:graphicFrameChg chg="mod">
          <ac:chgData name="Pedigo, Jake" userId="0c06b333-eb43-4e1b-ae58-2615bd219d7a" providerId="ADAL" clId="{4BA3B8A0-C089-402D-8E8B-98E5A3601C04}" dt="2025-05-06T15:34:13.610" v="39"/>
          <ac:graphicFrameMkLst>
            <pc:docMk/>
            <pc:sldMk cId="1782841618" sldId="421"/>
            <ac:graphicFrameMk id="5" creationId="{DB528728-0269-2C3B-93E9-943DDC919128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3:54.969" v="14" actId="47"/>
        <pc:sldMkLst>
          <pc:docMk/>
          <pc:sldMk cId="2201230058" sldId="421"/>
        </pc:sldMkLst>
      </pc:sldChg>
      <pc:sldChg chg="add del">
        <pc:chgData name="Pedigo, Jake" userId="0c06b333-eb43-4e1b-ae58-2615bd219d7a" providerId="ADAL" clId="{4BA3B8A0-C089-402D-8E8B-98E5A3601C04}" dt="2025-05-06T15:40:18.333" v="82" actId="47"/>
        <pc:sldMkLst>
          <pc:docMk/>
          <pc:sldMk cId="2508785885" sldId="421"/>
        </pc:sldMkLst>
      </pc:sldChg>
      <pc:sldChg chg="add del">
        <pc:chgData name="Pedigo, Jake" userId="0c06b333-eb43-4e1b-ae58-2615bd219d7a" providerId="ADAL" clId="{4BA3B8A0-C089-402D-8E8B-98E5A3601C04}" dt="2025-05-06T15:40:19.573" v="83" actId="47"/>
        <pc:sldMkLst>
          <pc:docMk/>
          <pc:sldMk cId="587743203" sldId="422"/>
        </pc:sldMkLst>
      </pc:sldChg>
      <pc:sldChg chg="modSp del">
        <pc:chgData name="Pedigo, Jake" userId="0c06b333-eb43-4e1b-ae58-2615bd219d7a" providerId="ADAL" clId="{4BA3B8A0-C089-402D-8E8B-98E5A3601C04}" dt="2025-05-02T13:43:56.468" v="15" actId="47"/>
        <pc:sldMkLst>
          <pc:docMk/>
          <pc:sldMk cId="1193560922" sldId="422"/>
        </pc:sldMkLst>
      </pc:sldChg>
      <pc:sldChg chg="modSp add del">
        <pc:chgData name="Pedigo, Jake" userId="0c06b333-eb43-4e1b-ae58-2615bd219d7a" providerId="ADAL" clId="{4BA3B8A0-C089-402D-8E8B-98E5A3601C04}" dt="2025-05-06T15:37:17.504" v="54" actId="47"/>
        <pc:sldMkLst>
          <pc:docMk/>
          <pc:sldMk cId="3301668249" sldId="422"/>
        </pc:sldMkLst>
        <pc:graphicFrameChg chg="mod">
          <ac:chgData name="Pedigo, Jake" userId="0c06b333-eb43-4e1b-ae58-2615bd219d7a" providerId="ADAL" clId="{4BA3B8A0-C089-402D-8E8B-98E5A3601C04}" dt="2025-05-06T15:33:57.803" v="38"/>
          <ac:graphicFrameMkLst>
            <pc:docMk/>
            <pc:sldMk cId="3301668249" sldId="422"/>
            <ac:graphicFrameMk id="5" creationId="{0B196A3B-7788-8580-3073-0A325550CDA6}"/>
          </ac:graphicFrameMkLst>
        </pc:graphicFrameChg>
      </pc:sldChg>
      <pc:sldChg chg="modSp add">
        <pc:chgData name="Pedigo, Jake" userId="0c06b333-eb43-4e1b-ae58-2615bd219d7a" providerId="ADAL" clId="{4BA3B8A0-C089-402D-8E8B-98E5A3601C04}" dt="2025-05-06T15:41:47.507" v="96"/>
        <pc:sldMkLst>
          <pc:docMk/>
          <pc:sldMk cId="3946792376" sldId="422"/>
        </pc:sldMkLst>
        <pc:graphicFrameChg chg="mod">
          <ac:chgData name="Pedigo, Jake" userId="0c06b333-eb43-4e1b-ae58-2615bd219d7a" providerId="ADAL" clId="{4BA3B8A0-C089-402D-8E8B-98E5A3601C04}" dt="2025-05-06T15:41:47.507" v="96"/>
          <ac:graphicFrameMkLst>
            <pc:docMk/>
            <pc:sldMk cId="3946792376" sldId="422"/>
            <ac:graphicFrameMk id="5" creationId="{1D88308C-97A0-788B-8472-81B26EF12BB6}"/>
          </ac:graphicFrameMkLst>
        </pc:graphicFrameChg>
      </pc:sldChg>
      <pc:sldChg chg="modSp add del">
        <pc:chgData name="Pedigo, Jake" userId="0c06b333-eb43-4e1b-ae58-2615bd219d7a" providerId="ADAL" clId="{4BA3B8A0-C089-402D-8E8B-98E5A3601C04}" dt="2025-05-06T15:37:11.820" v="49" actId="47"/>
        <pc:sldMkLst>
          <pc:docMk/>
          <pc:sldMk cId="100811256" sldId="423"/>
        </pc:sldMkLst>
        <pc:graphicFrameChg chg="mod">
          <ac:chgData name="Pedigo, Jake" userId="0c06b333-eb43-4e1b-ae58-2615bd219d7a" providerId="ADAL" clId="{4BA3B8A0-C089-402D-8E8B-98E5A3601C04}" dt="2025-05-06T15:35:31.475" v="46"/>
          <ac:graphicFrameMkLst>
            <pc:docMk/>
            <pc:sldMk cId="100811256" sldId="423"/>
            <ac:graphicFrameMk id="5" creationId="{F56A093C-5C08-9110-9E9C-1ACD5ABF22FE}"/>
          </ac:graphicFrameMkLst>
        </pc:graphicFrameChg>
      </pc:sldChg>
      <pc:sldChg chg="modSp del">
        <pc:chgData name="Pedigo, Jake" userId="0c06b333-eb43-4e1b-ae58-2615bd219d7a" providerId="ADAL" clId="{4BA3B8A0-C089-402D-8E8B-98E5A3601C04}" dt="2025-05-02T13:44:02.304" v="16" actId="47"/>
        <pc:sldMkLst>
          <pc:docMk/>
          <pc:sldMk cId="350649364" sldId="423"/>
        </pc:sldMkLst>
      </pc:sldChg>
      <pc:sldChg chg="modSp add">
        <pc:chgData name="Pedigo, Jake" userId="0c06b333-eb43-4e1b-ae58-2615bd219d7a" providerId="ADAL" clId="{4BA3B8A0-C089-402D-8E8B-98E5A3601C04}" dt="2025-05-06T15:42:00.209" v="97"/>
        <pc:sldMkLst>
          <pc:docMk/>
          <pc:sldMk cId="1916303312" sldId="423"/>
        </pc:sldMkLst>
        <pc:graphicFrameChg chg="mod">
          <ac:chgData name="Pedigo, Jake" userId="0c06b333-eb43-4e1b-ae58-2615bd219d7a" providerId="ADAL" clId="{4BA3B8A0-C089-402D-8E8B-98E5A3601C04}" dt="2025-05-06T15:42:00.209" v="97"/>
          <ac:graphicFrameMkLst>
            <pc:docMk/>
            <pc:sldMk cId="1916303312" sldId="423"/>
            <ac:graphicFrameMk id="5" creationId="{A8D6B07C-67C9-1DC7-26CD-5653AFF628CC}"/>
          </ac:graphicFrameMkLst>
        </pc:graphicFrameChg>
      </pc:sldChg>
      <pc:sldChg chg="add del">
        <pc:chgData name="Pedigo, Jake" userId="0c06b333-eb43-4e1b-ae58-2615bd219d7a" providerId="ADAL" clId="{4BA3B8A0-C089-402D-8E8B-98E5A3601C04}" dt="2025-05-06T15:40:20.803" v="84" actId="47"/>
        <pc:sldMkLst>
          <pc:docMk/>
          <pc:sldMk cId="2206968481" sldId="423"/>
        </pc:sldMkLst>
      </pc:sldChg>
      <pc:sldChg chg="modSp del">
        <pc:chgData name="Pedigo, Jake" userId="0c06b333-eb43-4e1b-ae58-2615bd219d7a" providerId="ADAL" clId="{4BA3B8A0-C089-402D-8E8B-98E5A3601C04}" dt="2025-05-02T13:44:03.239" v="17" actId="47"/>
        <pc:sldMkLst>
          <pc:docMk/>
          <pc:sldMk cId="338392512" sldId="424"/>
        </pc:sldMkLst>
      </pc:sldChg>
      <pc:sldChg chg="modSp add">
        <pc:chgData name="Pedigo, Jake" userId="0c06b333-eb43-4e1b-ae58-2615bd219d7a" providerId="ADAL" clId="{4BA3B8A0-C089-402D-8E8B-98E5A3601C04}" dt="2025-05-06T15:42:12.654" v="98"/>
        <pc:sldMkLst>
          <pc:docMk/>
          <pc:sldMk cId="1226366355" sldId="424"/>
        </pc:sldMkLst>
        <pc:graphicFrameChg chg="mod">
          <ac:chgData name="Pedigo, Jake" userId="0c06b333-eb43-4e1b-ae58-2615bd219d7a" providerId="ADAL" clId="{4BA3B8A0-C089-402D-8E8B-98E5A3601C04}" dt="2025-05-06T15:42:12.654" v="98"/>
          <ac:graphicFrameMkLst>
            <pc:docMk/>
            <pc:sldMk cId="1226366355" sldId="424"/>
            <ac:graphicFrameMk id="5" creationId="{4FF59AF6-AA5D-3C22-2AE8-715577A14B2F}"/>
          </ac:graphicFrameMkLst>
        </pc:graphicFrameChg>
      </pc:sldChg>
      <pc:sldChg chg="modSp add del">
        <pc:chgData name="Pedigo, Jake" userId="0c06b333-eb43-4e1b-ae58-2615bd219d7a" providerId="ADAL" clId="{4BA3B8A0-C089-402D-8E8B-98E5A3601C04}" dt="2025-05-06T15:37:13.594" v="50" actId="47"/>
        <pc:sldMkLst>
          <pc:docMk/>
          <pc:sldMk cId="2389347433" sldId="424"/>
        </pc:sldMkLst>
        <pc:graphicFrameChg chg="mod">
          <ac:chgData name="Pedigo, Jake" userId="0c06b333-eb43-4e1b-ae58-2615bd219d7a" providerId="ADAL" clId="{4BA3B8A0-C089-402D-8E8B-98E5A3601C04}" dt="2025-05-06T15:35:14.595" v="45"/>
          <ac:graphicFrameMkLst>
            <pc:docMk/>
            <pc:sldMk cId="2389347433" sldId="424"/>
            <ac:graphicFrameMk id="5" creationId="{C8BB04A5-3A95-D39B-2764-4C35E57D27FE}"/>
          </ac:graphicFrameMkLst>
        </pc:graphicFrameChg>
      </pc:sldChg>
      <pc:sldChg chg="modSp add">
        <pc:chgData name="Pedigo, Jake" userId="0c06b333-eb43-4e1b-ae58-2615bd219d7a" providerId="ADAL" clId="{4BA3B8A0-C089-402D-8E8B-98E5A3601C04}" dt="2025-05-06T15:42:26.581" v="99"/>
        <pc:sldMkLst>
          <pc:docMk/>
          <pc:sldMk cId="3224337684" sldId="425"/>
        </pc:sldMkLst>
        <pc:graphicFrameChg chg="mod">
          <ac:chgData name="Pedigo, Jake" userId="0c06b333-eb43-4e1b-ae58-2615bd219d7a" providerId="ADAL" clId="{4BA3B8A0-C089-402D-8E8B-98E5A3601C04}" dt="2025-05-06T15:42:26.581" v="99"/>
          <ac:graphicFrameMkLst>
            <pc:docMk/>
            <pc:sldMk cId="3224337684" sldId="425"/>
            <ac:graphicFrameMk id="5" creationId="{0A6D01D3-73C9-1638-D0AA-EEDE8FFCA1D9}"/>
          </ac:graphicFrameMkLst>
        </pc:graphicFrameChg>
      </pc:sldChg>
      <pc:sldChg chg="modSp add del">
        <pc:chgData name="Pedigo, Jake" userId="0c06b333-eb43-4e1b-ae58-2615bd219d7a" providerId="ADAL" clId="{4BA3B8A0-C089-402D-8E8B-98E5A3601C04}" dt="2025-05-06T15:37:14.946" v="51" actId="47"/>
        <pc:sldMkLst>
          <pc:docMk/>
          <pc:sldMk cId="3941196577" sldId="425"/>
        </pc:sldMkLst>
        <pc:graphicFrameChg chg="mod">
          <ac:chgData name="Pedigo, Jake" userId="0c06b333-eb43-4e1b-ae58-2615bd219d7a" providerId="ADAL" clId="{4BA3B8A0-C089-402D-8E8B-98E5A3601C04}" dt="2025-05-06T15:34:59.924" v="44"/>
          <ac:graphicFrameMkLst>
            <pc:docMk/>
            <pc:sldMk cId="3941196577" sldId="425"/>
            <ac:graphicFrameMk id="5" creationId="{B44D0082-978A-6701-622D-339F97C01CCE}"/>
          </ac:graphicFrameMkLst>
        </pc:graphicFrameChg>
      </pc:sldChg>
      <pc:sldChg chg="modSp add mod">
        <pc:chgData name="Pedigo, Jake" userId="0c06b333-eb43-4e1b-ae58-2615bd219d7a" providerId="ADAL" clId="{4BA3B8A0-C089-402D-8E8B-98E5A3601C04}" dt="2025-05-06T15:42:39.460" v="101" actId="2164"/>
        <pc:sldMkLst>
          <pc:docMk/>
          <pc:sldMk cId="1631643190" sldId="426"/>
        </pc:sldMkLst>
        <pc:graphicFrameChg chg="mod modGraphic">
          <ac:chgData name="Pedigo, Jake" userId="0c06b333-eb43-4e1b-ae58-2615bd219d7a" providerId="ADAL" clId="{4BA3B8A0-C089-402D-8E8B-98E5A3601C04}" dt="2025-05-06T15:42:39.460" v="101" actId="2164"/>
          <ac:graphicFrameMkLst>
            <pc:docMk/>
            <pc:sldMk cId="1631643190" sldId="426"/>
            <ac:graphicFrameMk id="5" creationId="{78B699BB-F76F-7A11-1AA5-EF1DCB9A5BB5}"/>
          </ac:graphicFrameMkLst>
        </pc:graphicFrameChg>
      </pc:sldChg>
      <pc:sldChg chg="add del">
        <pc:chgData name="Pedigo, Jake" userId="0c06b333-eb43-4e1b-ae58-2615bd219d7a" providerId="ADAL" clId="{4BA3B8A0-C089-402D-8E8B-98E5A3601C04}" dt="2025-05-06T15:42:40.952" v="102" actId="47"/>
        <pc:sldMkLst>
          <pc:docMk/>
          <pc:sldMk cId="725520877" sldId="427"/>
        </pc:sldMkLst>
      </pc:sldChg>
      <pc:sldChg chg="add del">
        <pc:chgData name="Pedigo, Jake" userId="0c06b333-eb43-4e1b-ae58-2615bd219d7a" providerId="ADAL" clId="{4BA3B8A0-C089-402D-8E8B-98E5A3601C04}" dt="2025-05-06T15:42:42.271" v="103" actId="47"/>
        <pc:sldMkLst>
          <pc:docMk/>
          <pc:sldMk cId="133253588" sldId="428"/>
        </pc:sldMkLst>
      </pc:sldChg>
      <pc:sldChg chg="add del">
        <pc:chgData name="Pedigo, Jake" userId="0c06b333-eb43-4e1b-ae58-2615bd219d7a" providerId="ADAL" clId="{4BA3B8A0-C089-402D-8E8B-98E5A3601C04}" dt="2025-05-06T15:42:43.040" v="104" actId="47"/>
        <pc:sldMkLst>
          <pc:docMk/>
          <pc:sldMk cId="2750578109" sldId="429"/>
        </pc:sldMkLst>
      </pc:sldChg>
    </pc:docChg>
  </pc:docChgLst>
  <pc:docChgLst>
    <pc:chgData name="Sanchez, Daniel" userId="fb619a67-39da-40d8-9da5-675a1573cb40" providerId="ADAL" clId="{2DF161E1-F272-479F-A524-344522E7C70C}"/>
    <pc:docChg chg="undo custSel addSld delSld modSld modSection">
      <pc:chgData name="Sanchez, Daniel" userId="fb619a67-39da-40d8-9da5-675a1573cb40" providerId="ADAL" clId="{2DF161E1-F272-479F-A524-344522E7C70C}" dt="2023-08-02T20:40:12.013" v="49" actId="1076"/>
      <pc:docMkLst>
        <pc:docMk/>
      </pc:docMkLst>
      <pc:sldChg chg="modSp mod">
        <pc:chgData name="Sanchez, Daniel" userId="fb619a67-39da-40d8-9da5-675a1573cb40" providerId="ADAL" clId="{2DF161E1-F272-479F-A524-344522E7C70C}" dt="2023-08-02T17:03:02.717" v="3" actId="20577"/>
        <pc:sldMkLst>
          <pc:docMk/>
          <pc:sldMk cId="730603795" sldId="260"/>
        </pc:sldMkLst>
      </pc:sldChg>
      <pc:sldChg chg="modSp mod">
        <pc:chgData name="Sanchez, Daniel" userId="fb619a67-39da-40d8-9da5-675a1573cb40" providerId="ADAL" clId="{2DF161E1-F272-479F-A524-344522E7C70C}" dt="2023-08-02T17:04:36.026" v="16"/>
        <pc:sldMkLst>
          <pc:docMk/>
          <pc:sldMk cId="2900273907" sldId="286"/>
        </pc:sldMkLst>
      </pc:sldChg>
      <pc:sldChg chg="modSp mod">
        <pc:chgData name="Sanchez, Daniel" userId="fb619a67-39da-40d8-9da5-675a1573cb40" providerId="ADAL" clId="{2DF161E1-F272-479F-A524-344522E7C70C}" dt="2023-08-02T20:40:12.013" v="49" actId="1076"/>
        <pc:sldMkLst>
          <pc:docMk/>
          <pc:sldMk cId="3485043083" sldId="402"/>
        </pc:sldMkLst>
      </pc:sldChg>
      <pc:sldChg chg="modSp mod">
        <pc:chgData name="Sanchez, Daniel" userId="fb619a67-39da-40d8-9da5-675a1573cb40" providerId="ADAL" clId="{2DF161E1-F272-479F-A524-344522E7C70C}" dt="2023-08-02T20:39:08.663" v="42"/>
        <pc:sldMkLst>
          <pc:docMk/>
          <pc:sldMk cId="2506534793" sldId="410"/>
        </pc:sldMkLst>
      </pc:sldChg>
      <pc:sldChg chg="modSp mod">
        <pc:chgData name="Sanchez, Daniel" userId="fb619a67-39da-40d8-9da5-675a1573cb40" providerId="ADAL" clId="{2DF161E1-F272-479F-A524-344522E7C70C}" dt="2023-08-02T20:38:21.375" v="36"/>
        <pc:sldMkLst>
          <pc:docMk/>
          <pc:sldMk cId="2569309724" sldId="413"/>
        </pc:sldMkLst>
      </pc:sldChg>
      <pc:sldChg chg="modSp mod">
        <pc:chgData name="Sanchez, Daniel" userId="fb619a67-39da-40d8-9da5-675a1573cb40" providerId="ADAL" clId="{2DF161E1-F272-479F-A524-344522E7C70C}" dt="2023-08-02T20:38:43.783" v="39" actId="2165"/>
        <pc:sldMkLst>
          <pc:docMk/>
          <pc:sldMk cId="769589810" sldId="414"/>
        </pc:sldMkLst>
      </pc:sldChg>
      <pc:sldChg chg="modSp add mod">
        <pc:chgData name="Sanchez, Daniel" userId="fb619a67-39da-40d8-9da5-675a1573cb40" providerId="ADAL" clId="{2DF161E1-F272-479F-A524-344522E7C70C}" dt="2023-08-02T20:39:40.442" v="47" actId="2165"/>
        <pc:sldMkLst>
          <pc:docMk/>
          <pc:sldMk cId="2033245671" sldId="415"/>
        </pc:sldMkLst>
      </pc:sldChg>
      <pc:sldChg chg="del">
        <pc:chgData name="Sanchez, Daniel" userId="fb619a67-39da-40d8-9da5-675a1573cb40" providerId="ADAL" clId="{2DF161E1-F272-479F-A524-344522E7C70C}" dt="2023-08-02T20:37:12.084" v="32" actId="2696"/>
        <pc:sldMkLst>
          <pc:docMk/>
          <pc:sldMk cId="2464677763" sldId="415"/>
        </pc:sldMkLst>
      </pc:sldChg>
      <pc:sldChg chg="modSp add mod">
        <pc:chgData name="Sanchez, Daniel" userId="fb619a67-39da-40d8-9da5-675a1573cb40" providerId="ADAL" clId="{2DF161E1-F272-479F-A524-344522E7C70C}" dt="2023-08-02T20:39:48.427" v="48" actId="2165"/>
        <pc:sldMkLst>
          <pc:docMk/>
          <pc:sldMk cId="663441167" sldId="416"/>
        </pc:sldMkLst>
      </pc:sldChg>
      <pc:sldChg chg="del">
        <pc:chgData name="Sanchez, Daniel" userId="fb619a67-39da-40d8-9da5-675a1573cb40" providerId="ADAL" clId="{2DF161E1-F272-479F-A524-344522E7C70C}" dt="2023-08-02T20:37:14.471" v="33" actId="2696"/>
        <pc:sldMkLst>
          <pc:docMk/>
          <pc:sldMk cId="2323725538" sldId="416"/>
        </pc:sldMkLst>
      </pc:sldChg>
    </pc:docChg>
  </pc:docChgLst>
  <pc:docChgLst>
    <pc:chgData name="Pedigo, Jake" userId="0c06b333-eb43-4e1b-ae58-2615bd219d7a" providerId="ADAL" clId="{4DC4072A-A7A9-4E39-B1B1-651B9C675D8C}"/>
    <pc:docChg chg="undo custSel addSld delSld modSld modSection">
      <pc:chgData name="Pedigo, Jake" userId="0c06b333-eb43-4e1b-ae58-2615bd219d7a" providerId="ADAL" clId="{4DC4072A-A7A9-4E39-B1B1-651B9C675D8C}" dt="2024-07-08T18:18:34.959" v="63" actId="2711"/>
      <pc:docMkLst>
        <pc:docMk/>
      </pc:docMkLst>
      <pc:sldChg chg="modSp mod">
        <pc:chgData name="Pedigo, Jake" userId="0c06b333-eb43-4e1b-ae58-2615bd219d7a" providerId="ADAL" clId="{4DC4072A-A7A9-4E39-B1B1-651B9C675D8C}" dt="2024-07-03T16:05:41.637" v="3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4DC4072A-A7A9-4E39-B1B1-651B9C675D8C}" dt="2024-07-08T18:14:27.648" v="30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4DC4072A-A7A9-4E39-B1B1-651B9C675D8C}" dt="2024-07-08T18:18:34.959" v="63" actId="2711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4DC4072A-A7A9-4E39-B1B1-651B9C675D8C}" dt="2024-07-08T18:16:25.692" v="48" actId="255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4DC4072A-A7A9-4E39-B1B1-651B9C675D8C}" dt="2024-07-08T18:15:06.675" v="35" actId="255"/>
        <pc:sldMkLst>
          <pc:docMk/>
          <pc:sldMk cId="2569309724" sldId="413"/>
        </pc:sldMkLst>
      </pc:sldChg>
      <pc:sldChg chg="del">
        <pc:chgData name="Pedigo, Jake" userId="0c06b333-eb43-4e1b-ae58-2615bd219d7a" providerId="ADAL" clId="{4DC4072A-A7A9-4E39-B1B1-651B9C675D8C}" dt="2024-07-03T16:06:13.665" v="20" actId="47"/>
        <pc:sldMkLst>
          <pc:docMk/>
          <pc:sldMk cId="1672613261" sldId="414"/>
        </pc:sldMkLst>
      </pc:sldChg>
      <pc:sldChg chg="add del">
        <pc:chgData name="Pedigo, Jake" userId="0c06b333-eb43-4e1b-ae58-2615bd219d7a" providerId="ADAL" clId="{4DC4072A-A7A9-4E39-B1B1-651B9C675D8C}" dt="2024-07-08T18:15:50.939" v="41" actId="47"/>
        <pc:sldMkLst>
          <pc:docMk/>
          <pc:sldMk cId="2284780041" sldId="414"/>
        </pc:sldMkLst>
      </pc:sldChg>
      <pc:sldChg chg="del">
        <pc:chgData name="Pedigo, Jake" userId="0c06b333-eb43-4e1b-ae58-2615bd219d7a" providerId="ADAL" clId="{4DC4072A-A7A9-4E39-B1B1-651B9C675D8C}" dt="2024-07-03T16:06:12.468" v="19" actId="47"/>
        <pc:sldMkLst>
          <pc:docMk/>
          <pc:sldMk cId="2330901821" sldId="415"/>
        </pc:sldMkLst>
      </pc:sldChg>
      <pc:sldChg chg="modSp add mod">
        <pc:chgData name="Pedigo, Jake" userId="0c06b333-eb43-4e1b-ae58-2615bd219d7a" providerId="ADAL" clId="{4DC4072A-A7A9-4E39-B1B1-651B9C675D8C}" dt="2024-07-08T18:15:46.334" v="40" actId="2164"/>
        <pc:sldMkLst>
          <pc:docMk/>
          <pc:sldMk cId="2731545863" sldId="415"/>
        </pc:sldMkLst>
      </pc:sldChg>
      <pc:sldChg chg="del">
        <pc:chgData name="Pedigo, Jake" userId="0c06b333-eb43-4e1b-ae58-2615bd219d7a" providerId="ADAL" clId="{4DC4072A-A7A9-4E39-B1B1-651B9C675D8C}" dt="2024-07-03T16:06:26.272" v="29" actId="47"/>
        <pc:sldMkLst>
          <pc:docMk/>
          <pc:sldMk cId="466331333" sldId="416"/>
        </pc:sldMkLst>
      </pc:sldChg>
      <pc:sldChg chg="modSp add mod">
        <pc:chgData name="Pedigo, Jake" userId="0c06b333-eb43-4e1b-ae58-2615bd219d7a" providerId="ADAL" clId="{4DC4072A-A7A9-4E39-B1B1-651B9C675D8C}" dt="2024-07-08T18:15:26.637" v="37" actId="255"/>
        <pc:sldMkLst>
          <pc:docMk/>
          <pc:sldMk cId="2736942238" sldId="416"/>
        </pc:sldMkLst>
      </pc:sldChg>
      <pc:sldChg chg="modSp add mod">
        <pc:chgData name="Pedigo, Jake" userId="0c06b333-eb43-4e1b-ae58-2615bd219d7a" providerId="ADAL" clId="{4DC4072A-A7A9-4E39-B1B1-651B9C675D8C}" dt="2024-07-08T18:16:41.413" v="50" actId="255"/>
        <pc:sldMkLst>
          <pc:docMk/>
          <pc:sldMk cId="870562216" sldId="417"/>
        </pc:sldMkLst>
      </pc:sldChg>
      <pc:sldChg chg="del">
        <pc:chgData name="Pedigo, Jake" userId="0c06b333-eb43-4e1b-ae58-2615bd219d7a" providerId="ADAL" clId="{4DC4072A-A7A9-4E39-B1B1-651B9C675D8C}" dt="2024-07-03T16:06:24.635" v="28" actId="47"/>
        <pc:sldMkLst>
          <pc:docMk/>
          <pc:sldMk cId="2100461293" sldId="417"/>
        </pc:sldMkLst>
      </pc:sldChg>
      <pc:sldChg chg="modSp add mod">
        <pc:chgData name="Pedigo, Jake" userId="0c06b333-eb43-4e1b-ae58-2615bd219d7a" providerId="ADAL" clId="{4DC4072A-A7A9-4E39-B1B1-651B9C675D8C}" dt="2024-07-08T18:17:00.023" v="52" actId="255"/>
        <pc:sldMkLst>
          <pc:docMk/>
          <pc:sldMk cId="415004132" sldId="418"/>
        </pc:sldMkLst>
      </pc:sldChg>
      <pc:sldChg chg="del">
        <pc:chgData name="Pedigo, Jake" userId="0c06b333-eb43-4e1b-ae58-2615bd219d7a" providerId="ADAL" clId="{4DC4072A-A7A9-4E39-B1B1-651B9C675D8C}" dt="2024-07-03T16:06:23.795" v="27" actId="47"/>
        <pc:sldMkLst>
          <pc:docMk/>
          <pc:sldMk cId="3405508835" sldId="418"/>
        </pc:sldMkLst>
      </pc:sldChg>
      <pc:sldChg chg="del">
        <pc:chgData name="Pedigo, Jake" userId="0c06b333-eb43-4e1b-ae58-2615bd219d7a" providerId="ADAL" clId="{4DC4072A-A7A9-4E39-B1B1-651B9C675D8C}" dt="2024-07-03T16:06:22.519" v="26" actId="47"/>
        <pc:sldMkLst>
          <pc:docMk/>
          <pc:sldMk cId="3594022461" sldId="419"/>
        </pc:sldMkLst>
      </pc:sldChg>
      <pc:sldChg chg="modSp add del mod">
        <pc:chgData name="Pedigo, Jake" userId="0c06b333-eb43-4e1b-ae58-2615bd219d7a" providerId="ADAL" clId="{4DC4072A-A7A9-4E39-B1B1-651B9C675D8C}" dt="2024-07-08T18:17:29.625" v="58" actId="47"/>
        <pc:sldMkLst>
          <pc:docMk/>
          <pc:sldMk cId="4274257968" sldId="419"/>
        </pc:sldMkLst>
      </pc:sldChg>
      <pc:sldChg chg="add del">
        <pc:chgData name="Pedigo, Jake" userId="0c06b333-eb43-4e1b-ae58-2615bd219d7a" providerId="ADAL" clId="{4DC4072A-A7A9-4E39-B1B1-651B9C675D8C}" dt="2024-07-08T18:17:32.264" v="59" actId="47"/>
        <pc:sldMkLst>
          <pc:docMk/>
          <pc:sldMk cId="1435066896" sldId="420"/>
        </pc:sldMkLst>
      </pc:sldChg>
      <pc:sldChg chg="add del">
        <pc:chgData name="Pedigo, Jake" userId="0c06b333-eb43-4e1b-ae58-2615bd219d7a" providerId="ADAL" clId="{4DC4072A-A7A9-4E39-B1B1-651B9C675D8C}" dt="2024-07-08T18:17:33.899" v="60" actId="47"/>
        <pc:sldMkLst>
          <pc:docMk/>
          <pc:sldMk cId="4093633974" sldId="421"/>
        </pc:sldMkLst>
      </pc:sldChg>
    </pc:docChg>
  </pc:docChgLst>
  <pc:docChgLst>
    <pc:chgData name="Pedigo, Jake" userId="0c06b333-eb43-4e1b-ae58-2615bd219d7a" providerId="ADAL" clId="{329D7C1B-8B93-48BE-92E0-64E2AE27B005}"/>
    <pc:docChg chg="addSld delSld modSld modSection">
      <pc:chgData name="Pedigo, Jake" userId="0c06b333-eb43-4e1b-ae58-2615bd219d7a" providerId="ADAL" clId="{329D7C1B-8B93-48BE-92E0-64E2AE27B005}" dt="2024-04-03T14:35:50.646" v="95" actId="47"/>
      <pc:docMkLst>
        <pc:docMk/>
      </pc:docMkLst>
      <pc:sldChg chg="modSp mod">
        <pc:chgData name="Pedigo, Jake" userId="0c06b333-eb43-4e1b-ae58-2615bd219d7a" providerId="ADAL" clId="{329D7C1B-8B93-48BE-92E0-64E2AE27B005}" dt="2024-04-01T16:11:10.190" v="4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329D7C1B-8B93-48BE-92E0-64E2AE27B005}" dt="2024-04-03T14:28:11.210" v="55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329D7C1B-8B93-48BE-92E0-64E2AE27B005}" dt="2024-04-03T14:27:28.049" v="5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329D7C1B-8B93-48BE-92E0-64E2AE27B005}" dt="2024-04-03T14:33:36.149" v="79" actId="14100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329D7C1B-8B93-48BE-92E0-64E2AE27B005}" dt="2024-04-03T14:31:31.730" v="64" actId="14100"/>
        <pc:sldMkLst>
          <pc:docMk/>
          <pc:sldMk cId="2569309724" sldId="413"/>
        </pc:sldMkLst>
      </pc:sldChg>
      <pc:sldChg chg="modSp add mod">
        <pc:chgData name="Pedigo, Jake" userId="0c06b333-eb43-4e1b-ae58-2615bd219d7a" providerId="ADAL" clId="{329D7C1B-8B93-48BE-92E0-64E2AE27B005}" dt="2024-04-03T14:32:05.650" v="67" actId="14100"/>
        <pc:sldMkLst>
          <pc:docMk/>
          <pc:sldMk cId="3654939957" sldId="414"/>
        </pc:sldMkLst>
      </pc:sldChg>
      <pc:sldChg chg="modSp add mod">
        <pc:chgData name="Pedigo, Jake" userId="0c06b333-eb43-4e1b-ae58-2615bd219d7a" providerId="ADAL" clId="{329D7C1B-8B93-48BE-92E0-64E2AE27B005}" dt="2024-04-03T14:32:29.197" v="70" actId="14100"/>
        <pc:sldMkLst>
          <pc:docMk/>
          <pc:sldMk cId="3517840686" sldId="415"/>
        </pc:sldMkLst>
      </pc:sldChg>
      <pc:sldChg chg="add del">
        <pc:chgData name="Pedigo, Jake" userId="0c06b333-eb43-4e1b-ae58-2615bd219d7a" providerId="ADAL" clId="{329D7C1B-8B93-48BE-92E0-64E2AE27B005}" dt="2024-04-03T14:32:36.143" v="71" actId="47"/>
        <pc:sldMkLst>
          <pc:docMk/>
          <pc:sldMk cId="1577368796" sldId="416"/>
        </pc:sldMkLst>
      </pc:sldChg>
      <pc:sldChg chg="modSp add mod">
        <pc:chgData name="Pedigo, Jake" userId="0c06b333-eb43-4e1b-ae58-2615bd219d7a" providerId="ADAL" clId="{329D7C1B-8B93-48BE-92E0-64E2AE27B005}" dt="2024-04-03T14:33:56.567" v="81" actId="14100"/>
        <pc:sldMkLst>
          <pc:docMk/>
          <pc:sldMk cId="2376815128" sldId="416"/>
        </pc:sldMkLst>
      </pc:sldChg>
      <pc:sldChg chg="add del">
        <pc:chgData name="Pedigo, Jake" userId="0c06b333-eb43-4e1b-ae58-2615bd219d7a" providerId="ADAL" clId="{329D7C1B-8B93-48BE-92E0-64E2AE27B005}" dt="2024-04-03T14:32:37.551" v="72" actId="47"/>
        <pc:sldMkLst>
          <pc:docMk/>
          <pc:sldMk cId="1181336304" sldId="417"/>
        </pc:sldMkLst>
      </pc:sldChg>
      <pc:sldChg chg="modSp add mod">
        <pc:chgData name="Pedigo, Jake" userId="0c06b333-eb43-4e1b-ae58-2615bd219d7a" providerId="ADAL" clId="{329D7C1B-8B93-48BE-92E0-64E2AE27B005}" dt="2024-04-03T14:34:18.129" v="83" actId="14100"/>
        <pc:sldMkLst>
          <pc:docMk/>
          <pc:sldMk cId="2986948389" sldId="417"/>
        </pc:sldMkLst>
      </pc:sldChg>
      <pc:sldChg chg="modSp add mod">
        <pc:chgData name="Pedigo, Jake" userId="0c06b333-eb43-4e1b-ae58-2615bd219d7a" providerId="ADAL" clId="{329D7C1B-8B93-48BE-92E0-64E2AE27B005}" dt="2024-04-03T14:34:37.605" v="85" actId="14100"/>
        <pc:sldMkLst>
          <pc:docMk/>
          <pc:sldMk cId="2883031647" sldId="418"/>
        </pc:sldMkLst>
      </pc:sldChg>
      <pc:sldChg chg="modSp add mod">
        <pc:chgData name="Pedigo, Jake" userId="0c06b333-eb43-4e1b-ae58-2615bd219d7a" providerId="ADAL" clId="{329D7C1B-8B93-48BE-92E0-64E2AE27B005}" dt="2024-04-03T14:35:00.511" v="87" actId="14100"/>
        <pc:sldMkLst>
          <pc:docMk/>
          <pc:sldMk cId="4286445701" sldId="419"/>
        </pc:sldMkLst>
      </pc:sldChg>
      <pc:sldChg chg="modSp add mod">
        <pc:chgData name="Pedigo, Jake" userId="0c06b333-eb43-4e1b-ae58-2615bd219d7a" providerId="ADAL" clId="{329D7C1B-8B93-48BE-92E0-64E2AE27B005}" dt="2024-04-03T14:35:32.049" v="91" actId="14100"/>
        <pc:sldMkLst>
          <pc:docMk/>
          <pc:sldMk cId="694343054" sldId="420"/>
        </pc:sldMkLst>
      </pc:sldChg>
      <pc:sldChg chg="del">
        <pc:chgData name="Pedigo, Jake" userId="0c06b333-eb43-4e1b-ae58-2615bd219d7a" providerId="ADAL" clId="{329D7C1B-8B93-48BE-92E0-64E2AE27B005}" dt="2024-04-01T16:11:50.743" v="46" actId="47"/>
        <pc:sldMkLst>
          <pc:docMk/>
          <pc:sldMk cId="1752652496" sldId="420"/>
        </pc:sldMkLst>
      </pc:sldChg>
      <pc:sldChg chg="modSp add mod">
        <pc:chgData name="Pedigo, Jake" userId="0c06b333-eb43-4e1b-ae58-2615bd219d7a" providerId="ADAL" clId="{329D7C1B-8B93-48BE-92E0-64E2AE27B005}" dt="2024-04-03T14:35:48.699" v="94" actId="14100"/>
        <pc:sldMkLst>
          <pc:docMk/>
          <pc:sldMk cId="1157306554" sldId="421"/>
        </pc:sldMkLst>
      </pc:sldChg>
      <pc:sldChg chg="add del">
        <pc:chgData name="Pedigo, Jake" userId="0c06b333-eb43-4e1b-ae58-2615bd219d7a" providerId="ADAL" clId="{329D7C1B-8B93-48BE-92E0-64E2AE27B005}" dt="2024-04-03T14:35:50.646" v="95" actId="47"/>
        <pc:sldMkLst>
          <pc:docMk/>
          <pc:sldMk cId="40584025" sldId="422"/>
        </pc:sldMkLst>
      </pc:sldChg>
      <pc:sldChg chg="del">
        <pc:chgData name="Pedigo, Jake" userId="0c06b333-eb43-4e1b-ae58-2615bd219d7a" providerId="ADAL" clId="{329D7C1B-8B93-48BE-92E0-64E2AE27B005}" dt="2024-04-01T16:11:52.322" v="47" actId="47"/>
        <pc:sldMkLst>
          <pc:docMk/>
          <pc:sldMk cId="2864357590" sldId="425"/>
        </pc:sldMkLst>
      </pc:sldChg>
      <pc:sldChg chg="del">
        <pc:chgData name="Pedigo, Jake" userId="0c06b333-eb43-4e1b-ae58-2615bd219d7a" providerId="ADAL" clId="{329D7C1B-8B93-48BE-92E0-64E2AE27B005}" dt="2024-04-01T16:12:01.906" v="49" actId="47"/>
        <pc:sldMkLst>
          <pc:docMk/>
          <pc:sldMk cId="1993285968" sldId="426"/>
        </pc:sldMkLst>
      </pc:sldChg>
      <pc:sldChg chg="del">
        <pc:chgData name="Pedigo, Jake" userId="0c06b333-eb43-4e1b-ae58-2615bd219d7a" providerId="ADAL" clId="{329D7C1B-8B93-48BE-92E0-64E2AE27B005}" dt="2024-04-01T16:12:02.840" v="50" actId="47"/>
        <pc:sldMkLst>
          <pc:docMk/>
          <pc:sldMk cId="3200251858" sldId="427"/>
        </pc:sldMkLst>
      </pc:sldChg>
      <pc:sldChg chg="del">
        <pc:chgData name="Pedigo, Jake" userId="0c06b333-eb43-4e1b-ae58-2615bd219d7a" providerId="ADAL" clId="{329D7C1B-8B93-48BE-92E0-64E2AE27B005}" dt="2024-04-01T16:12:03.659" v="51" actId="47"/>
        <pc:sldMkLst>
          <pc:docMk/>
          <pc:sldMk cId="760645245" sldId="428"/>
        </pc:sldMkLst>
      </pc:sldChg>
      <pc:sldChg chg="del">
        <pc:chgData name="Pedigo, Jake" userId="0c06b333-eb43-4e1b-ae58-2615bd219d7a" providerId="ADAL" clId="{329D7C1B-8B93-48BE-92E0-64E2AE27B005}" dt="2024-04-01T16:12:04.933" v="52" actId="47"/>
        <pc:sldMkLst>
          <pc:docMk/>
          <pc:sldMk cId="3718628743" sldId="429"/>
        </pc:sldMkLst>
      </pc:sldChg>
      <pc:sldChg chg="del">
        <pc:chgData name="Pedigo, Jake" userId="0c06b333-eb43-4e1b-ae58-2615bd219d7a" providerId="ADAL" clId="{329D7C1B-8B93-48BE-92E0-64E2AE27B005}" dt="2024-04-01T16:12:06.233" v="53" actId="47"/>
        <pc:sldMkLst>
          <pc:docMk/>
          <pc:sldMk cId="3220163717" sldId="430"/>
        </pc:sldMkLst>
      </pc:sldChg>
    </pc:docChg>
  </pc:docChgLst>
  <pc:docChgLst>
    <pc:chgData name="Hudson, Joshua" userId="04dc2e99-16e4-4c49-a91a-25a951000035" providerId="ADAL" clId="{96051C5A-B01F-4D28-BE48-24729295DBE3}"/>
    <pc:docChg chg="undo custSel delSld modSld modSection">
      <pc:chgData name="Hudson, Joshua" userId="04dc2e99-16e4-4c49-a91a-25a951000035" providerId="ADAL" clId="{96051C5A-B01F-4D28-BE48-24729295DBE3}" dt="2023-09-06T20:11:58.461" v="88" actId="20577"/>
      <pc:docMkLst>
        <pc:docMk/>
      </pc:docMkLst>
      <pc:sldChg chg="modSp mod">
        <pc:chgData name="Hudson, Joshua" userId="04dc2e99-16e4-4c49-a91a-25a951000035" providerId="ADAL" clId="{96051C5A-B01F-4D28-BE48-24729295DBE3}" dt="2023-09-06T19:42:06.321" v="5" actId="20577"/>
        <pc:sldMkLst>
          <pc:docMk/>
          <pc:sldMk cId="730603795" sldId="260"/>
        </pc:sldMkLst>
      </pc:sldChg>
      <pc:sldChg chg="modSp mod">
        <pc:chgData name="Hudson, Joshua" userId="04dc2e99-16e4-4c49-a91a-25a951000035" providerId="ADAL" clId="{96051C5A-B01F-4D28-BE48-24729295DBE3}" dt="2023-09-06T19:52:52.654" v="12" actId="20577"/>
        <pc:sldMkLst>
          <pc:docMk/>
          <pc:sldMk cId="2900273907" sldId="286"/>
        </pc:sldMkLst>
      </pc:sldChg>
      <pc:sldChg chg="modSp mod">
        <pc:chgData name="Hudson, Joshua" userId="04dc2e99-16e4-4c49-a91a-25a951000035" providerId="ADAL" clId="{96051C5A-B01F-4D28-BE48-24729295DBE3}" dt="2023-09-06T20:05:20.685" v="49" actId="20577"/>
        <pc:sldMkLst>
          <pc:docMk/>
          <pc:sldMk cId="3485043083" sldId="402"/>
        </pc:sldMkLst>
      </pc:sldChg>
      <pc:sldChg chg="modSp mod">
        <pc:chgData name="Hudson, Joshua" userId="04dc2e99-16e4-4c49-a91a-25a951000035" providerId="ADAL" clId="{96051C5A-B01F-4D28-BE48-24729295DBE3}" dt="2023-09-06T20:11:58.461" v="88" actId="20577"/>
        <pc:sldMkLst>
          <pc:docMk/>
          <pc:sldMk cId="2506534793" sldId="410"/>
        </pc:sldMkLst>
      </pc:sldChg>
      <pc:sldChg chg="modSp mod">
        <pc:chgData name="Hudson, Joshua" userId="04dc2e99-16e4-4c49-a91a-25a951000035" providerId="ADAL" clId="{96051C5A-B01F-4D28-BE48-24729295DBE3}" dt="2023-09-06T20:10:32.268" v="65" actId="20577"/>
        <pc:sldMkLst>
          <pc:docMk/>
          <pc:sldMk cId="2569309724" sldId="413"/>
        </pc:sldMkLst>
      </pc:sldChg>
      <pc:sldChg chg="modSp mod">
        <pc:chgData name="Hudson, Joshua" userId="04dc2e99-16e4-4c49-a91a-25a951000035" providerId="ADAL" clId="{96051C5A-B01F-4D28-BE48-24729295DBE3}" dt="2023-09-06T20:10:39.397" v="71" actId="20577"/>
        <pc:sldMkLst>
          <pc:docMk/>
          <pc:sldMk cId="769589810" sldId="414"/>
        </pc:sldMkLst>
      </pc:sldChg>
      <pc:sldChg chg="modSp mod">
        <pc:chgData name="Hudson, Joshua" userId="04dc2e99-16e4-4c49-a91a-25a951000035" providerId="ADAL" clId="{96051C5A-B01F-4D28-BE48-24729295DBE3}" dt="2023-09-06T20:11:51.436" v="82" actId="20577"/>
        <pc:sldMkLst>
          <pc:docMk/>
          <pc:sldMk cId="2033245671" sldId="415"/>
        </pc:sldMkLst>
      </pc:sldChg>
      <pc:sldChg chg="del">
        <pc:chgData name="Hudson, Joshua" userId="04dc2e99-16e4-4c49-a91a-25a951000035" providerId="ADAL" clId="{96051C5A-B01F-4D28-BE48-24729295DBE3}" dt="2023-09-06T20:11:42.351" v="76" actId="2696"/>
        <pc:sldMkLst>
          <pc:docMk/>
          <pc:sldMk cId="663441167" sldId="416"/>
        </pc:sldMkLst>
      </pc:sldChg>
    </pc:docChg>
  </pc:docChgLst>
  <pc:docChgLst>
    <pc:chgData name="Hudson, Joshua" userId="04dc2e99-16e4-4c49-a91a-25a951000035" providerId="ADAL" clId="{09353D3E-6133-4976-983E-93E7B4238477}"/>
    <pc:docChg chg="undo custSel addSld modSld modSection">
      <pc:chgData name="Hudson, Joshua" userId="04dc2e99-16e4-4c49-a91a-25a951000035" providerId="ADAL" clId="{09353D3E-6133-4976-983E-93E7B4238477}" dt="2024-01-03T18:01:50.505" v="182" actId="20577"/>
      <pc:docMkLst>
        <pc:docMk/>
      </pc:docMkLst>
      <pc:sldChg chg="modSp mod">
        <pc:chgData name="Hudson, Joshua" userId="04dc2e99-16e4-4c49-a91a-25a951000035" providerId="ADAL" clId="{09353D3E-6133-4976-983E-93E7B4238477}" dt="2024-01-03T17:26:08.107" v="7" actId="20577"/>
        <pc:sldMkLst>
          <pc:docMk/>
          <pc:sldMk cId="730603795" sldId="260"/>
        </pc:sldMkLst>
      </pc:sldChg>
      <pc:sldChg chg="modSp mod">
        <pc:chgData name="Hudson, Joshua" userId="04dc2e99-16e4-4c49-a91a-25a951000035" providerId="ADAL" clId="{09353D3E-6133-4976-983E-93E7B4238477}" dt="2024-01-03T17:49:42.774" v="28" actId="20577"/>
        <pc:sldMkLst>
          <pc:docMk/>
          <pc:sldMk cId="2900273907" sldId="286"/>
        </pc:sldMkLst>
      </pc:sldChg>
      <pc:sldChg chg="modSp mod">
        <pc:chgData name="Hudson, Joshua" userId="04dc2e99-16e4-4c49-a91a-25a951000035" providerId="ADAL" clId="{09353D3E-6133-4976-983E-93E7B4238477}" dt="2024-01-03T17:46:10.732" v="19" actId="108"/>
        <pc:sldMkLst>
          <pc:docMk/>
          <pc:sldMk cId="3485043083" sldId="402"/>
        </pc:sldMkLst>
      </pc:sldChg>
      <pc:sldChg chg="modSp mod">
        <pc:chgData name="Hudson, Joshua" userId="04dc2e99-16e4-4c49-a91a-25a951000035" providerId="ADAL" clId="{09353D3E-6133-4976-983E-93E7B4238477}" dt="2024-01-03T18:01:20.704" v="144" actId="20577"/>
        <pc:sldMkLst>
          <pc:docMk/>
          <pc:sldMk cId="2506534793" sldId="410"/>
        </pc:sldMkLst>
      </pc:sldChg>
      <pc:sldChg chg="modSp mod">
        <pc:chgData name="Hudson, Joshua" userId="04dc2e99-16e4-4c49-a91a-25a951000035" providerId="ADAL" clId="{09353D3E-6133-4976-983E-93E7B4238477}" dt="2024-01-03T17:54:58.355" v="64" actId="20577"/>
        <pc:sldMkLst>
          <pc:docMk/>
          <pc:sldMk cId="2569309724" sldId="413"/>
        </pc:sldMkLst>
      </pc:sldChg>
      <pc:sldChg chg="modSp mod">
        <pc:chgData name="Hudson, Joshua" userId="04dc2e99-16e4-4c49-a91a-25a951000035" providerId="ADAL" clId="{09353D3E-6133-4976-983E-93E7B4238477}" dt="2024-01-03T17:57:36.292" v="117" actId="20577"/>
        <pc:sldMkLst>
          <pc:docMk/>
          <pc:sldMk cId="769589810" sldId="414"/>
        </pc:sldMkLst>
      </pc:sldChg>
      <pc:sldChg chg="modSp mod">
        <pc:chgData name="Hudson, Joshua" userId="04dc2e99-16e4-4c49-a91a-25a951000035" providerId="ADAL" clId="{09353D3E-6133-4976-983E-93E7B4238477}" dt="2024-01-03T18:01:26.734" v="152" actId="20577"/>
        <pc:sldMkLst>
          <pc:docMk/>
          <pc:sldMk cId="2033245671" sldId="415"/>
        </pc:sldMkLst>
      </pc:sldChg>
      <pc:sldChg chg="modSp mod">
        <pc:chgData name="Hudson, Joshua" userId="04dc2e99-16e4-4c49-a91a-25a951000035" providerId="ADAL" clId="{09353D3E-6133-4976-983E-93E7B4238477}" dt="2024-01-03T17:57:43.306" v="125" actId="20577"/>
        <pc:sldMkLst>
          <pc:docMk/>
          <pc:sldMk cId="686433562" sldId="416"/>
        </pc:sldMkLst>
      </pc:sldChg>
      <pc:sldChg chg="modSp mod">
        <pc:chgData name="Hudson, Joshua" userId="04dc2e99-16e4-4c49-a91a-25a951000035" providerId="ADAL" clId="{09353D3E-6133-4976-983E-93E7B4238477}" dt="2024-01-03T18:01:34.054" v="160" actId="20577"/>
        <pc:sldMkLst>
          <pc:docMk/>
          <pc:sldMk cId="3325521999" sldId="417"/>
        </pc:sldMkLst>
      </pc:sldChg>
      <pc:sldChg chg="modSp mod">
        <pc:chgData name="Hudson, Joshua" userId="04dc2e99-16e4-4c49-a91a-25a951000035" providerId="ADAL" clId="{09353D3E-6133-4976-983E-93E7B4238477}" dt="2024-01-03T18:01:40.744" v="168" actId="20577"/>
        <pc:sldMkLst>
          <pc:docMk/>
          <pc:sldMk cId="870220362" sldId="418"/>
        </pc:sldMkLst>
      </pc:sldChg>
      <pc:sldChg chg="modSp add mod">
        <pc:chgData name="Hudson, Joshua" userId="04dc2e99-16e4-4c49-a91a-25a951000035" providerId="ADAL" clId="{09353D3E-6133-4976-983E-93E7B4238477}" dt="2024-01-03T18:01:50.505" v="182" actId="20577"/>
        <pc:sldMkLst>
          <pc:docMk/>
          <pc:sldMk cId="237990187" sldId="419"/>
        </pc:sldMkLst>
      </pc:sldChg>
    </pc:docChg>
  </pc:docChgLst>
  <pc:docChgLst>
    <pc:chgData name="Pedigo, Jake" userId="0c06b333-eb43-4e1b-ae58-2615bd219d7a" providerId="ADAL" clId="{6AE1AEDD-C07B-4C35-B696-5A3400A694A4}"/>
    <pc:docChg chg="addSld delSld modSld modSection">
      <pc:chgData name="Pedigo, Jake" userId="0c06b333-eb43-4e1b-ae58-2615bd219d7a" providerId="ADAL" clId="{6AE1AEDD-C07B-4C35-B696-5A3400A694A4}" dt="2025-04-07T20:46:48.374" v="41" actId="2164"/>
      <pc:docMkLst>
        <pc:docMk/>
      </pc:docMkLst>
      <pc:sldChg chg="modSp">
        <pc:chgData name="Pedigo, Jake" userId="0c06b333-eb43-4e1b-ae58-2615bd219d7a" providerId="ADAL" clId="{6AE1AEDD-C07B-4C35-B696-5A3400A694A4}" dt="2025-04-01T13:20:07.464" v="0"/>
        <pc:sldMkLst>
          <pc:docMk/>
          <pc:sldMk cId="730603795" sldId="260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730603795" sldId="260"/>
            <ac:spMk id="3" creationId="{00000000-0000-0000-0000-000000000000}"/>
          </ac:spMkLst>
        </pc:spChg>
      </pc:sldChg>
      <pc:sldChg chg="modSp mod">
        <pc:chgData name="Pedigo, Jake" userId="0c06b333-eb43-4e1b-ae58-2615bd219d7a" providerId="ADAL" clId="{6AE1AEDD-C07B-4C35-B696-5A3400A694A4}" dt="2025-04-07T20:42:37.056" v="14"/>
        <pc:sldMkLst>
          <pc:docMk/>
          <pc:sldMk cId="2900273907" sldId="286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2900273907" sldId="286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6AE1AEDD-C07B-4C35-B696-5A3400A694A4}" dt="2025-04-07T20:42:37.056" v="14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6AE1AEDD-C07B-4C35-B696-5A3400A694A4}" dt="2025-04-07T20:41:24.813" v="13"/>
        <pc:sldMkLst>
          <pc:docMk/>
          <pc:sldMk cId="3485043083" sldId="402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3485043083" sldId="402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6AE1AEDD-C07B-4C35-B696-5A3400A694A4}" dt="2025-04-07T20:41:24.813" v="13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6AE1AEDD-C07B-4C35-B696-5A3400A694A4}" dt="2025-04-07T20:45:32.702" v="34"/>
        <pc:sldMkLst>
          <pc:docMk/>
          <pc:sldMk cId="2506534793" sldId="410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2506534793" sldId="410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6AE1AEDD-C07B-4C35-B696-5A3400A694A4}" dt="2025-04-07T20:45:32.702" v="34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6AE1AEDD-C07B-4C35-B696-5A3400A694A4}" dt="2025-04-07T20:43:36.963" v="21"/>
        <pc:sldMkLst>
          <pc:docMk/>
          <pc:sldMk cId="2569309724" sldId="413"/>
        </pc:sldMkLst>
        <pc:spChg chg="mod">
          <ac:chgData name="Pedigo, Jake" userId="0c06b333-eb43-4e1b-ae58-2615bd219d7a" providerId="ADAL" clId="{6AE1AEDD-C07B-4C35-B696-5A3400A694A4}" dt="2025-04-01T13:20:07.464" v="0"/>
          <ac:spMkLst>
            <pc:docMk/>
            <pc:sldMk cId="2569309724" sldId="413"/>
            <ac:spMk id="4" creationId="{00000000-0000-0000-0000-000000000000}"/>
          </ac:spMkLst>
        </pc:spChg>
        <pc:graphicFrameChg chg="mod modGraphic">
          <ac:chgData name="Pedigo, Jake" userId="0c06b333-eb43-4e1b-ae58-2615bd219d7a" providerId="ADAL" clId="{6AE1AEDD-C07B-4C35-B696-5A3400A694A4}" dt="2025-04-07T20:43:36.963" v="21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modSp add mod">
        <pc:chgData name="Pedigo, Jake" userId="0c06b333-eb43-4e1b-ae58-2615bd219d7a" providerId="ADAL" clId="{6AE1AEDD-C07B-4C35-B696-5A3400A694A4}" dt="2025-04-07T20:44:51.244" v="27" actId="2164"/>
        <pc:sldMkLst>
          <pc:docMk/>
          <pc:sldMk cId="3514110916" sldId="414"/>
        </pc:sldMkLst>
      </pc:sldChg>
      <pc:sldChg chg="modSp add">
        <pc:chgData name="Pedigo, Jake" userId="0c06b333-eb43-4e1b-ae58-2615bd219d7a" providerId="ADAL" clId="{6AE1AEDD-C07B-4C35-B696-5A3400A694A4}" dt="2025-04-07T20:44:34.227" v="25"/>
        <pc:sldMkLst>
          <pc:docMk/>
          <pc:sldMk cId="2706457457" sldId="415"/>
        </pc:sldMkLst>
      </pc:sldChg>
      <pc:sldChg chg="modSp del">
        <pc:chgData name="Pedigo, Jake" userId="0c06b333-eb43-4e1b-ae58-2615bd219d7a" providerId="ADAL" clId="{6AE1AEDD-C07B-4C35-B696-5A3400A694A4}" dt="2025-04-01T13:20:33.311" v="7" actId="47"/>
        <pc:sldMkLst>
          <pc:docMk/>
          <pc:sldMk cId="3441362832" sldId="415"/>
        </pc:sldMkLst>
      </pc:sldChg>
      <pc:sldChg chg="modSp del">
        <pc:chgData name="Pedigo, Jake" userId="0c06b333-eb43-4e1b-ae58-2615bd219d7a" providerId="ADAL" clId="{6AE1AEDD-C07B-4C35-B696-5A3400A694A4}" dt="2025-04-01T13:20:32.485" v="6" actId="47"/>
        <pc:sldMkLst>
          <pc:docMk/>
          <pc:sldMk cId="3187525280" sldId="416"/>
        </pc:sldMkLst>
      </pc:sldChg>
      <pc:sldChg chg="modSp add">
        <pc:chgData name="Pedigo, Jake" userId="0c06b333-eb43-4e1b-ae58-2615bd219d7a" providerId="ADAL" clId="{6AE1AEDD-C07B-4C35-B696-5A3400A694A4}" dt="2025-04-07T20:44:20.310" v="24"/>
        <pc:sldMkLst>
          <pc:docMk/>
          <pc:sldMk cId="4176269096" sldId="416"/>
        </pc:sldMkLst>
      </pc:sldChg>
      <pc:sldChg chg="modSp add">
        <pc:chgData name="Pedigo, Jake" userId="0c06b333-eb43-4e1b-ae58-2615bd219d7a" providerId="ADAL" clId="{6AE1AEDD-C07B-4C35-B696-5A3400A694A4}" dt="2025-04-07T20:44:05.954" v="23"/>
        <pc:sldMkLst>
          <pc:docMk/>
          <pc:sldMk cId="1378756736" sldId="417"/>
        </pc:sldMkLst>
      </pc:sldChg>
      <pc:sldChg chg="modSp del">
        <pc:chgData name="Pedigo, Jake" userId="0c06b333-eb43-4e1b-ae58-2615bd219d7a" providerId="ADAL" clId="{6AE1AEDD-C07B-4C35-B696-5A3400A694A4}" dt="2025-04-01T13:20:31.378" v="5" actId="47"/>
        <pc:sldMkLst>
          <pc:docMk/>
          <pc:sldMk cId="2787935362" sldId="417"/>
        </pc:sldMkLst>
      </pc:sldChg>
      <pc:sldChg chg="modSp del">
        <pc:chgData name="Pedigo, Jake" userId="0c06b333-eb43-4e1b-ae58-2615bd219d7a" providerId="ADAL" clId="{6AE1AEDD-C07B-4C35-B696-5A3400A694A4}" dt="2025-04-01T13:20:30.370" v="4" actId="47"/>
        <pc:sldMkLst>
          <pc:docMk/>
          <pc:sldMk cId="91413081" sldId="418"/>
        </pc:sldMkLst>
      </pc:sldChg>
      <pc:sldChg chg="modSp add">
        <pc:chgData name="Pedigo, Jake" userId="0c06b333-eb43-4e1b-ae58-2615bd219d7a" providerId="ADAL" clId="{6AE1AEDD-C07B-4C35-B696-5A3400A694A4}" dt="2025-04-07T20:43:50.523" v="22"/>
        <pc:sldMkLst>
          <pc:docMk/>
          <pc:sldMk cId="4140859052" sldId="418"/>
        </pc:sldMkLst>
      </pc:sldChg>
      <pc:sldChg chg="modSp del">
        <pc:chgData name="Pedigo, Jake" userId="0c06b333-eb43-4e1b-ae58-2615bd219d7a" providerId="ADAL" clId="{6AE1AEDD-C07B-4C35-B696-5A3400A694A4}" dt="2025-04-01T13:20:40.049" v="9" actId="47"/>
        <pc:sldMkLst>
          <pc:docMk/>
          <pc:sldMk cId="1503889683" sldId="419"/>
        </pc:sldMkLst>
      </pc:sldChg>
      <pc:sldChg chg="modSp add">
        <pc:chgData name="Pedigo, Jake" userId="0c06b333-eb43-4e1b-ae58-2615bd219d7a" providerId="ADAL" clId="{6AE1AEDD-C07B-4C35-B696-5A3400A694A4}" dt="2025-04-07T20:45:46.580" v="35"/>
        <pc:sldMkLst>
          <pc:docMk/>
          <pc:sldMk cId="4134224200" sldId="419"/>
        </pc:sldMkLst>
      </pc:sldChg>
      <pc:sldChg chg="modSp del">
        <pc:chgData name="Pedigo, Jake" userId="0c06b333-eb43-4e1b-ae58-2615bd219d7a" providerId="ADAL" clId="{6AE1AEDD-C07B-4C35-B696-5A3400A694A4}" dt="2025-04-01T13:20:41.115" v="10" actId="47"/>
        <pc:sldMkLst>
          <pc:docMk/>
          <pc:sldMk cId="1229424740" sldId="420"/>
        </pc:sldMkLst>
      </pc:sldChg>
      <pc:sldChg chg="modSp add">
        <pc:chgData name="Pedigo, Jake" userId="0c06b333-eb43-4e1b-ae58-2615bd219d7a" providerId="ADAL" clId="{6AE1AEDD-C07B-4C35-B696-5A3400A694A4}" dt="2025-04-07T20:45:58.619" v="36"/>
        <pc:sldMkLst>
          <pc:docMk/>
          <pc:sldMk cId="2236993432" sldId="420"/>
        </pc:sldMkLst>
      </pc:sldChg>
      <pc:sldChg chg="modSp add">
        <pc:chgData name="Pedigo, Jake" userId="0c06b333-eb43-4e1b-ae58-2615bd219d7a" providerId="ADAL" clId="{6AE1AEDD-C07B-4C35-B696-5A3400A694A4}" dt="2025-04-07T20:46:11.306" v="37"/>
        <pc:sldMkLst>
          <pc:docMk/>
          <pc:sldMk cId="2201230058" sldId="421"/>
        </pc:sldMkLst>
      </pc:sldChg>
      <pc:sldChg chg="modSp del">
        <pc:chgData name="Pedigo, Jake" userId="0c06b333-eb43-4e1b-ae58-2615bd219d7a" providerId="ADAL" clId="{6AE1AEDD-C07B-4C35-B696-5A3400A694A4}" dt="2025-04-01T13:20:41.911" v="11" actId="47"/>
        <pc:sldMkLst>
          <pc:docMk/>
          <pc:sldMk cId="2597471063" sldId="421"/>
        </pc:sldMkLst>
      </pc:sldChg>
      <pc:sldChg chg="modSp del">
        <pc:chgData name="Pedigo, Jake" userId="0c06b333-eb43-4e1b-ae58-2615bd219d7a" providerId="ADAL" clId="{6AE1AEDD-C07B-4C35-B696-5A3400A694A4}" dt="2025-04-01T13:20:43.007" v="12" actId="47"/>
        <pc:sldMkLst>
          <pc:docMk/>
          <pc:sldMk cId="697415444" sldId="422"/>
        </pc:sldMkLst>
      </pc:sldChg>
      <pc:sldChg chg="modSp add">
        <pc:chgData name="Pedigo, Jake" userId="0c06b333-eb43-4e1b-ae58-2615bd219d7a" providerId="ADAL" clId="{6AE1AEDD-C07B-4C35-B696-5A3400A694A4}" dt="2025-04-07T20:46:23.113" v="38"/>
        <pc:sldMkLst>
          <pc:docMk/>
          <pc:sldMk cId="1193560922" sldId="422"/>
        </pc:sldMkLst>
      </pc:sldChg>
      <pc:sldChg chg="modSp add">
        <pc:chgData name="Pedigo, Jake" userId="0c06b333-eb43-4e1b-ae58-2615bd219d7a" providerId="ADAL" clId="{6AE1AEDD-C07B-4C35-B696-5A3400A694A4}" dt="2025-04-07T20:46:35.102" v="39"/>
        <pc:sldMkLst>
          <pc:docMk/>
          <pc:sldMk cId="350649364" sldId="423"/>
        </pc:sldMkLst>
      </pc:sldChg>
      <pc:sldChg chg="modSp add mod">
        <pc:chgData name="Pedigo, Jake" userId="0c06b333-eb43-4e1b-ae58-2615bd219d7a" providerId="ADAL" clId="{6AE1AEDD-C07B-4C35-B696-5A3400A694A4}" dt="2025-04-07T20:46:48.374" v="41" actId="2164"/>
        <pc:sldMkLst>
          <pc:docMk/>
          <pc:sldMk cId="338392512" sldId="424"/>
        </pc:sldMkLst>
      </pc:sldChg>
    </pc:docChg>
  </pc:docChgLst>
  <pc:docChgLst>
    <pc:chgData name="Pedigo, Jake" userId="0c06b333-eb43-4e1b-ae58-2615bd219d7a" providerId="ADAL" clId="{EE222CEF-686E-4725-9CDE-D4F2072A01A9}"/>
    <pc:docChg chg="addSld delSld modSld modSection">
      <pc:chgData name="Pedigo, Jake" userId="0c06b333-eb43-4e1b-ae58-2615bd219d7a" providerId="ADAL" clId="{EE222CEF-686E-4725-9CDE-D4F2072A01A9}" dt="2025-02-05T21:59:53.569" v="44" actId="2164"/>
      <pc:docMkLst>
        <pc:docMk/>
      </pc:docMkLst>
      <pc:sldChg chg="modSp">
        <pc:chgData name="Pedigo, Jake" userId="0c06b333-eb43-4e1b-ae58-2615bd219d7a" providerId="ADAL" clId="{EE222CEF-686E-4725-9CDE-D4F2072A01A9}" dt="2025-02-04T13:53:49.853" v="1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EE222CEF-686E-4725-9CDE-D4F2072A01A9}" dt="2025-02-05T21:55:58.046" v="17"/>
        <pc:sldMkLst>
          <pc:docMk/>
          <pc:sldMk cId="2900273907" sldId="286"/>
        </pc:sldMkLst>
        <pc:graphicFrameChg chg="mod modGraphic">
          <ac:chgData name="Pedigo, Jake" userId="0c06b333-eb43-4e1b-ae58-2615bd219d7a" providerId="ADAL" clId="{EE222CEF-686E-4725-9CDE-D4F2072A01A9}" dt="2025-02-05T21:55:58.046" v="17"/>
          <ac:graphicFrameMkLst>
            <pc:docMk/>
            <pc:sldMk cId="2900273907" sldId="286"/>
            <ac:graphicFrameMk id="18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EE222CEF-686E-4725-9CDE-D4F2072A01A9}" dt="2025-02-05T21:55:29.441" v="16" actId="255"/>
        <pc:sldMkLst>
          <pc:docMk/>
          <pc:sldMk cId="3485043083" sldId="402"/>
        </pc:sldMkLst>
        <pc:graphicFrameChg chg="mod modGraphic">
          <ac:chgData name="Pedigo, Jake" userId="0c06b333-eb43-4e1b-ae58-2615bd219d7a" providerId="ADAL" clId="{EE222CEF-686E-4725-9CDE-D4F2072A01A9}" dt="2025-02-05T21:55:29.441" v="16" actId="255"/>
          <ac:graphicFrameMkLst>
            <pc:docMk/>
            <pc:sldMk cId="3485043083" sldId="402"/>
            <ac:graphicFrameMk id="2" creationId="{F6209F21-8780-420B-9080-2F425C39DF94}"/>
          </ac:graphicFrameMkLst>
        </pc:graphicFrameChg>
      </pc:sldChg>
      <pc:sldChg chg="modSp mod">
        <pc:chgData name="Pedigo, Jake" userId="0c06b333-eb43-4e1b-ae58-2615bd219d7a" providerId="ADAL" clId="{EE222CEF-686E-4725-9CDE-D4F2072A01A9}" dt="2025-02-05T21:58:40.698" v="38"/>
        <pc:sldMkLst>
          <pc:docMk/>
          <pc:sldMk cId="2506534793" sldId="410"/>
        </pc:sldMkLst>
        <pc:graphicFrameChg chg="mod modGraphic">
          <ac:chgData name="Pedigo, Jake" userId="0c06b333-eb43-4e1b-ae58-2615bd219d7a" providerId="ADAL" clId="{EE222CEF-686E-4725-9CDE-D4F2072A01A9}" dt="2025-02-05T21:58:40.698" v="38"/>
          <ac:graphicFrameMkLst>
            <pc:docMk/>
            <pc:sldMk cId="2506534793" sldId="410"/>
            <ac:graphicFrameMk id="5" creationId="{00000000-0000-0000-0000-000000000000}"/>
          </ac:graphicFrameMkLst>
        </pc:graphicFrameChg>
      </pc:sldChg>
      <pc:sldChg chg="modSp mod">
        <pc:chgData name="Pedigo, Jake" userId="0c06b333-eb43-4e1b-ae58-2615bd219d7a" providerId="ADAL" clId="{EE222CEF-686E-4725-9CDE-D4F2072A01A9}" dt="2025-02-05T21:56:50.643" v="25"/>
        <pc:sldMkLst>
          <pc:docMk/>
          <pc:sldMk cId="2569309724" sldId="413"/>
        </pc:sldMkLst>
        <pc:graphicFrameChg chg="mod modGraphic">
          <ac:chgData name="Pedigo, Jake" userId="0c06b333-eb43-4e1b-ae58-2615bd219d7a" providerId="ADAL" clId="{EE222CEF-686E-4725-9CDE-D4F2072A01A9}" dt="2025-02-05T21:56:50.643" v="25"/>
          <ac:graphicFrameMkLst>
            <pc:docMk/>
            <pc:sldMk cId="2569309724" sldId="413"/>
            <ac:graphicFrameMk id="5" creationId="{00000000-0000-0000-0000-000000000000}"/>
          </ac:graphicFrameMkLst>
        </pc:graphicFrameChg>
      </pc:sldChg>
      <pc:sldChg chg="modSp del">
        <pc:chgData name="Pedigo, Jake" userId="0c06b333-eb43-4e1b-ae58-2615bd219d7a" providerId="ADAL" clId="{EE222CEF-686E-4725-9CDE-D4F2072A01A9}" dt="2025-02-04T13:54:09.796" v="5" actId="47"/>
        <pc:sldMkLst>
          <pc:docMk/>
          <pc:sldMk cId="1428929558" sldId="414"/>
        </pc:sldMkLst>
      </pc:sldChg>
      <pc:sldChg chg="add del">
        <pc:chgData name="Pedigo, Jake" userId="0c06b333-eb43-4e1b-ae58-2615bd219d7a" providerId="ADAL" clId="{EE222CEF-686E-4725-9CDE-D4F2072A01A9}" dt="2025-02-05T21:58:04.439" v="32" actId="47"/>
        <pc:sldMkLst>
          <pc:docMk/>
          <pc:sldMk cId="3766220879" sldId="414"/>
        </pc:sldMkLst>
      </pc:sldChg>
      <pc:sldChg chg="modSp add mod">
        <pc:chgData name="Pedigo, Jake" userId="0c06b333-eb43-4e1b-ae58-2615bd219d7a" providerId="ADAL" clId="{EE222CEF-686E-4725-9CDE-D4F2072A01A9}" dt="2025-02-05T21:57:59.038" v="31" actId="2164"/>
        <pc:sldMkLst>
          <pc:docMk/>
          <pc:sldMk cId="163356174" sldId="415"/>
        </pc:sldMkLst>
      </pc:sldChg>
      <pc:sldChg chg="modSp del">
        <pc:chgData name="Pedigo, Jake" userId="0c06b333-eb43-4e1b-ae58-2615bd219d7a" providerId="ADAL" clId="{EE222CEF-686E-4725-9CDE-D4F2072A01A9}" dt="2025-02-04T13:54:10.817" v="6" actId="47"/>
        <pc:sldMkLst>
          <pc:docMk/>
          <pc:sldMk cId="3148126597" sldId="415"/>
        </pc:sldMkLst>
      </pc:sldChg>
      <pc:sldChg chg="modSp del">
        <pc:chgData name="Pedigo, Jake" userId="0c06b333-eb43-4e1b-ae58-2615bd219d7a" providerId="ADAL" clId="{EE222CEF-686E-4725-9CDE-D4F2072A01A9}" dt="2025-02-04T13:54:11.830" v="7" actId="47"/>
        <pc:sldMkLst>
          <pc:docMk/>
          <pc:sldMk cId="1902733923" sldId="416"/>
        </pc:sldMkLst>
      </pc:sldChg>
      <pc:sldChg chg="modSp add">
        <pc:chgData name="Pedigo, Jake" userId="0c06b333-eb43-4e1b-ae58-2615bd219d7a" providerId="ADAL" clId="{EE222CEF-686E-4725-9CDE-D4F2072A01A9}" dt="2025-02-05T21:57:47.412" v="29"/>
        <pc:sldMkLst>
          <pc:docMk/>
          <pc:sldMk cId="3452627613" sldId="416"/>
        </pc:sldMkLst>
      </pc:sldChg>
      <pc:sldChg chg="modSp add">
        <pc:chgData name="Pedigo, Jake" userId="0c06b333-eb43-4e1b-ae58-2615bd219d7a" providerId="ADAL" clId="{EE222CEF-686E-4725-9CDE-D4F2072A01A9}" dt="2025-02-05T21:57:31.155" v="28"/>
        <pc:sldMkLst>
          <pc:docMk/>
          <pc:sldMk cId="1064008197" sldId="417"/>
        </pc:sldMkLst>
      </pc:sldChg>
      <pc:sldChg chg="modSp del">
        <pc:chgData name="Pedigo, Jake" userId="0c06b333-eb43-4e1b-ae58-2615bd219d7a" providerId="ADAL" clId="{EE222CEF-686E-4725-9CDE-D4F2072A01A9}" dt="2025-02-04T13:54:16.610" v="9" actId="47"/>
        <pc:sldMkLst>
          <pc:docMk/>
          <pc:sldMk cId="2534771067" sldId="417"/>
        </pc:sldMkLst>
      </pc:sldChg>
      <pc:sldChg chg="modSp del">
        <pc:chgData name="Pedigo, Jake" userId="0c06b333-eb43-4e1b-ae58-2615bd219d7a" providerId="ADAL" clId="{EE222CEF-686E-4725-9CDE-D4F2072A01A9}" dt="2025-02-04T13:54:17.649" v="10" actId="47"/>
        <pc:sldMkLst>
          <pc:docMk/>
          <pc:sldMk cId="3660948351" sldId="418"/>
        </pc:sldMkLst>
      </pc:sldChg>
      <pc:sldChg chg="modSp add">
        <pc:chgData name="Pedigo, Jake" userId="0c06b333-eb43-4e1b-ae58-2615bd219d7a" providerId="ADAL" clId="{EE222CEF-686E-4725-9CDE-D4F2072A01A9}" dt="2025-02-05T21:57:18.999" v="27"/>
        <pc:sldMkLst>
          <pc:docMk/>
          <pc:sldMk cId="4228694371" sldId="418"/>
        </pc:sldMkLst>
      </pc:sldChg>
      <pc:sldChg chg="modSp del">
        <pc:chgData name="Pedigo, Jake" userId="0c06b333-eb43-4e1b-ae58-2615bd219d7a" providerId="ADAL" clId="{EE222CEF-686E-4725-9CDE-D4F2072A01A9}" dt="2025-02-04T13:54:18.469" v="11" actId="47"/>
        <pc:sldMkLst>
          <pc:docMk/>
          <pc:sldMk cId="1069840176" sldId="419"/>
        </pc:sldMkLst>
      </pc:sldChg>
      <pc:sldChg chg="modSp add">
        <pc:chgData name="Pedigo, Jake" userId="0c06b333-eb43-4e1b-ae58-2615bd219d7a" providerId="ADAL" clId="{EE222CEF-686E-4725-9CDE-D4F2072A01A9}" dt="2025-02-05T21:57:03.614" v="26"/>
        <pc:sldMkLst>
          <pc:docMk/>
          <pc:sldMk cId="2234747686" sldId="419"/>
        </pc:sldMkLst>
      </pc:sldChg>
      <pc:sldChg chg="modSp del">
        <pc:chgData name="Pedigo, Jake" userId="0c06b333-eb43-4e1b-ae58-2615bd219d7a" providerId="ADAL" clId="{EE222CEF-686E-4725-9CDE-D4F2072A01A9}" dt="2025-02-04T13:54:19.217" v="12" actId="47"/>
        <pc:sldMkLst>
          <pc:docMk/>
          <pc:sldMk cId="300851644" sldId="420"/>
        </pc:sldMkLst>
      </pc:sldChg>
      <pc:sldChg chg="modSp add">
        <pc:chgData name="Pedigo, Jake" userId="0c06b333-eb43-4e1b-ae58-2615bd219d7a" providerId="ADAL" clId="{EE222CEF-686E-4725-9CDE-D4F2072A01A9}" dt="2025-02-05T21:58:53.122" v="39"/>
        <pc:sldMkLst>
          <pc:docMk/>
          <pc:sldMk cId="3753039505" sldId="420"/>
        </pc:sldMkLst>
      </pc:sldChg>
      <pc:sldChg chg="modSp add">
        <pc:chgData name="Pedigo, Jake" userId="0c06b333-eb43-4e1b-ae58-2615bd219d7a" providerId="ADAL" clId="{EE222CEF-686E-4725-9CDE-D4F2072A01A9}" dt="2025-02-05T21:59:13.568" v="40"/>
        <pc:sldMkLst>
          <pc:docMk/>
          <pc:sldMk cId="475932405" sldId="421"/>
        </pc:sldMkLst>
      </pc:sldChg>
      <pc:sldChg chg="modSp del">
        <pc:chgData name="Pedigo, Jake" userId="0c06b333-eb43-4e1b-ae58-2615bd219d7a" providerId="ADAL" clId="{EE222CEF-686E-4725-9CDE-D4F2072A01A9}" dt="2025-02-04T13:54:20.387" v="13" actId="47"/>
        <pc:sldMkLst>
          <pc:docMk/>
          <pc:sldMk cId="3350221528" sldId="421"/>
        </pc:sldMkLst>
      </pc:sldChg>
      <pc:sldChg chg="modSp add">
        <pc:chgData name="Pedigo, Jake" userId="0c06b333-eb43-4e1b-ae58-2615bd219d7a" providerId="ADAL" clId="{EE222CEF-686E-4725-9CDE-D4F2072A01A9}" dt="2025-02-05T21:59:26.953" v="41"/>
        <pc:sldMkLst>
          <pc:docMk/>
          <pc:sldMk cId="3903328230" sldId="422"/>
        </pc:sldMkLst>
      </pc:sldChg>
      <pc:sldChg chg="modSp add">
        <pc:chgData name="Pedigo, Jake" userId="0c06b333-eb43-4e1b-ae58-2615bd219d7a" providerId="ADAL" clId="{EE222CEF-686E-4725-9CDE-D4F2072A01A9}" dt="2025-02-05T21:59:40.457" v="42"/>
        <pc:sldMkLst>
          <pc:docMk/>
          <pc:sldMk cId="813255940" sldId="423"/>
        </pc:sldMkLst>
      </pc:sldChg>
      <pc:sldChg chg="modSp add mod">
        <pc:chgData name="Pedigo, Jake" userId="0c06b333-eb43-4e1b-ae58-2615bd219d7a" providerId="ADAL" clId="{EE222CEF-686E-4725-9CDE-D4F2072A01A9}" dt="2025-02-05T21:59:53.569" v="44" actId="2164"/>
        <pc:sldMkLst>
          <pc:docMk/>
          <pc:sldMk cId="1465435507" sldId="424"/>
        </pc:sldMkLst>
      </pc:sldChg>
    </pc:docChg>
  </pc:docChgLst>
  <pc:docChgLst>
    <pc:chgData name="Hudson, Joshua" userId="S::joshua.hudson@ercot.com::04dc2e99-16e4-4c49-a91a-25a951000035" providerId="AD" clId="Web-{6D451DC5-EAFE-981A-3E15-FD623C88B9BF}"/>
    <pc:docChg chg="sldOrd">
      <pc:chgData name="Hudson, Joshua" userId="S::joshua.hudson@ercot.com::04dc2e99-16e4-4c49-a91a-25a951000035" providerId="AD" clId="Web-{6D451DC5-EAFE-981A-3E15-FD623C88B9BF}" dt="2025-05-06T16:08:00.166" v="0"/>
      <pc:docMkLst>
        <pc:docMk/>
      </pc:docMkLst>
      <pc:sldChg chg="ord">
        <pc:chgData name="Hudson, Joshua" userId="S::joshua.hudson@ercot.com::04dc2e99-16e4-4c49-a91a-25a951000035" providerId="AD" clId="Web-{6D451DC5-EAFE-981A-3E15-FD623C88B9BF}" dt="2025-05-06T16:08:00.166" v="0"/>
        <pc:sldMkLst>
          <pc:docMk/>
          <pc:sldMk cId="1082706716" sldId="417"/>
        </pc:sldMkLst>
      </pc:sldChg>
    </pc:docChg>
  </pc:docChgLst>
  <pc:docChgLst>
    <pc:chgData name="Hudson, Joshua" userId="04dc2e99-16e4-4c49-a91a-25a951000035" providerId="ADAL" clId="{F766041E-27AB-47A8-A55E-80FC28B79E5A}"/>
    <pc:docChg chg="custSel modSld">
      <pc:chgData name="Hudson, Joshua" userId="04dc2e99-16e4-4c49-a91a-25a951000035" providerId="ADAL" clId="{F766041E-27AB-47A8-A55E-80FC28B79E5A}" dt="2023-10-04T13:12:49.626" v="105" actId="20577"/>
      <pc:docMkLst>
        <pc:docMk/>
      </pc:docMkLst>
      <pc:sldChg chg="modSp mod">
        <pc:chgData name="Hudson, Joshua" userId="04dc2e99-16e4-4c49-a91a-25a951000035" providerId="ADAL" clId="{F766041E-27AB-47A8-A55E-80FC28B79E5A}" dt="2023-10-03T20:30:11.166" v="97" actId="20577"/>
        <pc:sldMkLst>
          <pc:docMk/>
          <pc:sldMk cId="730603795" sldId="260"/>
        </pc:sldMkLst>
      </pc:sldChg>
      <pc:sldChg chg="modSp mod">
        <pc:chgData name="Hudson, Joshua" userId="04dc2e99-16e4-4c49-a91a-25a951000035" providerId="ADAL" clId="{F766041E-27AB-47A8-A55E-80FC28B79E5A}" dt="2023-10-03T20:16:12.044" v="19" actId="20577"/>
        <pc:sldMkLst>
          <pc:docMk/>
          <pc:sldMk cId="2900273907" sldId="286"/>
        </pc:sldMkLst>
      </pc:sldChg>
      <pc:sldChg chg="modSp mod">
        <pc:chgData name="Hudson, Joshua" userId="04dc2e99-16e4-4c49-a91a-25a951000035" providerId="ADAL" clId="{F766041E-27AB-47A8-A55E-80FC28B79E5A}" dt="2023-10-04T13:12:49.626" v="105" actId="20577"/>
        <pc:sldMkLst>
          <pc:docMk/>
          <pc:sldMk cId="3485043083" sldId="402"/>
        </pc:sldMkLst>
      </pc:sldChg>
      <pc:sldChg chg="modSp mod">
        <pc:chgData name="Hudson, Joshua" userId="04dc2e99-16e4-4c49-a91a-25a951000035" providerId="ADAL" clId="{F766041E-27AB-47A8-A55E-80FC28B79E5A}" dt="2023-10-03T20:26:24.860" v="77" actId="122"/>
        <pc:sldMkLst>
          <pc:docMk/>
          <pc:sldMk cId="2506534793" sldId="410"/>
        </pc:sldMkLst>
      </pc:sldChg>
      <pc:sldChg chg="modSp mod">
        <pc:chgData name="Hudson, Joshua" userId="04dc2e99-16e4-4c49-a91a-25a951000035" providerId="ADAL" clId="{F766041E-27AB-47A8-A55E-80FC28B79E5A}" dt="2023-10-03T20:31:22.274" v="98"/>
        <pc:sldMkLst>
          <pc:docMk/>
          <pc:sldMk cId="2569309724" sldId="413"/>
        </pc:sldMkLst>
      </pc:sldChg>
      <pc:sldChg chg="modSp mod">
        <pc:chgData name="Hudson, Joshua" userId="04dc2e99-16e4-4c49-a91a-25a951000035" providerId="ADAL" clId="{F766041E-27AB-47A8-A55E-80FC28B79E5A}" dt="2023-10-03T20:31:32.846" v="99"/>
        <pc:sldMkLst>
          <pc:docMk/>
          <pc:sldMk cId="769589810" sldId="414"/>
        </pc:sldMkLst>
      </pc:sldChg>
      <pc:sldChg chg="modSp mod">
        <pc:chgData name="Hudson, Joshua" userId="04dc2e99-16e4-4c49-a91a-25a951000035" providerId="ADAL" clId="{F766041E-27AB-47A8-A55E-80FC28B79E5A}" dt="2023-10-03T20:26:44.082" v="88" actId="122"/>
        <pc:sldMkLst>
          <pc:docMk/>
          <pc:sldMk cId="2033245671" sldId="415"/>
        </pc:sldMkLst>
      </pc:sldChg>
    </pc:docChg>
  </pc:docChgLst>
  <pc:docChgLst>
    <pc:chgData name="Pedigo, Jake" userId="0c06b333-eb43-4e1b-ae58-2615bd219d7a" providerId="ADAL" clId="{A068FEF6-961F-4F4D-858C-1984C21B2559}"/>
    <pc:docChg chg="undo custSel addSld delSld modSld modSection">
      <pc:chgData name="Pedigo, Jake" userId="0c06b333-eb43-4e1b-ae58-2615bd219d7a" providerId="ADAL" clId="{A068FEF6-961F-4F4D-858C-1984C21B2559}" dt="2024-05-07T13:47:24.209" v="71" actId="255"/>
      <pc:docMkLst>
        <pc:docMk/>
      </pc:docMkLst>
      <pc:sldChg chg="modSp mod">
        <pc:chgData name="Pedigo, Jake" userId="0c06b333-eb43-4e1b-ae58-2615bd219d7a" providerId="ADAL" clId="{A068FEF6-961F-4F4D-858C-1984C21B2559}" dt="2024-05-02T17:13:22.550" v="6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A068FEF6-961F-4F4D-858C-1984C21B2559}" dt="2024-05-07T13:46:48.392" v="69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A068FEF6-961F-4F4D-858C-1984C21B2559}" dt="2024-05-07T13:47:24.209" v="71" actId="255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A068FEF6-961F-4F4D-858C-1984C21B2559}" dt="2024-05-07T13:44:49.382" v="57" actId="255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A068FEF6-961F-4F4D-858C-1984C21B2559}" dt="2024-05-07T13:42:27.765" v="41" actId="255"/>
        <pc:sldMkLst>
          <pc:docMk/>
          <pc:sldMk cId="2569309724" sldId="413"/>
        </pc:sldMkLst>
      </pc:sldChg>
      <pc:sldChg chg="modSp add mod">
        <pc:chgData name="Pedigo, Jake" userId="0c06b333-eb43-4e1b-ae58-2615bd219d7a" providerId="ADAL" clId="{A068FEF6-961F-4F4D-858C-1984C21B2559}" dt="2024-05-07T13:43:58.465" v="50" actId="2164"/>
        <pc:sldMkLst>
          <pc:docMk/>
          <pc:sldMk cId="2994082264" sldId="414"/>
        </pc:sldMkLst>
      </pc:sldChg>
      <pc:sldChg chg="del">
        <pc:chgData name="Pedigo, Jake" userId="0c06b333-eb43-4e1b-ae58-2615bd219d7a" providerId="ADAL" clId="{A068FEF6-961F-4F4D-858C-1984C21B2559}" dt="2024-05-02T17:13:48.283" v="19" actId="47"/>
        <pc:sldMkLst>
          <pc:docMk/>
          <pc:sldMk cId="3654939957" sldId="414"/>
        </pc:sldMkLst>
      </pc:sldChg>
      <pc:sldChg chg="modSp add mod">
        <pc:chgData name="Pedigo, Jake" userId="0c06b333-eb43-4e1b-ae58-2615bd219d7a" providerId="ADAL" clId="{A068FEF6-961F-4F4D-858C-1984C21B2559}" dt="2024-05-07T13:43:43.856" v="47" actId="255"/>
        <pc:sldMkLst>
          <pc:docMk/>
          <pc:sldMk cId="1010666113" sldId="415"/>
        </pc:sldMkLst>
      </pc:sldChg>
      <pc:sldChg chg="del">
        <pc:chgData name="Pedigo, Jake" userId="0c06b333-eb43-4e1b-ae58-2615bd219d7a" providerId="ADAL" clId="{A068FEF6-961F-4F4D-858C-1984C21B2559}" dt="2024-05-02T17:13:49.561" v="20" actId="47"/>
        <pc:sldMkLst>
          <pc:docMk/>
          <pc:sldMk cId="3517840686" sldId="415"/>
        </pc:sldMkLst>
      </pc:sldChg>
      <pc:sldChg chg="del">
        <pc:chgData name="Pedigo, Jake" userId="0c06b333-eb43-4e1b-ae58-2615bd219d7a" providerId="ADAL" clId="{A068FEF6-961F-4F4D-858C-1984C21B2559}" dt="2024-05-02T17:13:54.970" v="22" actId="47"/>
        <pc:sldMkLst>
          <pc:docMk/>
          <pc:sldMk cId="2376815128" sldId="416"/>
        </pc:sldMkLst>
      </pc:sldChg>
      <pc:sldChg chg="modSp add mod">
        <pc:chgData name="Pedigo, Jake" userId="0c06b333-eb43-4e1b-ae58-2615bd219d7a" providerId="ADAL" clId="{A068FEF6-961F-4F4D-858C-1984C21B2559}" dt="2024-05-07T13:43:27.954" v="45" actId="255"/>
        <pc:sldMkLst>
          <pc:docMk/>
          <pc:sldMk cId="2485644163" sldId="416"/>
        </pc:sldMkLst>
      </pc:sldChg>
      <pc:sldChg chg="modSp add mod">
        <pc:chgData name="Pedigo, Jake" userId="0c06b333-eb43-4e1b-ae58-2615bd219d7a" providerId="ADAL" clId="{A068FEF6-961F-4F4D-858C-1984C21B2559}" dt="2024-05-07T13:43:11.672" v="43" actId="255"/>
        <pc:sldMkLst>
          <pc:docMk/>
          <pc:sldMk cId="229747223" sldId="417"/>
        </pc:sldMkLst>
      </pc:sldChg>
      <pc:sldChg chg="del">
        <pc:chgData name="Pedigo, Jake" userId="0c06b333-eb43-4e1b-ae58-2615bd219d7a" providerId="ADAL" clId="{A068FEF6-961F-4F4D-858C-1984C21B2559}" dt="2024-05-02T17:13:55.875" v="23" actId="47"/>
        <pc:sldMkLst>
          <pc:docMk/>
          <pc:sldMk cId="2986948389" sldId="417"/>
        </pc:sldMkLst>
      </pc:sldChg>
      <pc:sldChg chg="del">
        <pc:chgData name="Pedigo, Jake" userId="0c06b333-eb43-4e1b-ae58-2615bd219d7a" providerId="ADAL" clId="{A068FEF6-961F-4F4D-858C-1984C21B2559}" dt="2024-05-02T17:13:56.746" v="24" actId="47"/>
        <pc:sldMkLst>
          <pc:docMk/>
          <pc:sldMk cId="2883031647" sldId="418"/>
        </pc:sldMkLst>
      </pc:sldChg>
      <pc:sldChg chg="modSp add mod">
        <pc:chgData name="Pedigo, Jake" userId="0c06b333-eb43-4e1b-ae58-2615bd219d7a" providerId="ADAL" clId="{A068FEF6-961F-4F4D-858C-1984C21B2559}" dt="2024-05-07T13:45:05.953" v="59" actId="255"/>
        <pc:sldMkLst>
          <pc:docMk/>
          <pc:sldMk cId="3308530979" sldId="418"/>
        </pc:sldMkLst>
      </pc:sldChg>
      <pc:sldChg chg="modSp add mod">
        <pc:chgData name="Pedigo, Jake" userId="0c06b333-eb43-4e1b-ae58-2615bd219d7a" providerId="ADAL" clId="{A068FEF6-961F-4F4D-858C-1984C21B2559}" dt="2024-05-07T13:45:22.629" v="61" actId="255"/>
        <pc:sldMkLst>
          <pc:docMk/>
          <pc:sldMk cId="2682949338" sldId="419"/>
        </pc:sldMkLst>
      </pc:sldChg>
      <pc:sldChg chg="del">
        <pc:chgData name="Pedigo, Jake" userId="0c06b333-eb43-4e1b-ae58-2615bd219d7a" providerId="ADAL" clId="{A068FEF6-961F-4F4D-858C-1984C21B2559}" dt="2024-05-02T17:13:57.705" v="25" actId="47"/>
        <pc:sldMkLst>
          <pc:docMk/>
          <pc:sldMk cId="4286445701" sldId="419"/>
        </pc:sldMkLst>
      </pc:sldChg>
      <pc:sldChg chg="del">
        <pc:chgData name="Pedigo, Jake" userId="0c06b333-eb43-4e1b-ae58-2615bd219d7a" providerId="ADAL" clId="{A068FEF6-961F-4F4D-858C-1984C21B2559}" dt="2024-05-02T17:13:58.511" v="26" actId="47"/>
        <pc:sldMkLst>
          <pc:docMk/>
          <pc:sldMk cId="694343054" sldId="420"/>
        </pc:sldMkLst>
      </pc:sldChg>
      <pc:sldChg chg="modSp add mod">
        <pc:chgData name="Pedigo, Jake" userId="0c06b333-eb43-4e1b-ae58-2615bd219d7a" providerId="ADAL" clId="{A068FEF6-961F-4F4D-858C-1984C21B2559}" dt="2024-05-07T13:45:39.202" v="63" actId="255"/>
        <pc:sldMkLst>
          <pc:docMk/>
          <pc:sldMk cId="1275707828" sldId="420"/>
        </pc:sldMkLst>
      </pc:sldChg>
      <pc:sldChg chg="modSp add mod">
        <pc:chgData name="Pedigo, Jake" userId="0c06b333-eb43-4e1b-ae58-2615bd219d7a" providerId="ADAL" clId="{A068FEF6-961F-4F4D-858C-1984C21B2559}" dt="2024-05-07T13:45:58.105" v="65" actId="255"/>
        <pc:sldMkLst>
          <pc:docMk/>
          <pc:sldMk cId="108840912" sldId="421"/>
        </pc:sldMkLst>
      </pc:sldChg>
      <pc:sldChg chg="del">
        <pc:chgData name="Pedigo, Jake" userId="0c06b333-eb43-4e1b-ae58-2615bd219d7a" providerId="ADAL" clId="{A068FEF6-961F-4F4D-858C-1984C21B2559}" dt="2024-05-02T17:13:59.841" v="27" actId="47"/>
        <pc:sldMkLst>
          <pc:docMk/>
          <pc:sldMk cId="1157306554" sldId="421"/>
        </pc:sldMkLst>
      </pc:sldChg>
      <pc:sldChg chg="modSp add mod">
        <pc:chgData name="Pedigo, Jake" userId="0c06b333-eb43-4e1b-ae58-2615bd219d7a" providerId="ADAL" clId="{A068FEF6-961F-4F4D-858C-1984C21B2559}" dt="2024-05-07T13:46:31.084" v="68" actId="255"/>
        <pc:sldMkLst>
          <pc:docMk/>
          <pc:sldMk cId="3758460526" sldId="422"/>
        </pc:sldMkLst>
      </pc:sldChg>
    </pc:docChg>
  </pc:docChgLst>
  <pc:docChgLst>
    <pc:chgData name="Pedigo, Jake" userId="0c06b333-eb43-4e1b-ae58-2615bd219d7a" providerId="ADAL" clId="{431D2B65-FBE3-4640-90AB-DE2C51205CD0}"/>
    <pc:docChg chg="addSld delSld modSld modSection">
      <pc:chgData name="Pedigo, Jake" userId="0c06b333-eb43-4e1b-ae58-2615bd219d7a" providerId="ADAL" clId="{431D2B65-FBE3-4640-90AB-DE2C51205CD0}" dt="2024-09-05T15:02:36.299" v="52" actId="2164"/>
      <pc:docMkLst>
        <pc:docMk/>
      </pc:docMkLst>
      <pc:sldChg chg="modSp mod">
        <pc:chgData name="Pedigo, Jake" userId="0c06b333-eb43-4e1b-ae58-2615bd219d7a" providerId="ADAL" clId="{431D2B65-FBE3-4640-90AB-DE2C51205CD0}" dt="2024-09-03T15:08:44.669" v="5" actId="20577"/>
        <pc:sldMkLst>
          <pc:docMk/>
          <pc:sldMk cId="730603795" sldId="260"/>
        </pc:sldMkLst>
      </pc:sldChg>
      <pc:sldChg chg="modSp mod">
        <pc:chgData name="Pedigo, Jake" userId="0c06b333-eb43-4e1b-ae58-2615bd219d7a" providerId="ADAL" clId="{431D2B65-FBE3-4640-90AB-DE2C51205CD0}" dt="2024-09-05T15:00:10.552" v="40"/>
        <pc:sldMkLst>
          <pc:docMk/>
          <pc:sldMk cId="2900273907" sldId="286"/>
        </pc:sldMkLst>
      </pc:sldChg>
      <pc:sldChg chg="modSp mod">
        <pc:chgData name="Pedigo, Jake" userId="0c06b333-eb43-4e1b-ae58-2615bd219d7a" providerId="ADAL" clId="{431D2B65-FBE3-4640-90AB-DE2C51205CD0}" dt="2024-09-05T14:59:50.614" v="39" actId="2164"/>
        <pc:sldMkLst>
          <pc:docMk/>
          <pc:sldMk cId="3485043083" sldId="402"/>
        </pc:sldMkLst>
      </pc:sldChg>
      <pc:sldChg chg="modSp mod">
        <pc:chgData name="Pedigo, Jake" userId="0c06b333-eb43-4e1b-ae58-2615bd219d7a" providerId="ADAL" clId="{431D2B65-FBE3-4640-90AB-DE2C51205CD0}" dt="2024-09-05T15:02:22.321" v="49" actId="404"/>
        <pc:sldMkLst>
          <pc:docMk/>
          <pc:sldMk cId="2506534793" sldId="410"/>
        </pc:sldMkLst>
      </pc:sldChg>
      <pc:sldChg chg="modSp mod">
        <pc:chgData name="Pedigo, Jake" userId="0c06b333-eb43-4e1b-ae58-2615bd219d7a" providerId="ADAL" clId="{431D2B65-FBE3-4640-90AB-DE2C51205CD0}" dt="2024-09-05T15:01:43.023" v="44" actId="404"/>
        <pc:sldMkLst>
          <pc:docMk/>
          <pc:sldMk cId="2569309724" sldId="413"/>
        </pc:sldMkLst>
      </pc:sldChg>
      <pc:sldChg chg="modSp add mod">
        <pc:chgData name="Pedigo, Jake" userId="0c06b333-eb43-4e1b-ae58-2615bd219d7a" providerId="ADAL" clId="{431D2B65-FBE3-4640-90AB-DE2C51205CD0}" dt="2024-09-05T15:02:06.297" v="47" actId="2164"/>
        <pc:sldMkLst>
          <pc:docMk/>
          <pc:sldMk cId="532642549" sldId="414"/>
        </pc:sldMkLst>
      </pc:sldChg>
      <pc:sldChg chg="del">
        <pc:chgData name="Pedigo, Jake" userId="0c06b333-eb43-4e1b-ae58-2615bd219d7a" providerId="ADAL" clId="{431D2B65-FBE3-4640-90AB-DE2C51205CD0}" dt="2024-09-03T15:09:13.613" v="28" actId="47"/>
        <pc:sldMkLst>
          <pc:docMk/>
          <pc:sldMk cId="2195706054" sldId="415"/>
        </pc:sldMkLst>
      </pc:sldChg>
      <pc:sldChg chg="modSp add mod">
        <pc:chgData name="Pedigo, Jake" userId="0c06b333-eb43-4e1b-ae58-2615bd219d7a" providerId="ADAL" clId="{431D2B65-FBE3-4640-90AB-DE2C51205CD0}" dt="2024-09-05T15:02:36.299" v="52" actId="2164"/>
        <pc:sldMkLst>
          <pc:docMk/>
          <pc:sldMk cId="2215305760" sldId="415"/>
        </pc:sldMkLst>
      </pc:sldChg>
      <pc:sldChg chg="del">
        <pc:chgData name="Pedigo, Jake" userId="0c06b333-eb43-4e1b-ae58-2615bd219d7a" providerId="ADAL" clId="{431D2B65-FBE3-4640-90AB-DE2C51205CD0}" dt="2024-09-03T15:09:12.810" v="27" actId="47"/>
        <pc:sldMkLst>
          <pc:docMk/>
          <pc:sldMk cId="1947681996" sldId="416"/>
        </pc:sldMkLst>
      </pc:sldChg>
      <pc:sldChg chg="del">
        <pc:chgData name="Pedigo, Jake" userId="0c06b333-eb43-4e1b-ae58-2615bd219d7a" providerId="ADAL" clId="{431D2B65-FBE3-4640-90AB-DE2C51205CD0}" dt="2024-09-03T15:09:24.051" v="36" actId="47"/>
        <pc:sldMkLst>
          <pc:docMk/>
          <pc:sldMk cId="4096911272" sldId="417"/>
        </pc:sldMkLst>
      </pc:sldChg>
      <pc:sldChg chg="del">
        <pc:chgData name="Pedigo, Jake" userId="0c06b333-eb43-4e1b-ae58-2615bd219d7a" providerId="ADAL" clId="{431D2B65-FBE3-4640-90AB-DE2C51205CD0}" dt="2024-09-03T15:09:25.027" v="37" actId="47"/>
        <pc:sldMkLst>
          <pc:docMk/>
          <pc:sldMk cId="501035732" sldId="418"/>
        </pc:sldMkLst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338" y="0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50BF31-E9A8-4E88-81E7-44C5092290FC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338" y="8829675"/>
            <a:ext cx="3038475" cy="4667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B2BDB1-E95E-402D-B2EB-CA9CC1A395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21997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67EFB637-CCC9-4803-8851-F6915048CBB4}" type="datetimeFigureOut">
              <a:rPr lang="en-US" smtClean="0"/>
              <a:t>5/6/2025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62AC51D-6DAA-4455-8EA7-D54B64909A8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05930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28452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CCD7D0-F0C0-3226-FBA1-3CD047C8A69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7D369F7-DAAA-F41E-6C43-18A897C2EA7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415AE26-627E-A51B-EA35-A7A40C2E98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68A2CFB-073D-743B-54E9-EAF16FC2478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790620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39999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A3BDE2-621E-7D0D-D511-0E614C5D35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F09C98-CF7A-336E-9BA0-3920C421E2D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88D4C52-3EF1-CBF0-61B9-FC99790024D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6BFF5E9-58B7-BC83-3B39-F42050E7021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59535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A41746B-14A0-4F3F-5C79-B5153C66BD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CCEC30C3-A0AC-9716-EBF0-24C21699719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4B947D5-8EDE-3BDF-BB72-7C11D6D1BD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3E160EB-969A-135A-8672-9E3D6D3EE80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2870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E4B766-484E-AAF6-5E2E-878023C928F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94CD417-EB15-6444-F368-977DA40866E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3F512E2-E3DE-826A-FC95-E6F7C62DCA1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D51D0A2-A760-AC52-EFE1-732A15774C8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776947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DD17C2-7D5C-F99D-5A6E-8C8B0365FA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C225CD6-9031-086B-A0AC-1D8B1EF4B42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AC0540D-8CE5-FF5F-DFD5-E2B8BC32991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A7BC53-E07A-6808-F8E4-5D31CDCF05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216333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226754-7CB7-2C99-9815-FC6CC05CEE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AE8E9DE-4AC6-B1A2-034F-E09D5D31EB9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7853CADB-8ED1-E737-D33F-617D3EEAB0A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BC4025B-7177-BE30-E0AC-7B67934DB8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0505220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3CF01D-37A6-C898-B1EE-566603C899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721CD80-FD18-3186-1877-9B29FEB20B6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22B1397-5C10-1DD4-A264-23F9BE06BA4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E8EC813-7EDD-7B38-1C5D-D64BFA6D183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393155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3889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613903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44A087D-4AF1-8EDE-7067-9B6A395FF1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BA4CF95-6A59-1610-D483-7F807E8A27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6BC960E2-E1B2-D85B-0168-407C2538267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ECFD7ED-F5E3-0490-81B5-11AE246648F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206411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1007E9D-32E2-B6B1-3197-729301943C8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FEDB427-A5EA-FDE6-29A6-DE74353FE0C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A9435BE-9C46-75F2-CCF0-4DAA7391ED8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DE957C-BE0B-6C30-F600-7F57C7ABD459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208296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6AF95F-078E-97FA-BAF9-A7370D0B5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CA0D411-E2A3-B932-7A02-9C89C2746CE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FDCD54F6-5AEA-DBB2-A7D2-677FAEE145F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74D2778-94E1-68BA-CE57-D919739122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955720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B72FCE-5B7E-0131-6DE6-61F33731FB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ADBBA9A-217A-9DA7-132F-D0EFFB5830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9DFA750-3BDE-32C4-5164-F9E12B21705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0728379-057D-214F-844A-F29E3E2C171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57620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F2B5687-76D4-1CDC-D8B2-AF1A9E967D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28E625D2-7D18-A707-B0FD-CB315C3BF2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A70D5723-7EC4-C4D1-2812-41072CBF4C4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15719E4-3896-A3FE-68C2-188A399E3F0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851550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91B956-10E3-2C88-CF47-EE8748A4FE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1D7403C3-9846-2B6E-E299-79A1B2496D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96E8B0D-3FD5-4E5A-47D6-65C0AEB4C10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09CE40A6-4100-2391-74E7-E11979602E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62AC51D-6DAA-4455-8EA7-D54B64909A85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4982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0105804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Footer text goes here.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445715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1143000"/>
          </a:xfrm>
          <a:prstGeom prst="rect">
            <a:avLst/>
          </a:prstGeom>
        </p:spPr>
        <p:txBody>
          <a:bodyPr/>
          <a:lstStyle>
            <a:lvl1pPr algn="l">
              <a:defRPr sz="2800" b="1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600201"/>
            <a:ext cx="8534400" cy="431983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 userDrawn="1"/>
        </p:nvSpPr>
        <p:spPr>
          <a:xfrm>
            <a:off x="304800" y="243682"/>
            <a:ext cx="76200" cy="518318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743200" y="6553200"/>
            <a:ext cx="4038600" cy="228600"/>
          </a:xfrm>
        </p:spPr>
        <p:txBody>
          <a:bodyPr/>
          <a:lstStyle/>
          <a:p>
            <a:r>
              <a:rPr lang="en-US"/>
              <a:t>Footer text goes here.</a:t>
            </a: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304800" y="243682"/>
            <a:ext cx="99060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457200" cy="212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900848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1828800" y="685800"/>
            <a:ext cx="6324600" cy="5486400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1169451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3505200" y="0"/>
            <a:ext cx="5638800" cy="6858000"/>
          </a:xfrm>
          <a:prstGeom prst="rect">
            <a:avLst/>
          </a:prstGeom>
          <a:solidFill>
            <a:srgbClr val="D7DCD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2814" y="2876277"/>
            <a:ext cx="2857586" cy="11054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389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743200" y="6553200"/>
            <a:ext cx="4038600" cy="2286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Footer text goes here.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4400" y="6561138"/>
            <a:ext cx="533400" cy="2968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93BD3E-1E9A-4970-A6F7-E7AC52762E0C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76200" y="6477000"/>
            <a:ext cx="594360" cy="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2194560" y="6477000"/>
            <a:ext cx="6858000" cy="1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6248400"/>
            <a:ext cx="1181868" cy="457200"/>
          </a:xfrm>
          <a:prstGeom prst="rect">
            <a:avLst/>
          </a:prstGeom>
        </p:spPr>
      </p:pic>
      <p:sp>
        <p:nvSpPr>
          <p:cNvPr id="9" name="TextBox 8"/>
          <p:cNvSpPr txBox="1"/>
          <p:nvPr userDrawn="1"/>
        </p:nvSpPr>
        <p:spPr>
          <a:xfrm>
            <a:off x="54675" y="6553200"/>
            <a:ext cx="707325" cy="2539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1000" b="1" baseline="0" dirty="0">
                <a:solidFill>
                  <a:schemeClr val="tx2"/>
                </a:solidFill>
              </a:rPr>
              <a:t>PUBLIC</a:t>
            </a:r>
            <a:endParaRPr lang="en-US" sz="1000" b="1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897586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/>
          <p:cNvCxnSpPr/>
          <p:nvPr userDrawn="1"/>
        </p:nvCxnSpPr>
        <p:spPr>
          <a:xfrm flipH="1">
            <a:off x="914400" y="1"/>
            <a:ext cx="1" cy="4952999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466" y="5257800"/>
            <a:ext cx="1181868" cy="457200"/>
          </a:xfrm>
          <a:prstGeom prst="rect">
            <a:avLst/>
          </a:prstGeom>
        </p:spPr>
      </p:pic>
      <p:cxnSp>
        <p:nvCxnSpPr>
          <p:cNvPr id="12" name="Straight Connector 11"/>
          <p:cNvCxnSpPr/>
          <p:nvPr userDrawn="1"/>
        </p:nvCxnSpPr>
        <p:spPr>
          <a:xfrm flipH="1">
            <a:off x="914400" y="6019800"/>
            <a:ext cx="1" cy="822960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309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3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 txBox="1">
            <a:spLocks/>
          </p:cNvSpPr>
          <p:nvPr/>
        </p:nvSpPr>
        <p:spPr bwMode="auto">
          <a:xfrm>
            <a:off x="3505200" y="2286000"/>
            <a:ext cx="5638800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800"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  <a:lvl2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2pPr>
            <a:lvl3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3pPr>
            <a:lvl4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4pPr>
            <a:lvl5pPr algn="l" rtl="0" eaLnBrk="0" fontAlgn="base" hangingPunct="0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5pPr>
            <a:lvl6pPr marL="4572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6pPr>
            <a:lvl7pPr marL="9144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7pPr>
            <a:lvl8pPr marL="13716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8pPr>
            <a:lvl9pPr marL="1828800" algn="l" rtl="0" fontAlgn="base">
              <a:spcBef>
                <a:spcPct val="0"/>
              </a:spcBef>
              <a:spcAft>
                <a:spcPct val="0"/>
              </a:spcAft>
              <a:defRPr sz="2000">
                <a:solidFill>
                  <a:schemeClr val="bg1"/>
                </a:solidFill>
                <a:latin typeface="Arial Black" pitchFamily="34" charset="0"/>
              </a:defRPr>
            </a:lvl9pPr>
          </a:lstStyle>
          <a:p>
            <a:r>
              <a:rPr lang="en-US" sz="1800" b="1" dirty="0">
                <a:solidFill>
                  <a:schemeClr val="tx1"/>
                </a:solidFill>
              </a:rPr>
              <a:t>Generation Resource Energy and Regulation Deployment Performance Report for April 2025</a:t>
            </a: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06037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13B476-AD29-4EAE-82D8-BB926ECF62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4E036B0-AF40-4CD4-AA14-EB552779061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10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D65424B5-2E6E-1D38-F4B8-D25CA8D9C4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≥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9B57CADA-1B08-6677-9E85-2BD40E45F19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37117175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1327024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782FA4-E0A6-71B9-A77A-59A8C113F11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523FF9-2F63-1849-E985-BB3EAC6011C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11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A75FE4C1-5339-ACCF-8ED6-8C22C022D0C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≥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F0196E70-07A4-1A87-9233-64AF85FE7BB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3535288"/>
              </p:ext>
            </p:extLst>
          </p:nvPr>
        </p:nvGraphicFramePr>
        <p:xfrm>
          <a:off x="378068" y="838201"/>
          <a:ext cx="8384930" cy="2394365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55037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&lt; 95%, ≥ 100 Scored Intervals – April 2025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64573683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3,337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4,505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3,918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4,256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3,051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3,492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3,875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3,801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2,660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3,623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3,098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3,517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2,344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2,675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2,246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0653479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32C27A-5DBD-6CEB-ED39-8199ACFCDB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5F7BFD-D40E-5DEA-8EE9-0524EBC8F9A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13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049454A-91D7-DB57-B732-D4D42F9E22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&lt;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352A19D-5175-D576-8E30-CD6B4CDB588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4984100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72.37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1,219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06893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CA310EF-022A-0BB1-A7CD-EFDB5376F3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91907BA-7EAA-A1D2-B9A3-EAFEC45D275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14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C185C33E-80B3-FB76-FE98-BE9AD9B592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&lt;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1D88308C-97A0-788B-8472-81B26EF12BB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1352857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4679237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F29DE5-BA85-745E-F51B-52216DD008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BAF596-ECF4-2D72-AAC2-A6FD2F7E83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44B0E09-3478-0B27-6353-EA0C805460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&lt;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A8D6B07C-67C9-1DC7-26CD-5653AFF628C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5893737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83.07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1630331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4CA2B5-30E3-DCBE-9614-68A8FBD3BBD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5BD0A-49B8-BD56-DE94-B3C26D22D91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F96BB1B-7B3B-A6E8-EA47-A26A7D67F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&lt;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4FF59AF6-AA5D-3C22-2AE8-715577A14B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08942735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80.54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2636635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D1F74B-0C3B-E3B3-5037-1A9AE4004BB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14558E2-6E15-4B25-E1D1-89975ABEFD5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1EB8A26-6E67-5E74-8141-DE68DEEBD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&lt;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0A6D01D3-73C9-1638-D0AA-EEDE8FFCA1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7844853"/>
              </p:ext>
            </p:extLst>
          </p:nvPr>
        </p:nvGraphicFramePr>
        <p:xfrm>
          <a:off x="438509" y="732605"/>
          <a:ext cx="8382000" cy="5518200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52.19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76.05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83.47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71.30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53.47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329378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9468566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818119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80196685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64.67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84599146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93703398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42327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24337684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D30CF0-1725-2E71-20FE-558FD0ABEB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DA61E6E-5F9C-5459-49C8-D43DAF89674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18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E9ECACB0-3106-DCDC-BBA3-87082E755D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&lt;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78B699BB-F76F-7A11-1AA5-EF1DCB9A5BB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9444997"/>
              </p:ext>
            </p:extLst>
          </p:nvPr>
        </p:nvGraphicFramePr>
        <p:xfrm>
          <a:off x="438509" y="732605"/>
          <a:ext cx="8382000" cy="3556065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005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79.43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740139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44475522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3315126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78.74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012184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2365240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55.46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8040478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764295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86.49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46672009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89.62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04655750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031801897"/>
                  </a:ext>
                </a:extLst>
              </a:tr>
              <a:tr h="28030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418057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316431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2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Non-IRR GREDP &lt; 85%</a:t>
            </a:r>
            <a:r>
              <a:rPr lang="en-US" dirty="0"/>
              <a:t> – April 2025</a:t>
            </a:r>
          </a:p>
        </p:txBody>
      </p:sp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F6209F21-8780-420B-9080-2F425C39DF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8080884"/>
              </p:ext>
            </p:extLst>
          </p:nvPr>
        </p:nvGraphicFramePr>
        <p:xfrm>
          <a:off x="381000" y="959831"/>
          <a:ext cx="8382000" cy="1042473"/>
        </p:xfrm>
        <a:graphic>
          <a:graphicData uri="http://schemas.openxmlformats.org/drawingml/2006/table">
            <a:tbl>
              <a:tblPr/>
              <a:tblGrid>
                <a:gridCol w="1161691">
                  <a:extLst>
                    <a:ext uri="{9D8B030D-6E8A-4147-A177-3AD203B41FA5}">
                      <a16:colId xmlns:a16="http://schemas.microsoft.com/office/drawing/2014/main" val="5093567"/>
                    </a:ext>
                  </a:extLst>
                </a:gridCol>
                <a:gridCol w="1676400">
                  <a:extLst>
                    <a:ext uri="{9D8B030D-6E8A-4147-A177-3AD203B41FA5}">
                      <a16:colId xmlns:a16="http://schemas.microsoft.com/office/drawing/2014/main" val="2916099857"/>
                    </a:ext>
                  </a:extLst>
                </a:gridCol>
                <a:gridCol w="1828800">
                  <a:extLst>
                    <a:ext uri="{9D8B030D-6E8A-4147-A177-3AD203B41FA5}">
                      <a16:colId xmlns:a16="http://schemas.microsoft.com/office/drawing/2014/main" val="3632602617"/>
                    </a:ext>
                  </a:extLst>
                </a:gridCol>
                <a:gridCol w="1981200">
                  <a:extLst>
                    <a:ext uri="{9D8B030D-6E8A-4147-A177-3AD203B41FA5}">
                      <a16:colId xmlns:a16="http://schemas.microsoft.com/office/drawing/2014/main" val="1073559609"/>
                    </a:ext>
                  </a:extLst>
                </a:gridCol>
                <a:gridCol w="1733909">
                  <a:extLst>
                    <a:ext uri="{9D8B030D-6E8A-4147-A177-3AD203B41FA5}">
                      <a16:colId xmlns:a16="http://schemas.microsoft.com/office/drawing/2014/main" val="3455800431"/>
                    </a:ext>
                  </a:extLst>
                </a:gridCol>
              </a:tblGrid>
              <a:tr h="347491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</a:t>
                      </a:r>
                      <a:r>
                        <a:rPr lang="en-US" sz="12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Exp</a:t>
                      </a:r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45738684"/>
                  </a:ext>
                </a:extLst>
              </a:tr>
              <a:tr h="347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480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63.16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21685147"/>
                  </a:ext>
                </a:extLst>
              </a:tr>
              <a:tr h="347491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Unit 507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0.71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6476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4850430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6561138"/>
            <a:ext cx="2286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3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altLang="en-US" dirty="0"/>
              <a:t>IRR Summary</a:t>
            </a:r>
            <a:r>
              <a:rPr lang="en-US" dirty="0"/>
              <a:t> –</a:t>
            </a:r>
            <a:r>
              <a:rPr lang="en-US" altLang="en-US" dirty="0"/>
              <a:t> </a:t>
            </a:r>
            <a:r>
              <a:rPr lang="en-US" dirty="0"/>
              <a:t>April 2025</a:t>
            </a:r>
          </a:p>
        </p:txBody>
      </p:sp>
      <p:graphicFrame>
        <p:nvGraphicFramePr>
          <p:cNvPr id="18" name="Content Placeholder 1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375137"/>
              </p:ext>
            </p:extLst>
          </p:nvPr>
        </p:nvGraphicFramePr>
        <p:xfrm>
          <a:off x="304800" y="960755"/>
          <a:ext cx="8534400" cy="325501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62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05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3360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IRR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Fleet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 95%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marL="0" algn="ctr" defTabSz="914400" rtl="0" eaLnBrk="1" fontAlgn="t" latinLnBrk="0" hangingPunct="1"/>
                      <a:r>
                        <a:rPr lang="en-US" sz="18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&gt; 100 INT, &lt; 95%</a:t>
                      </a:r>
                    </a:p>
                  </a:txBody>
                  <a:tcPr marL="6531" marR="6531" marT="9526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Average</a:t>
                      </a:r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90.02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79.77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82.97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Median (%)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96.29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87.07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88.86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Average MW Error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7.05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7.32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7.29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Median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MW Error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6.52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6.52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224,716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114,702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113,684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718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100+</a:t>
                      </a:r>
                      <a:r>
                        <a:rPr lang="en-US" sz="1800" b="0" i="0" u="none" strike="noStrike" baseline="0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Intervals Scored</a:t>
                      </a:r>
                      <a:endParaRPr lang="en-US" sz="18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267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134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126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2120">
                <a:tc>
                  <a:txBody>
                    <a:bodyPr/>
                    <a:lstStyle/>
                    <a:p>
                      <a:pPr algn="ctr" fontAlgn="b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 Average </a:t>
                      </a:r>
                    </a:p>
                  </a:txBody>
                  <a:tcPr marL="6531" marR="6531" marT="952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557.61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712.43</a:t>
                      </a: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902.25</a:t>
                      </a: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0273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4</a:t>
            </a:fld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≥ 95%, ≥ 100 Scored Intervals – April 2025</a:t>
            </a:r>
          </a:p>
        </p:txBody>
      </p:sp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76149953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4,345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4,553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4,161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4,264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4,132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4,158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3,726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3,817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3,384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3,487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3,188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2,894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2,986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2,899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2,937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2,521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2,483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2,301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2,343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2,109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1,996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2,009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1,856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9309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F99617-915C-8260-B40C-B300FE5E953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9CA70-D6CB-ED43-CF21-85F40AFE38B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5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3B857E56-675C-C022-295B-5ADA2BFDC0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≥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C92E31F4-B67A-9295-8FD2-665AF31830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08230279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1,756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1,635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1,550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1,441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1,316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1,027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867055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FE69653-E931-8026-011D-F87E2D42211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47DFCB-387A-D2CF-17B6-47E4076F6C7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6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485C6D23-E8C4-D782-5C99-A702AAC6C2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≥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BA249BEB-F089-DE79-B800-2976BE7B7C2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0596118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6.69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96.82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0.90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8065496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17B4ACE-A4D0-0A9B-CE32-A13B80F316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9D31931-E661-EF90-AE7D-705E5472C42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7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81C926B4-8646-15AE-0D6E-87AD80FCA6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≥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E8A2945-0EC3-C350-D133-30463D1298F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06362359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97.71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440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96.59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2.83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9.77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96.65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4294784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8DB6E4-EAA8-8032-96F3-07958CA94B5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8FF4DA-1E8F-FFD4-CFF2-3CD931F5F4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8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6A2C31A6-09D6-C81A-1641-E0FE62AEA8B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≥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E67453F9-01FE-A42A-4F4E-4637EF99313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09885335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176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95.19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96.79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96.31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12.05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97.67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189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14.03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7.68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98.51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98.97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3.80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199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170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98.80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2.04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98.73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270671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0E08DC-6238-8936-4515-254621555D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ACDD21-1A66-8BF5-C54C-9489AAB8DBC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561138"/>
            <a:ext cx="381000" cy="212725"/>
          </a:xfrm>
        </p:spPr>
        <p:txBody>
          <a:bodyPr/>
          <a:lstStyle/>
          <a:p>
            <a:fld id="{1D93BD3E-1E9A-4970-A6F7-E7AC52762E0C}" type="slidenum">
              <a:rPr lang="en-US" smtClean="0"/>
              <a:t>9</a:t>
            </a:fld>
            <a:endParaRPr lang="en-US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BAEC2E5E-F815-2C0D-1B0D-E368DCB726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81000" y="243682"/>
            <a:ext cx="8458200" cy="715414"/>
          </a:xfrm>
        </p:spPr>
        <p:txBody>
          <a:bodyPr/>
          <a:lstStyle/>
          <a:p>
            <a:r>
              <a:rPr lang="en-US" sz="2400" dirty="0"/>
              <a:t>IRR ≥ 95%, ≥ 100 Scored Intervals – April 2025</a:t>
            </a:r>
          </a:p>
        </p:txBody>
      </p:sp>
      <p:graphicFrame>
        <p:nvGraphicFramePr>
          <p:cNvPr id="5" name="Table 4">
            <a:extLst>
              <a:ext uri="{FF2B5EF4-FFF2-40B4-BE49-F238E27FC236}">
                <a16:creationId xmlns:a16="http://schemas.microsoft.com/office/drawing/2014/main" id="{5ECB490E-D91C-E955-79C3-A2CA1D1DDF1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8188986"/>
              </p:ext>
            </p:extLst>
          </p:nvPr>
        </p:nvGraphicFramePr>
        <p:xfrm>
          <a:off x="378068" y="838201"/>
          <a:ext cx="8384930" cy="5422060"/>
        </p:xfrm>
        <a:graphic>
          <a:graphicData uri="http://schemas.openxmlformats.org/drawingml/2006/table">
            <a:tbl>
              <a:tblPr/>
              <a:tblGrid>
                <a:gridCol w="116209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7698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29439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981893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73451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80552"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Unit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Passed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Total Intervals Scored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Std. Dev. (ATG - Exp MW)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US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GREDP Monthly Score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D2E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4.85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608BB4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208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154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7.84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61121776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8.53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97.99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29056518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551049302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9.55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97.95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4705348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99330472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98.61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0894094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8.64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96.50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2510117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6.87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62498296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5.48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98.56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1245468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14.30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96.27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2527824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97.74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0397384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61656723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229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19.90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82377566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121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13.14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88574007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232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5.17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9190760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233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7.41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99.16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34753881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234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9.60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99956399"/>
                  </a:ext>
                </a:extLst>
              </a:tr>
              <a:tr h="275245"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Unit 235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119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7.78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600" b="0" i="0" u="none" strike="noStrike" dirty="0">
                          <a:solidFill>
                            <a:srgbClr val="000000"/>
                          </a:solidFill>
                          <a:effectLst/>
                          <a:latin typeface="Andale WT"/>
                        </a:rPr>
                        <a:t>100.00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3663522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40499234"/>
      </p:ext>
    </p:extLst>
  </p:cSld>
  <p:clrMapOvr>
    <a:masterClrMapping/>
  </p:clrMapOvr>
</p:sld>
</file>

<file path=ppt/theme/theme1.xml><?xml version="1.0" encoding="utf-8"?>
<a:theme xmlns:a="http://schemas.openxmlformats.org/drawingml/2006/main" name="1_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Custom Design">
  <a:themeElements>
    <a:clrScheme name="ERCOT Identity">
      <a:dk1>
        <a:sysClr val="windowText" lastClr="000000"/>
      </a:dk1>
      <a:lt1>
        <a:srgbClr val="FFFFFF"/>
      </a:lt1>
      <a:dk2>
        <a:srgbClr val="5B6770"/>
      </a:dk2>
      <a:lt2>
        <a:srgbClr val="FFFFFF"/>
      </a:lt2>
      <a:accent1>
        <a:srgbClr val="00ACC8"/>
      </a:accent1>
      <a:accent2>
        <a:srgbClr val="5B6770"/>
      </a:accent2>
      <a:accent3>
        <a:srgbClr val="00CE7D"/>
      </a:accent3>
      <a:accent4>
        <a:srgbClr val="003764"/>
      </a:accent4>
      <a:accent5>
        <a:srgbClr val="6650B1"/>
      </a:accent5>
      <a:accent6>
        <a:srgbClr val="910258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2B09EBECCB8E34590BF400895CD6BC0" ma:contentTypeVersion="15" ma:contentTypeDescription="Create a new document." ma:contentTypeScope="" ma:versionID="0a3c35d700ab66eed99290f314bacbeb">
  <xsd:schema xmlns:xsd="http://www.w3.org/2001/XMLSchema" xmlns:xs="http://www.w3.org/2001/XMLSchema" xmlns:p="http://schemas.microsoft.com/office/2006/metadata/properties" xmlns:ns2="54b9945b-bdc1-47d8-839f-cb700d43e85f" xmlns:ns3="fb345aca-afcc-41ce-93cb-87b3e88e776f" targetNamespace="http://schemas.microsoft.com/office/2006/metadata/properties" ma:root="true" ma:fieldsID="5371ec68b705dbe5b9957f7d9cdecf36" ns2:_="" ns3:_="">
    <xsd:import namespace="54b9945b-bdc1-47d8-839f-cb700d43e85f"/>
    <xsd:import namespace="fb345aca-afcc-41ce-93cb-87b3e88e776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Notes" minOccurs="0"/>
                <xsd:element ref="ns2:MediaServiceDateTaken" minOccurs="0"/>
                <xsd:element ref="ns2:JIRA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4b9945b-bdc1-47d8-839f-cb700d43e85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lcf76f155ced4ddcb4097134ff3c332f" ma:index="11" nillable="true" ma:taxonomy="true" ma:internalName="lcf76f155ced4ddcb4097134ff3c332f" ma:taxonomyFieldName="MediaServiceImageTags" ma:displayName="Image Tags" ma:readOnly="false" ma:fieldId="{5cf76f15-5ced-4ddc-b409-7134ff3c332f}" ma:taxonomyMulti="true" ma:sspId="a102f585-f336-4ab5-8023-668eed9f00b2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13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Notes" ma:index="20" nillable="true" ma:displayName="Notes" ma:format="Dropdown" ma:internalName="Notes">
      <xsd:simpleType>
        <xsd:restriction base="dms:Note">
          <xsd:maxLength value="255"/>
        </xsd:restriction>
      </xsd:simpleType>
    </xsd:element>
    <xsd:element name="MediaServiceDateTaken" ma:index="2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JIRAStatus" ma:index="22" nillable="true" ma:displayName="Status" ma:description="JIRA Ticket Status" ma:format="Dropdown" ma:internalName="JIRAStatus">
      <xsd:simpleType>
        <xsd:restriction base="dms:Choice">
          <xsd:enumeration value="In Progress"/>
          <xsd:enumeration value="Completed"/>
          <xsd:enumeration value="Recurring"/>
          <xsd:enumeration value="Not Started"/>
          <xsd:enumeration value="Posted As-Is"/>
          <xsd:enumeration value="Posted Updated"/>
          <xsd:enumeration value="Waiting for SME"/>
          <xsd:enumeration value="Verified in Seeq"/>
          <xsd:enumeration value="Added to Tracker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345aca-afcc-41ce-93cb-87b3e88e776f" elementFormDefault="qualified">
    <xsd:import namespace="http://schemas.microsoft.com/office/2006/documentManagement/types"/>
    <xsd:import namespace="http://schemas.microsoft.com/office/infopath/2007/PartnerControls"/>
    <xsd:element name="TaxCatchAll" ma:index="12" nillable="true" ma:displayName="Taxonomy Catch All Column" ma:hidden="true" ma:list="{f05ccff7-e949-445a-8aca-0ad7629958f3}" ma:internalName="TaxCatchAll" ma:showField="CatchAllData" ma:web="fb345aca-afcc-41ce-93cb-87b3e88e776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b345aca-afcc-41ce-93cb-87b3e88e776f" xsi:nil="true"/>
    <lcf76f155ced4ddcb4097134ff3c332f xmlns="54b9945b-bdc1-47d8-839f-cb700d43e85f">
      <Terms xmlns="http://schemas.microsoft.com/office/infopath/2007/PartnerControls"/>
    </lcf76f155ced4ddcb4097134ff3c332f>
    <Notes xmlns="54b9945b-bdc1-47d8-839f-cb700d43e85f" xsi:nil="true"/>
    <JIRAStatus xmlns="54b9945b-bdc1-47d8-839f-cb700d43e85f" xsi:nil="true"/>
  </documentManagement>
</p:properties>
</file>

<file path=customXml/itemProps1.xml><?xml version="1.0" encoding="utf-8"?>
<ds:datastoreItem xmlns:ds="http://schemas.openxmlformats.org/officeDocument/2006/customXml" ds:itemID="{682306D2-30AE-454D-A0BD-C40AB94C554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D2CF05E-16DB-4986-A571-595F4C9BCC6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4b9945b-bdc1-47d8-839f-cb700d43e85f"/>
    <ds:schemaRef ds:uri="fb345aca-afcc-41ce-93cb-87b3e88e776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0E9AA12-8AF9-4AA6-90FE-24669859CDF3}">
  <ds:schemaRefs>
    <ds:schemaRef ds:uri="http://purl.org/dc/dcmitype/"/>
    <ds:schemaRef ds:uri="http://purl.org/dc/elements/1.1/"/>
    <ds:schemaRef ds:uri="fb345aca-afcc-41ce-93cb-87b3e88e776f"/>
    <ds:schemaRef ds:uri="http://schemas.microsoft.com/office/2006/documentManagement/types"/>
    <ds:schemaRef ds:uri="54b9945b-bdc1-47d8-839f-cb700d43e85f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  <ds:schemaRef ds:uri="http://www.w3.org/XML/1998/namespace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7862</TotalTime>
  <Words>2213</Words>
  <Application>Microsoft Office PowerPoint</Application>
  <PresentationFormat>On-screen Show (4:3)</PresentationFormat>
  <Paragraphs>1509</Paragraphs>
  <Slides>18</Slides>
  <Notes>17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1" baseType="lpstr">
      <vt:lpstr>1_Custom Design</vt:lpstr>
      <vt:lpstr>Office Theme</vt:lpstr>
      <vt:lpstr>Custom Design</vt:lpstr>
      <vt:lpstr>PowerPoint Presentation</vt:lpstr>
      <vt:lpstr>Non-IRR GREDP &lt; 85% – April 2025</vt:lpstr>
      <vt:lpstr>IRR Summary – April 2025</vt:lpstr>
      <vt:lpstr>IRR ≥ 95%, ≥ 100 Scored Intervals – April 2025</vt:lpstr>
      <vt:lpstr>IRR ≥ 95%, ≥ 100 Scored Intervals – April 2025</vt:lpstr>
      <vt:lpstr>IRR ≥ 95%, ≥ 100 Scored Intervals – April 2025</vt:lpstr>
      <vt:lpstr>IRR ≥ 95%, ≥ 100 Scored Intervals – April 2025</vt:lpstr>
      <vt:lpstr>IRR ≥ 95%, ≥ 100 Scored Intervals – April 2025</vt:lpstr>
      <vt:lpstr>IRR ≥ 95%, ≥ 100 Scored Intervals – April 2025</vt:lpstr>
      <vt:lpstr>IRR ≥ 95%, ≥ 100 Scored Intervals – April 2025</vt:lpstr>
      <vt:lpstr>IRR ≥ 95%, ≥ 100 Scored Intervals – April 2025</vt:lpstr>
      <vt:lpstr>IRR &lt; 95%, ≥ 100 Scored Intervals – April 2025</vt:lpstr>
      <vt:lpstr>IRR &lt; 95%, ≥ 100 Scored Intervals – April 2025</vt:lpstr>
      <vt:lpstr>IRR &lt; 95%, ≥ 100 Scored Intervals – April 2025</vt:lpstr>
      <vt:lpstr>IRR &lt; 95%, ≥ 100 Scored Intervals – April 2025</vt:lpstr>
      <vt:lpstr>IRR &lt; 95%, ≥ 100 Scored Intervals – April 2025</vt:lpstr>
      <vt:lpstr>IRR &lt; 95%, ≥ 100 Scored Intervals – April 2025</vt:lpstr>
      <vt:lpstr>IRR &lt; 95%, ≥ 100 Scored Intervals – April 2025</vt:lpstr>
    </vt:vector>
  </TitlesOfParts>
  <Company>The Electric Reliability Council of Texas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Pysh, Danya</dc:creator>
  <cp:lastModifiedBy>Pedigo, Jake</cp:lastModifiedBy>
  <cp:revision>330</cp:revision>
  <cp:lastPrinted>2016-01-21T20:53:15Z</cp:lastPrinted>
  <dcterms:created xsi:type="dcterms:W3CDTF">2016-01-21T15:20:31Z</dcterms:created>
  <dcterms:modified xsi:type="dcterms:W3CDTF">2025-05-06T16:08:00Z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0x010100B2B09EBECCB8E34590BF400895CD6BC0</vt:lpwstr>
  </property>
  <property fmtid="{D5CDD505-2E9C-101B-9397-08002B2CF9AE}" pid="3" name="Order">
    <vt:r8>1311400</vt:r8>
  </property>
  <property fmtid="{D5CDD505-2E9C-101B-9397-08002B2CF9AE}" pid="4" name="MediaServiceImageTags">
    <vt:lpwstr/>
  </property>
  <property fmtid="{D5CDD505-2E9C-101B-9397-08002B2CF9AE}" pid="5" name="Information Classification">
    <vt:lpwstr>ERCOT Limited</vt:lpwstr>
  </property>
  <property fmtid="{D5CDD505-2E9C-101B-9397-08002B2CF9AE}" pid="6" name="ReviewStatus">
    <vt:lpwstr>(2) Normal</vt:lpwstr>
  </property>
  <property fmtid="{D5CDD505-2E9C-101B-9397-08002B2CF9AE}" pid="7" name="MSIP_Label_7084cbda-52b8-46fb-a7b7-cb5bd465ed85_Name">
    <vt:lpwstr>Internal</vt:lpwstr>
  </property>
  <property fmtid="{D5CDD505-2E9C-101B-9397-08002B2CF9AE}" pid="8" name="MSIP_Label_7084cbda-52b8-46fb-a7b7-cb5bd465ed85_ActionId">
    <vt:lpwstr>2bf74c8e-c38f-48e7-91ef-1da175b2aa03</vt:lpwstr>
  </property>
  <property fmtid="{D5CDD505-2E9C-101B-9397-08002B2CF9AE}" pid="9" name="MSIP_Label_7084cbda-52b8-46fb-a7b7-cb5bd465ed85_Enabled">
    <vt:lpwstr>true</vt:lpwstr>
  </property>
  <property fmtid="{D5CDD505-2E9C-101B-9397-08002B2CF9AE}" pid="10" name="MSIP_Label_7084cbda-52b8-46fb-a7b7-cb5bd465ed85_SiteId">
    <vt:lpwstr>0afb747d-bff7-4596-a9fc-950ef9e0ec45</vt:lpwstr>
  </property>
  <property fmtid="{D5CDD505-2E9C-101B-9397-08002B2CF9AE}" pid="11" name="MSIP_Label_7084cbda-52b8-46fb-a7b7-cb5bd465ed85_SetDate">
    <vt:lpwstr>2023-04-04T15:21:24Z</vt:lpwstr>
  </property>
  <property fmtid="{D5CDD505-2E9C-101B-9397-08002B2CF9AE}" pid="12" name="MSIP_Label_7084cbda-52b8-46fb-a7b7-cb5bd465ed85_ContentBits">
    <vt:lpwstr>0</vt:lpwstr>
  </property>
  <property fmtid="{D5CDD505-2E9C-101B-9397-08002B2CF9AE}" pid="13" name="MSIP_Label_7084cbda-52b8-46fb-a7b7-cb5bd465ed85_Method">
    <vt:lpwstr>Standard</vt:lpwstr>
  </property>
</Properties>
</file>