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5"/>
  </p:notesMasterIdLst>
  <p:handoutMasterIdLst>
    <p:handoutMasterId r:id="rId36"/>
  </p:handoutMasterIdLst>
  <p:sldIdLst>
    <p:sldId id="260" r:id="rId6"/>
    <p:sldId id="277" r:id="rId7"/>
    <p:sldId id="322" r:id="rId8"/>
    <p:sldId id="343" r:id="rId9"/>
    <p:sldId id="342" r:id="rId10"/>
    <p:sldId id="318" r:id="rId11"/>
    <p:sldId id="319" r:id="rId12"/>
    <p:sldId id="323" r:id="rId13"/>
    <p:sldId id="320" r:id="rId14"/>
    <p:sldId id="325" r:id="rId15"/>
    <p:sldId id="324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337" r:id="rId26"/>
    <p:sldId id="339" r:id="rId27"/>
    <p:sldId id="344" r:id="rId28"/>
    <p:sldId id="345" r:id="rId29"/>
    <p:sldId id="340" r:id="rId30"/>
    <p:sldId id="346" r:id="rId31"/>
    <p:sldId id="341" r:id="rId32"/>
    <p:sldId id="327" r:id="rId33"/>
    <p:sldId id="34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iard, Marie" initials="HM" lastIdx="5" clrIdx="0">
    <p:extLst>
      <p:ext uri="{19B8F6BF-5375-455C-9EA6-DF929625EA0E}">
        <p15:presenceInfo xmlns:p15="http://schemas.microsoft.com/office/powerpoint/2012/main" userId="S-1-5-21-639947351-343809578-3807592339-59900" providerId="AD"/>
      </p:ext>
    </p:extLst>
  </p:cmAuthor>
  <p:cmAuthor id="2" name="Juliana Morehead" initials="JM(1)" lastIdx="8" clrIdx="1">
    <p:extLst>
      <p:ext uri="{19B8F6BF-5375-455C-9EA6-DF929625EA0E}">
        <p15:presenceInfo xmlns:p15="http://schemas.microsoft.com/office/powerpoint/2012/main" userId="Juliana Morehead" providerId="None"/>
      </p:ext>
    </p:extLst>
  </p:cmAuthor>
  <p:cmAuthor id="3" name="Maggio, Dave" initials="MD" lastIdx="4" clrIdx="2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0158" autoAdjust="0"/>
  </p:normalViewPr>
  <p:slideViewPr>
    <p:cSldViewPr showGuides="1">
      <p:cViewPr varScale="1">
        <p:scale>
          <a:sx n="115" d="100"/>
          <a:sy n="115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://ep.ercot.com/stpl/Major%20Managed%20Initiatives/Real-Time%20Co-optimization/Workshop%20and%20Task%20Force%20Material/4-22-19%20TF%20Meeting%20-%20RTC%20Orientation%20and%20Education%20Focus/ORDC%20to%20AS%20Demand%20Curv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cot.com\business\MarketOperationsSupport\Market_Design_&amp;_Analytics\Market_Presentations\2024\RTC+B%20Training\ORDC%20and%20ASDC%20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7607528788631"/>
          <c:y val="4.5197732801486187E-2"/>
          <c:w val="0.83895072237591939"/>
          <c:h val="0.77844999269695625"/>
        </c:manualLayout>
      </c:layout>
      <c:scatterChart>
        <c:scatterStyle val="smoothMarker"/>
        <c:varyColors val="0"/>
        <c:ser>
          <c:idx val="1"/>
          <c:order val="0"/>
          <c:tx>
            <c:v>Price</c:v>
          </c:tx>
          <c:spPr>
            <a:ln w="41275"/>
          </c:spPr>
          <c:marker>
            <c:symbol val="none"/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Sheet1!$B$2:$B$8002</c:f>
              <c:numCache>
                <c:formatCode>0.00</c:formatCode>
                <c:ptCount val="8001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5000</c:v>
                </c:pt>
                <c:pt idx="37">
                  <c:v>5000</c:v>
                </c:pt>
                <c:pt idx="38">
                  <c:v>5000</c:v>
                </c:pt>
                <c:pt idx="39">
                  <c:v>5000</c:v>
                </c:pt>
                <c:pt idx="40">
                  <c:v>5000</c:v>
                </c:pt>
                <c:pt idx="41">
                  <c:v>5000</c:v>
                </c:pt>
                <c:pt idx="42">
                  <c:v>5000</c:v>
                </c:pt>
                <c:pt idx="43">
                  <c:v>5000</c:v>
                </c:pt>
                <c:pt idx="44">
                  <c:v>5000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5000</c:v>
                </c:pt>
                <c:pt idx="69">
                  <c:v>5000</c:v>
                </c:pt>
                <c:pt idx="70">
                  <c:v>5000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  <c:pt idx="91">
                  <c:v>5000</c:v>
                </c:pt>
                <c:pt idx="92">
                  <c:v>5000</c:v>
                </c:pt>
                <c:pt idx="93">
                  <c:v>5000</c:v>
                </c:pt>
                <c:pt idx="94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  <c:pt idx="114">
                  <c:v>5000</c:v>
                </c:pt>
                <c:pt idx="115">
                  <c:v>5000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5000</c:v>
                </c:pt>
                <c:pt idx="129">
                  <c:v>5000</c:v>
                </c:pt>
                <c:pt idx="130">
                  <c:v>5000</c:v>
                </c:pt>
                <c:pt idx="131">
                  <c:v>5000</c:v>
                </c:pt>
                <c:pt idx="132">
                  <c:v>5000</c:v>
                </c:pt>
                <c:pt idx="133">
                  <c:v>5000</c:v>
                </c:pt>
                <c:pt idx="134">
                  <c:v>5000</c:v>
                </c:pt>
                <c:pt idx="135">
                  <c:v>5000</c:v>
                </c:pt>
                <c:pt idx="136">
                  <c:v>5000</c:v>
                </c:pt>
                <c:pt idx="137">
                  <c:v>5000</c:v>
                </c:pt>
                <c:pt idx="138">
                  <c:v>5000</c:v>
                </c:pt>
                <c:pt idx="139">
                  <c:v>5000</c:v>
                </c:pt>
                <c:pt idx="140">
                  <c:v>5000</c:v>
                </c:pt>
                <c:pt idx="141">
                  <c:v>5000</c:v>
                </c:pt>
                <c:pt idx="142">
                  <c:v>5000</c:v>
                </c:pt>
                <c:pt idx="143">
                  <c:v>5000</c:v>
                </c:pt>
                <c:pt idx="144">
                  <c:v>5000</c:v>
                </c:pt>
                <c:pt idx="145">
                  <c:v>5000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5000</c:v>
                </c:pt>
                <c:pt idx="159">
                  <c:v>5000</c:v>
                </c:pt>
                <c:pt idx="160">
                  <c:v>5000</c:v>
                </c:pt>
                <c:pt idx="161">
                  <c:v>5000</c:v>
                </c:pt>
                <c:pt idx="162">
                  <c:v>5000</c:v>
                </c:pt>
                <c:pt idx="163">
                  <c:v>5000</c:v>
                </c:pt>
                <c:pt idx="164">
                  <c:v>5000</c:v>
                </c:pt>
                <c:pt idx="165">
                  <c:v>5000</c:v>
                </c:pt>
                <c:pt idx="166">
                  <c:v>5000</c:v>
                </c:pt>
                <c:pt idx="167">
                  <c:v>5000</c:v>
                </c:pt>
                <c:pt idx="168">
                  <c:v>5000</c:v>
                </c:pt>
                <c:pt idx="169">
                  <c:v>5000</c:v>
                </c:pt>
                <c:pt idx="170">
                  <c:v>5000</c:v>
                </c:pt>
                <c:pt idx="171">
                  <c:v>5000</c:v>
                </c:pt>
                <c:pt idx="172">
                  <c:v>5000</c:v>
                </c:pt>
                <c:pt idx="173">
                  <c:v>5000</c:v>
                </c:pt>
                <c:pt idx="174">
                  <c:v>5000</c:v>
                </c:pt>
                <c:pt idx="175">
                  <c:v>5000</c:v>
                </c:pt>
                <c:pt idx="176">
                  <c:v>5000</c:v>
                </c:pt>
                <c:pt idx="177">
                  <c:v>5000</c:v>
                </c:pt>
                <c:pt idx="178">
                  <c:v>5000</c:v>
                </c:pt>
                <c:pt idx="179">
                  <c:v>5000</c:v>
                </c:pt>
                <c:pt idx="180">
                  <c:v>5000</c:v>
                </c:pt>
                <c:pt idx="181">
                  <c:v>5000</c:v>
                </c:pt>
                <c:pt idx="182">
                  <c:v>5000</c:v>
                </c:pt>
                <c:pt idx="183">
                  <c:v>5000</c:v>
                </c:pt>
                <c:pt idx="184">
                  <c:v>5000</c:v>
                </c:pt>
                <c:pt idx="185">
                  <c:v>5000</c:v>
                </c:pt>
                <c:pt idx="186">
                  <c:v>5000</c:v>
                </c:pt>
                <c:pt idx="187">
                  <c:v>5000</c:v>
                </c:pt>
                <c:pt idx="188">
                  <c:v>5000</c:v>
                </c:pt>
                <c:pt idx="189">
                  <c:v>5000</c:v>
                </c:pt>
                <c:pt idx="190">
                  <c:v>5000</c:v>
                </c:pt>
                <c:pt idx="191">
                  <c:v>5000</c:v>
                </c:pt>
                <c:pt idx="192">
                  <c:v>5000</c:v>
                </c:pt>
                <c:pt idx="193">
                  <c:v>5000</c:v>
                </c:pt>
                <c:pt idx="194">
                  <c:v>5000</c:v>
                </c:pt>
                <c:pt idx="195">
                  <c:v>5000</c:v>
                </c:pt>
                <c:pt idx="196">
                  <c:v>5000</c:v>
                </c:pt>
                <c:pt idx="197">
                  <c:v>5000</c:v>
                </c:pt>
                <c:pt idx="198">
                  <c:v>5000</c:v>
                </c:pt>
                <c:pt idx="199">
                  <c:v>5000</c:v>
                </c:pt>
                <c:pt idx="200">
                  <c:v>5000</c:v>
                </c:pt>
                <c:pt idx="201">
                  <c:v>5000</c:v>
                </c:pt>
                <c:pt idx="202">
                  <c:v>5000</c:v>
                </c:pt>
                <c:pt idx="203">
                  <c:v>5000</c:v>
                </c:pt>
                <c:pt idx="204">
                  <c:v>5000</c:v>
                </c:pt>
                <c:pt idx="205">
                  <c:v>5000</c:v>
                </c:pt>
                <c:pt idx="206">
                  <c:v>5000</c:v>
                </c:pt>
                <c:pt idx="207">
                  <c:v>5000</c:v>
                </c:pt>
                <c:pt idx="208">
                  <c:v>5000</c:v>
                </c:pt>
                <c:pt idx="209">
                  <c:v>5000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5000</c:v>
                </c:pt>
                <c:pt idx="220">
                  <c:v>5000</c:v>
                </c:pt>
                <c:pt idx="221">
                  <c:v>5000</c:v>
                </c:pt>
                <c:pt idx="222">
                  <c:v>5000</c:v>
                </c:pt>
                <c:pt idx="223">
                  <c:v>5000</c:v>
                </c:pt>
                <c:pt idx="224">
                  <c:v>5000</c:v>
                </c:pt>
                <c:pt idx="225">
                  <c:v>5000</c:v>
                </c:pt>
                <c:pt idx="226">
                  <c:v>5000</c:v>
                </c:pt>
                <c:pt idx="227">
                  <c:v>5000</c:v>
                </c:pt>
                <c:pt idx="228">
                  <c:v>5000</c:v>
                </c:pt>
                <c:pt idx="229">
                  <c:v>5000</c:v>
                </c:pt>
                <c:pt idx="230">
                  <c:v>5000</c:v>
                </c:pt>
                <c:pt idx="231">
                  <c:v>5000</c:v>
                </c:pt>
                <c:pt idx="232">
                  <c:v>5000</c:v>
                </c:pt>
                <c:pt idx="233">
                  <c:v>5000</c:v>
                </c:pt>
                <c:pt idx="234">
                  <c:v>5000</c:v>
                </c:pt>
                <c:pt idx="235">
                  <c:v>5000</c:v>
                </c:pt>
                <c:pt idx="236">
                  <c:v>5000</c:v>
                </c:pt>
                <c:pt idx="237">
                  <c:v>5000</c:v>
                </c:pt>
                <c:pt idx="238">
                  <c:v>5000</c:v>
                </c:pt>
                <c:pt idx="239">
                  <c:v>5000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5000</c:v>
                </c:pt>
                <c:pt idx="254">
                  <c:v>5000</c:v>
                </c:pt>
                <c:pt idx="255">
                  <c:v>5000</c:v>
                </c:pt>
                <c:pt idx="256">
                  <c:v>5000</c:v>
                </c:pt>
                <c:pt idx="257">
                  <c:v>5000</c:v>
                </c:pt>
                <c:pt idx="258">
                  <c:v>5000</c:v>
                </c:pt>
                <c:pt idx="259">
                  <c:v>5000</c:v>
                </c:pt>
                <c:pt idx="260">
                  <c:v>5000</c:v>
                </c:pt>
                <c:pt idx="261">
                  <c:v>5000</c:v>
                </c:pt>
                <c:pt idx="262">
                  <c:v>5000</c:v>
                </c:pt>
                <c:pt idx="263">
                  <c:v>5000</c:v>
                </c:pt>
                <c:pt idx="264">
                  <c:v>5000</c:v>
                </c:pt>
                <c:pt idx="265">
                  <c:v>5000</c:v>
                </c:pt>
                <c:pt idx="266">
                  <c:v>5000</c:v>
                </c:pt>
                <c:pt idx="267">
                  <c:v>5000</c:v>
                </c:pt>
                <c:pt idx="268">
                  <c:v>5000</c:v>
                </c:pt>
                <c:pt idx="269">
                  <c:v>5000</c:v>
                </c:pt>
                <c:pt idx="270">
                  <c:v>5000</c:v>
                </c:pt>
                <c:pt idx="271">
                  <c:v>5000</c:v>
                </c:pt>
                <c:pt idx="272">
                  <c:v>5000</c:v>
                </c:pt>
                <c:pt idx="273">
                  <c:v>5000</c:v>
                </c:pt>
                <c:pt idx="274">
                  <c:v>5000</c:v>
                </c:pt>
                <c:pt idx="275">
                  <c:v>5000</c:v>
                </c:pt>
                <c:pt idx="276">
                  <c:v>5000</c:v>
                </c:pt>
                <c:pt idx="277">
                  <c:v>5000</c:v>
                </c:pt>
                <c:pt idx="278">
                  <c:v>5000</c:v>
                </c:pt>
                <c:pt idx="279">
                  <c:v>5000</c:v>
                </c:pt>
                <c:pt idx="280">
                  <c:v>5000</c:v>
                </c:pt>
                <c:pt idx="281">
                  <c:v>5000</c:v>
                </c:pt>
                <c:pt idx="282">
                  <c:v>5000</c:v>
                </c:pt>
                <c:pt idx="283">
                  <c:v>5000</c:v>
                </c:pt>
                <c:pt idx="284">
                  <c:v>5000</c:v>
                </c:pt>
                <c:pt idx="285">
                  <c:v>5000</c:v>
                </c:pt>
                <c:pt idx="286">
                  <c:v>5000</c:v>
                </c:pt>
                <c:pt idx="287">
                  <c:v>5000</c:v>
                </c:pt>
                <c:pt idx="288">
                  <c:v>5000</c:v>
                </c:pt>
                <c:pt idx="289">
                  <c:v>5000</c:v>
                </c:pt>
                <c:pt idx="290">
                  <c:v>5000</c:v>
                </c:pt>
                <c:pt idx="291">
                  <c:v>5000</c:v>
                </c:pt>
                <c:pt idx="292">
                  <c:v>5000</c:v>
                </c:pt>
                <c:pt idx="293">
                  <c:v>5000</c:v>
                </c:pt>
                <c:pt idx="294">
                  <c:v>5000</c:v>
                </c:pt>
                <c:pt idx="295">
                  <c:v>5000</c:v>
                </c:pt>
                <c:pt idx="296">
                  <c:v>5000</c:v>
                </c:pt>
                <c:pt idx="297">
                  <c:v>5000</c:v>
                </c:pt>
                <c:pt idx="298">
                  <c:v>5000</c:v>
                </c:pt>
                <c:pt idx="299">
                  <c:v>5000</c:v>
                </c:pt>
                <c:pt idx="300">
                  <c:v>5000</c:v>
                </c:pt>
                <c:pt idx="301">
                  <c:v>5000</c:v>
                </c:pt>
                <c:pt idx="302">
                  <c:v>5000</c:v>
                </c:pt>
                <c:pt idx="303">
                  <c:v>5000</c:v>
                </c:pt>
                <c:pt idx="304">
                  <c:v>5000</c:v>
                </c:pt>
                <c:pt idx="305">
                  <c:v>5000</c:v>
                </c:pt>
                <c:pt idx="306">
                  <c:v>5000</c:v>
                </c:pt>
                <c:pt idx="307">
                  <c:v>5000</c:v>
                </c:pt>
                <c:pt idx="308">
                  <c:v>5000</c:v>
                </c:pt>
                <c:pt idx="309">
                  <c:v>5000</c:v>
                </c:pt>
                <c:pt idx="310">
                  <c:v>5000</c:v>
                </c:pt>
                <c:pt idx="311">
                  <c:v>5000</c:v>
                </c:pt>
                <c:pt idx="312">
                  <c:v>5000</c:v>
                </c:pt>
                <c:pt idx="313">
                  <c:v>5000</c:v>
                </c:pt>
                <c:pt idx="314">
                  <c:v>5000</c:v>
                </c:pt>
                <c:pt idx="315">
                  <c:v>5000</c:v>
                </c:pt>
                <c:pt idx="316">
                  <c:v>5000</c:v>
                </c:pt>
                <c:pt idx="317">
                  <c:v>5000</c:v>
                </c:pt>
                <c:pt idx="318">
                  <c:v>5000</c:v>
                </c:pt>
                <c:pt idx="319">
                  <c:v>5000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5000</c:v>
                </c:pt>
                <c:pt idx="353">
                  <c:v>5000</c:v>
                </c:pt>
                <c:pt idx="354">
                  <c:v>5000</c:v>
                </c:pt>
                <c:pt idx="355">
                  <c:v>5000</c:v>
                </c:pt>
                <c:pt idx="356">
                  <c:v>5000</c:v>
                </c:pt>
                <c:pt idx="357">
                  <c:v>5000</c:v>
                </c:pt>
                <c:pt idx="358">
                  <c:v>5000</c:v>
                </c:pt>
                <c:pt idx="359">
                  <c:v>5000</c:v>
                </c:pt>
                <c:pt idx="360">
                  <c:v>5000</c:v>
                </c:pt>
                <c:pt idx="361">
                  <c:v>5000</c:v>
                </c:pt>
                <c:pt idx="362">
                  <c:v>5000</c:v>
                </c:pt>
                <c:pt idx="363">
                  <c:v>5000</c:v>
                </c:pt>
                <c:pt idx="364">
                  <c:v>5000</c:v>
                </c:pt>
                <c:pt idx="365">
                  <c:v>5000</c:v>
                </c:pt>
                <c:pt idx="366">
                  <c:v>5000</c:v>
                </c:pt>
                <c:pt idx="367">
                  <c:v>5000</c:v>
                </c:pt>
                <c:pt idx="368">
                  <c:v>5000</c:v>
                </c:pt>
                <c:pt idx="369">
                  <c:v>5000</c:v>
                </c:pt>
                <c:pt idx="370">
                  <c:v>5000</c:v>
                </c:pt>
                <c:pt idx="371">
                  <c:v>5000</c:v>
                </c:pt>
                <c:pt idx="372">
                  <c:v>5000</c:v>
                </c:pt>
                <c:pt idx="373">
                  <c:v>5000</c:v>
                </c:pt>
                <c:pt idx="374">
                  <c:v>5000</c:v>
                </c:pt>
                <c:pt idx="375">
                  <c:v>5000</c:v>
                </c:pt>
                <c:pt idx="376">
                  <c:v>5000</c:v>
                </c:pt>
                <c:pt idx="377">
                  <c:v>5000</c:v>
                </c:pt>
                <c:pt idx="378">
                  <c:v>5000</c:v>
                </c:pt>
                <c:pt idx="379">
                  <c:v>5000</c:v>
                </c:pt>
                <c:pt idx="380">
                  <c:v>5000</c:v>
                </c:pt>
                <c:pt idx="381">
                  <c:v>5000</c:v>
                </c:pt>
                <c:pt idx="382">
                  <c:v>5000</c:v>
                </c:pt>
                <c:pt idx="383">
                  <c:v>5000</c:v>
                </c:pt>
                <c:pt idx="384">
                  <c:v>5000</c:v>
                </c:pt>
                <c:pt idx="385">
                  <c:v>5000</c:v>
                </c:pt>
                <c:pt idx="386">
                  <c:v>5000</c:v>
                </c:pt>
                <c:pt idx="387">
                  <c:v>5000</c:v>
                </c:pt>
                <c:pt idx="388">
                  <c:v>5000</c:v>
                </c:pt>
                <c:pt idx="389">
                  <c:v>5000</c:v>
                </c:pt>
                <c:pt idx="390">
                  <c:v>5000</c:v>
                </c:pt>
                <c:pt idx="391">
                  <c:v>5000</c:v>
                </c:pt>
                <c:pt idx="392">
                  <c:v>5000</c:v>
                </c:pt>
                <c:pt idx="393">
                  <c:v>5000</c:v>
                </c:pt>
                <c:pt idx="394">
                  <c:v>5000</c:v>
                </c:pt>
                <c:pt idx="395">
                  <c:v>5000</c:v>
                </c:pt>
                <c:pt idx="396">
                  <c:v>5000</c:v>
                </c:pt>
                <c:pt idx="397">
                  <c:v>5000</c:v>
                </c:pt>
                <c:pt idx="398">
                  <c:v>5000</c:v>
                </c:pt>
                <c:pt idx="399">
                  <c:v>5000</c:v>
                </c:pt>
                <c:pt idx="400">
                  <c:v>5000</c:v>
                </c:pt>
                <c:pt idx="401">
                  <c:v>5000</c:v>
                </c:pt>
                <c:pt idx="402">
                  <c:v>5000</c:v>
                </c:pt>
                <c:pt idx="403">
                  <c:v>5000</c:v>
                </c:pt>
                <c:pt idx="404">
                  <c:v>5000</c:v>
                </c:pt>
                <c:pt idx="405">
                  <c:v>5000</c:v>
                </c:pt>
                <c:pt idx="406">
                  <c:v>5000</c:v>
                </c:pt>
                <c:pt idx="407">
                  <c:v>5000</c:v>
                </c:pt>
                <c:pt idx="408">
                  <c:v>5000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5000</c:v>
                </c:pt>
                <c:pt idx="439">
                  <c:v>5000</c:v>
                </c:pt>
                <c:pt idx="440">
                  <c:v>5000</c:v>
                </c:pt>
                <c:pt idx="441">
                  <c:v>5000</c:v>
                </c:pt>
                <c:pt idx="442">
                  <c:v>5000</c:v>
                </c:pt>
                <c:pt idx="443">
                  <c:v>5000</c:v>
                </c:pt>
                <c:pt idx="444">
                  <c:v>5000</c:v>
                </c:pt>
                <c:pt idx="445">
                  <c:v>5000</c:v>
                </c:pt>
                <c:pt idx="446">
                  <c:v>5000</c:v>
                </c:pt>
                <c:pt idx="447">
                  <c:v>5000</c:v>
                </c:pt>
                <c:pt idx="448">
                  <c:v>5000</c:v>
                </c:pt>
                <c:pt idx="449">
                  <c:v>5000</c:v>
                </c:pt>
                <c:pt idx="450">
                  <c:v>5000</c:v>
                </c:pt>
                <c:pt idx="451">
                  <c:v>5000</c:v>
                </c:pt>
                <c:pt idx="452">
                  <c:v>5000</c:v>
                </c:pt>
                <c:pt idx="453">
                  <c:v>5000</c:v>
                </c:pt>
                <c:pt idx="454">
                  <c:v>5000</c:v>
                </c:pt>
                <c:pt idx="455">
                  <c:v>5000</c:v>
                </c:pt>
                <c:pt idx="456">
                  <c:v>5000</c:v>
                </c:pt>
                <c:pt idx="457">
                  <c:v>5000</c:v>
                </c:pt>
                <c:pt idx="458">
                  <c:v>5000</c:v>
                </c:pt>
                <c:pt idx="459">
                  <c:v>5000</c:v>
                </c:pt>
                <c:pt idx="460">
                  <c:v>5000</c:v>
                </c:pt>
                <c:pt idx="461">
                  <c:v>5000</c:v>
                </c:pt>
                <c:pt idx="462">
                  <c:v>5000</c:v>
                </c:pt>
                <c:pt idx="463">
                  <c:v>5000</c:v>
                </c:pt>
                <c:pt idx="464">
                  <c:v>5000</c:v>
                </c:pt>
                <c:pt idx="465">
                  <c:v>5000</c:v>
                </c:pt>
                <c:pt idx="466">
                  <c:v>5000</c:v>
                </c:pt>
                <c:pt idx="467">
                  <c:v>5000</c:v>
                </c:pt>
                <c:pt idx="468">
                  <c:v>5000</c:v>
                </c:pt>
                <c:pt idx="469">
                  <c:v>5000</c:v>
                </c:pt>
                <c:pt idx="470">
                  <c:v>5000</c:v>
                </c:pt>
                <c:pt idx="471">
                  <c:v>5000</c:v>
                </c:pt>
                <c:pt idx="472">
                  <c:v>5000</c:v>
                </c:pt>
                <c:pt idx="473">
                  <c:v>5000</c:v>
                </c:pt>
                <c:pt idx="474">
                  <c:v>5000</c:v>
                </c:pt>
                <c:pt idx="475">
                  <c:v>5000</c:v>
                </c:pt>
                <c:pt idx="476">
                  <c:v>5000</c:v>
                </c:pt>
                <c:pt idx="477">
                  <c:v>5000</c:v>
                </c:pt>
                <c:pt idx="478">
                  <c:v>5000</c:v>
                </c:pt>
                <c:pt idx="479">
                  <c:v>5000</c:v>
                </c:pt>
                <c:pt idx="480">
                  <c:v>5000</c:v>
                </c:pt>
                <c:pt idx="481">
                  <c:v>5000</c:v>
                </c:pt>
                <c:pt idx="482">
                  <c:v>5000</c:v>
                </c:pt>
                <c:pt idx="483">
                  <c:v>5000</c:v>
                </c:pt>
                <c:pt idx="484">
                  <c:v>5000</c:v>
                </c:pt>
                <c:pt idx="485">
                  <c:v>5000</c:v>
                </c:pt>
                <c:pt idx="486">
                  <c:v>5000</c:v>
                </c:pt>
                <c:pt idx="487">
                  <c:v>5000</c:v>
                </c:pt>
                <c:pt idx="488">
                  <c:v>5000</c:v>
                </c:pt>
                <c:pt idx="489">
                  <c:v>5000</c:v>
                </c:pt>
                <c:pt idx="490">
                  <c:v>5000</c:v>
                </c:pt>
                <c:pt idx="491">
                  <c:v>5000</c:v>
                </c:pt>
                <c:pt idx="492">
                  <c:v>5000</c:v>
                </c:pt>
                <c:pt idx="493">
                  <c:v>5000</c:v>
                </c:pt>
                <c:pt idx="494">
                  <c:v>5000</c:v>
                </c:pt>
                <c:pt idx="495">
                  <c:v>5000</c:v>
                </c:pt>
                <c:pt idx="496">
                  <c:v>5000</c:v>
                </c:pt>
                <c:pt idx="497">
                  <c:v>5000</c:v>
                </c:pt>
                <c:pt idx="498">
                  <c:v>5000</c:v>
                </c:pt>
                <c:pt idx="499">
                  <c:v>5000</c:v>
                </c:pt>
                <c:pt idx="500">
                  <c:v>5000</c:v>
                </c:pt>
                <c:pt idx="501">
                  <c:v>5000</c:v>
                </c:pt>
                <c:pt idx="502">
                  <c:v>5000</c:v>
                </c:pt>
                <c:pt idx="503">
                  <c:v>5000</c:v>
                </c:pt>
                <c:pt idx="504">
                  <c:v>5000</c:v>
                </c:pt>
                <c:pt idx="505">
                  <c:v>5000</c:v>
                </c:pt>
                <c:pt idx="506">
                  <c:v>5000</c:v>
                </c:pt>
                <c:pt idx="507">
                  <c:v>5000</c:v>
                </c:pt>
                <c:pt idx="508">
                  <c:v>5000</c:v>
                </c:pt>
                <c:pt idx="509">
                  <c:v>5000</c:v>
                </c:pt>
                <c:pt idx="510">
                  <c:v>5000</c:v>
                </c:pt>
                <c:pt idx="511">
                  <c:v>5000</c:v>
                </c:pt>
                <c:pt idx="512">
                  <c:v>5000</c:v>
                </c:pt>
                <c:pt idx="513">
                  <c:v>5000</c:v>
                </c:pt>
                <c:pt idx="514">
                  <c:v>5000</c:v>
                </c:pt>
                <c:pt idx="515">
                  <c:v>5000</c:v>
                </c:pt>
                <c:pt idx="516">
                  <c:v>5000</c:v>
                </c:pt>
                <c:pt idx="517">
                  <c:v>5000</c:v>
                </c:pt>
                <c:pt idx="518">
                  <c:v>5000</c:v>
                </c:pt>
                <c:pt idx="519">
                  <c:v>5000</c:v>
                </c:pt>
                <c:pt idx="520">
                  <c:v>5000</c:v>
                </c:pt>
                <c:pt idx="521">
                  <c:v>5000</c:v>
                </c:pt>
                <c:pt idx="522">
                  <c:v>5000</c:v>
                </c:pt>
                <c:pt idx="523">
                  <c:v>5000</c:v>
                </c:pt>
                <c:pt idx="524">
                  <c:v>5000</c:v>
                </c:pt>
                <c:pt idx="525">
                  <c:v>5000</c:v>
                </c:pt>
                <c:pt idx="526">
                  <c:v>5000</c:v>
                </c:pt>
                <c:pt idx="527">
                  <c:v>5000</c:v>
                </c:pt>
                <c:pt idx="528">
                  <c:v>5000</c:v>
                </c:pt>
                <c:pt idx="529">
                  <c:v>5000</c:v>
                </c:pt>
                <c:pt idx="530">
                  <c:v>5000</c:v>
                </c:pt>
                <c:pt idx="531">
                  <c:v>5000</c:v>
                </c:pt>
                <c:pt idx="532">
                  <c:v>5000</c:v>
                </c:pt>
                <c:pt idx="533">
                  <c:v>5000</c:v>
                </c:pt>
                <c:pt idx="534">
                  <c:v>5000</c:v>
                </c:pt>
                <c:pt idx="535">
                  <c:v>5000</c:v>
                </c:pt>
                <c:pt idx="536">
                  <c:v>5000</c:v>
                </c:pt>
                <c:pt idx="537">
                  <c:v>5000</c:v>
                </c:pt>
                <c:pt idx="538">
                  <c:v>5000</c:v>
                </c:pt>
                <c:pt idx="539">
                  <c:v>5000</c:v>
                </c:pt>
                <c:pt idx="540">
                  <c:v>5000</c:v>
                </c:pt>
                <c:pt idx="541">
                  <c:v>5000</c:v>
                </c:pt>
                <c:pt idx="542">
                  <c:v>5000</c:v>
                </c:pt>
                <c:pt idx="543">
                  <c:v>5000</c:v>
                </c:pt>
                <c:pt idx="544">
                  <c:v>5000</c:v>
                </c:pt>
                <c:pt idx="545">
                  <c:v>5000</c:v>
                </c:pt>
                <c:pt idx="546">
                  <c:v>5000</c:v>
                </c:pt>
                <c:pt idx="547">
                  <c:v>5000</c:v>
                </c:pt>
                <c:pt idx="548">
                  <c:v>5000</c:v>
                </c:pt>
                <c:pt idx="549">
                  <c:v>5000</c:v>
                </c:pt>
                <c:pt idx="550">
                  <c:v>5000</c:v>
                </c:pt>
                <c:pt idx="551">
                  <c:v>5000</c:v>
                </c:pt>
                <c:pt idx="552">
                  <c:v>5000</c:v>
                </c:pt>
                <c:pt idx="553">
                  <c:v>5000</c:v>
                </c:pt>
                <c:pt idx="554">
                  <c:v>5000</c:v>
                </c:pt>
                <c:pt idx="555">
                  <c:v>5000</c:v>
                </c:pt>
                <c:pt idx="556">
                  <c:v>5000</c:v>
                </c:pt>
                <c:pt idx="557">
                  <c:v>5000</c:v>
                </c:pt>
                <c:pt idx="558">
                  <c:v>5000</c:v>
                </c:pt>
                <c:pt idx="559">
                  <c:v>5000</c:v>
                </c:pt>
                <c:pt idx="560">
                  <c:v>5000</c:v>
                </c:pt>
                <c:pt idx="561">
                  <c:v>5000</c:v>
                </c:pt>
                <c:pt idx="562">
                  <c:v>5000</c:v>
                </c:pt>
                <c:pt idx="563">
                  <c:v>5000</c:v>
                </c:pt>
                <c:pt idx="564">
                  <c:v>5000</c:v>
                </c:pt>
                <c:pt idx="565">
                  <c:v>5000</c:v>
                </c:pt>
                <c:pt idx="566">
                  <c:v>5000</c:v>
                </c:pt>
                <c:pt idx="567">
                  <c:v>5000</c:v>
                </c:pt>
                <c:pt idx="568">
                  <c:v>5000</c:v>
                </c:pt>
                <c:pt idx="569">
                  <c:v>5000</c:v>
                </c:pt>
                <c:pt idx="570">
                  <c:v>5000</c:v>
                </c:pt>
                <c:pt idx="571">
                  <c:v>5000</c:v>
                </c:pt>
                <c:pt idx="572">
                  <c:v>5000</c:v>
                </c:pt>
                <c:pt idx="573">
                  <c:v>5000</c:v>
                </c:pt>
                <c:pt idx="574">
                  <c:v>5000</c:v>
                </c:pt>
                <c:pt idx="575">
                  <c:v>5000</c:v>
                </c:pt>
                <c:pt idx="576">
                  <c:v>5000</c:v>
                </c:pt>
                <c:pt idx="577">
                  <c:v>5000</c:v>
                </c:pt>
                <c:pt idx="578">
                  <c:v>5000</c:v>
                </c:pt>
                <c:pt idx="579">
                  <c:v>5000</c:v>
                </c:pt>
                <c:pt idx="580">
                  <c:v>5000</c:v>
                </c:pt>
                <c:pt idx="581">
                  <c:v>5000</c:v>
                </c:pt>
                <c:pt idx="582">
                  <c:v>5000</c:v>
                </c:pt>
                <c:pt idx="583">
                  <c:v>5000</c:v>
                </c:pt>
                <c:pt idx="584">
                  <c:v>5000</c:v>
                </c:pt>
                <c:pt idx="585">
                  <c:v>5000</c:v>
                </c:pt>
                <c:pt idx="586">
                  <c:v>5000</c:v>
                </c:pt>
                <c:pt idx="587">
                  <c:v>5000</c:v>
                </c:pt>
                <c:pt idx="588">
                  <c:v>5000</c:v>
                </c:pt>
                <c:pt idx="589">
                  <c:v>5000</c:v>
                </c:pt>
                <c:pt idx="590">
                  <c:v>5000</c:v>
                </c:pt>
                <c:pt idx="591">
                  <c:v>5000</c:v>
                </c:pt>
                <c:pt idx="592">
                  <c:v>5000</c:v>
                </c:pt>
                <c:pt idx="593">
                  <c:v>5000</c:v>
                </c:pt>
                <c:pt idx="594">
                  <c:v>5000</c:v>
                </c:pt>
                <c:pt idx="595">
                  <c:v>5000</c:v>
                </c:pt>
                <c:pt idx="596">
                  <c:v>5000</c:v>
                </c:pt>
                <c:pt idx="597">
                  <c:v>5000</c:v>
                </c:pt>
                <c:pt idx="598">
                  <c:v>5000</c:v>
                </c:pt>
                <c:pt idx="599">
                  <c:v>5000</c:v>
                </c:pt>
                <c:pt idx="600">
                  <c:v>5000</c:v>
                </c:pt>
                <c:pt idx="601">
                  <c:v>5000</c:v>
                </c:pt>
                <c:pt idx="602">
                  <c:v>5000</c:v>
                </c:pt>
                <c:pt idx="603">
                  <c:v>5000</c:v>
                </c:pt>
                <c:pt idx="604">
                  <c:v>5000</c:v>
                </c:pt>
                <c:pt idx="605">
                  <c:v>5000</c:v>
                </c:pt>
                <c:pt idx="606">
                  <c:v>5000</c:v>
                </c:pt>
                <c:pt idx="607">
                  <c:v>5000</c:v>
                </c:pt>
                <c:pt idx="608">
                  <c:v>5000</c:v>
                </c:pt>
                <c:pt idx="609">
                  <c:v>5000</c:v>
                </c:pt>
                <c:pt idx="610">
                  <c:v>5000</c:v>
                </c:pt>
                <c:pt idx="611">
                  <c:v>5000</c:v>
                </c:pt>
                <c:pt idx="612">
                  <c:v>5000</c:v>
                </c:pt>
                <c:pt idx="613">
                  <c:v>5000</c:v>
                </c:pt>
                <c:pt idx="614">
                  <c:v>5000</c:v>
                </c:pt>
                <c:pt idx="615">
                  <c:v>5000</c:v>
                </c:pt>
                <c:pt idx="616">
                  <c:v>5000</c:v>
                </c:pt>
                <c:pt idx="617">
                  <c:v>5000</c:v>
                </c:pt>
                <c:pt idx="618">
                  <c:v>5000</c:v>
                </c:pt>
                <c:pt idx="619">
                  <c:v>5000</c:v>
                </c:pt>
                <c:pt idx="620">
                  <c:v>5000</c:v>
                </c:pt>
                <c:pt idx="621">
                  <c:v>5000</c:v>
                </c:pt>
                <c:pt idx="622">
                  <c:v>5000</c:v>
                </c:pt>
                <c:pt idx="623">
                  <c:v>5000</c:v>
                </c:pt>
                <c:pt idx="624">
                  <c:v>5000</c:v>
                </c:pt>
                <c:pt idx="625">
                  <c:v>5000</c:v>
                </c:pt>
                <c:pt idx="626">
                  <c:v>5000</c:v>
                </c:pt>
                <c:pt idx="627">
                  <c:v>5000</c:v>
                </c:pt>
                <c:pt idx="628">
                  <c:v>5000</c:v>
                </c:pt>
                <c:pt idx="629">
                  <c:v>5000</c:v>
                </c:pt>
                <c:pt idx="630">
                  <c:v>5000</c:v>
                </c:pt>
                <c:pt idx="631">
                  <c:v>5000</c:v>
                </c:pt>
                <c:pt idx="632">
                  <c:v>5000</c:v>
                </c:pt>
                <c:pt idx="633">
                  <c:v>5000</c:v>
                </c:pt>
                <c:pt idx="634">
                  <c:v>5000</c:v>
                </c:pt>
                <c:pt idx="635">
                  <c:v>5000</c:v>
                </c:pt>
                <c:pt idx="636">
                  <c:v>5000</c:v>
                </c:pt>
                <c:pt idx="637">
                  <c:v>5000</c:v>
                </c:pt>
                <c:pt idx="638">
                  <c:v>5000</c:v>
                </c:pt>
                <c:pt idx="639">
                  <c:v>5000</c:v>
                </c:pt>
                <c:pt idx="640">
                  <c:v>5000</c:v>
                </c:pt>
                <c:pt idx="641">
                  <c:v>5000</c:v>
                </c:pt>
                <c:pt idx="642">
                  <c:v>5000</c:v>
                </c:pt>
                <c:pt idx="643">
                  <c:v>5000</c:v>
                </c:pt>
                <c:pt idx="644">
                  <c:v>5000</c:v>
                </c:pt>
                <c:pt idx="645">
                  <c:v>5000</c:v>
                </c:pt>
                <c:pt idx="646">
                  <c:v>5000</c:v>
                </c:pt>
                <c:pt idx="647">
                  <c:v>5000</c:v>
                </c:pt>
                <c:pt idx="648">
                  <c:v>5000</c:v>
                </c:pt>
                <c:pt idx="649">
                  <c:v>5000</c:v>
                </c:pt>
                <c:pt idx="650">
                  <c:v>5000</c:v>
                </c:pt>
                <c:pt idx="651">
                  <c:v>5000</c:v>
                </c:pt>
                <c:pt idx="652">
                  <c:v>5000</c:v>
                </c:pt>
                <c:pt idx="653">
                  <c:v>5000</c:v>
                </c:pt>
                <c:pt idx="654">
                  <c:v>5000</c:v>
                </c:pt>
                <c:pt idx="655">
                  <c:v>5000</c:v>
                </c:pt>
                <c:pt idx="656">
                  <c:v>5000</c:v>
                </c:pt>
                <c:pt idx="657">
                  <c:v>5000</c:v>
                </c:pt>
                <c:pt idx="658">
                  <c:v>5000</c:v>
                </c:pt>
                <c:pt idx="659">
                  <c:v>5000</c:v>
                </c:pt>
                <c:pt idx="660">
                  <c:v>5000</c:v>
                </c:pt>
                <c:pt idx="661">
                  <c:v>5000</c:v>
                </c:pt>
                <c:pt idx="662">
                  <c:v>5000</c:v>
                </c:pt>
                <c:pt idx="663">
                  <c:v>5000</c:v>
                </c:pt>
                <c:pt idx="664">
                  <c:v>5000</c:v>
                </c:pt>
                <c:pt idx="665">
                  <c:v>5000</c:v>
                </c:pt>
                <c:pt idx="666">
                  <c:v>5000</c:v>
                </c:pt>
                <c:pt idx="667">
                  <c:v>5000</c:v>
                </c:pt>
                <c:pt idx="668">
                  <c:v>5000</c:v>
                </c:pt>
                <c:pt idx="669">
                  <c:v>5000</c:v>
                </c:pt>
                <c:pt idx="670">
                  <c:v>5000</c:v>
                </c:pt>
                <c:pt idx="671">
                  <c:v>5000</c:v>
                </c:pt>
                <c:pt idx="672">
                  <c:v>5000</c:v>
                </c:pt>
                <c:pt idx="673">
                  <c:v>5000</c:v>
                </c:pt>
                <c:pt idx="674">
                  <c:v>5000</c:v>
                </c:pt>
                <c:pt idx="675">
                  <c:v>5000</c:v>
                </c:pt>
                <c:pt idx="676">
                  <c:v>5000</c:v>
                </c:pt>
                <c:pt idx="677">
                  <c:v>5000</c:v>
                </c:pt>
                <c:pt idx="678">
                  <c:v>5000</c:v>
                </c:pt>
                <c:pt idx="679">
                  <c:v>5000</c:v>
                </c:pt>
                <c:pt idx="680">
                  <c:v>5000</c:v>
                </c:pt>
                <c:pt idx="681">
                  <c:v>5000</c:v>
                </c:pt>
                <c:pt idx="682">
                  <c:v>5000</c:v>
                </c:pt>
                <c:pt idx="683">
                  <c:v>5000</c:v>
                </c:pt>
                <c:pt idx="684">
                  <c:v>5000</c:v>
                </c:pt>
                <c:pt idx="685">
                  <c:v>5000</c:v>
                </c:pt>
                <c:pt idx="686">
                  <c:v>5000</c:v>
                </c:pt>
                <c:pt idx="687">
                  <c:v>5000</c:v>
                </c:pt>
                <c:pt idx="688">
                  <c:v>5000</c:v>
                </c:pt>
                <c:pt idx="689">
                  <c:v>5000</c:v>
                </c:pt>
                <c:pt idx="690">
                  <c:v>5000</c:v>
                </c:pt>
                <c:pt idx="691">
                  <c:v>5000</c:v>
                </c:pt>
                <c:pt idx="692">
                  <c:v>5000</c:v>
                </c:pt>
                <c:pt idx="693">
                  <c:v>5000</c:v>
                </c:pt>
                <c:pt idx="694">
                  <c:v>5000</c:v>
                </c:pt>
                <c:pt idx="695">
                  <c:v>5000</c:v>
                </c:pt>
                <c:pt idx="696">
                  <c:v>5000</c:v>
                </c:pt>
                <c:pt idx="697">
                  <c:v>5000</c:v>
                </c:pt>
                <c:pt idx="698">
                  <c:v>5000</c:v>
                </c:pt>
                <c:pt idx="699">
                  <c:v>5000</c:v>
                </c:pt>
                <c:pt idx="700">
                  <c:v>5000</c:v>
                </c:pt>
                <c:pt idx="701">
                  <c:v>5000</c:v>
                </c:pt>
                <c:pt idx="702">
                  <c:v>5000</c:v>
                </c:pt>
                <c:pt idx="703">
                  <c:v>5000</c:v>
                </c:pt>
                <c:pt idx="704">
                  <c:v>5000</c:v>
                </c:pt>
                <c:pt idx="705">
                  <c:v>5000</c:v>
                </c:pt>
                <c:pt idx="706">
                  <c:v>5000</c:v>
                </c:pt>
                <c:pt idx="707">
                  <c:v>5000</c:v>
                </c:pt>
                <c:pt idx="708">
                  <c:v>5000</c:v>
                </c:pt>
                <c:pt idx="709">
                  <c:v>5000</c:v>
                </c:pt>
                <c:pt idx="710">
                  <c:v>5000</c:v>
                </c:pt>
                <c:pt idx="711">
                  <c:v>5000</c:v>
                </c:pt>
                <c:pt idx="712">
                  <c:v>5000</c:v>
                </c:pt>
                <c:pt idx="713">
                  <c:v>5000</c:v>
                </c:pt>
                <c:pt idx="714">
                  <c:v>5000</c:v>
                </c:pt>
                <c:pt idx="715">
                  <c:v>5000</c:v>
                </c:pt>
                <c:pt idx="716">
                  <c:v>5000</c:v>
                </c:pt>
                <c:pt idx="717">
                  <c:v>5000</c:v>
                </c:pt>
                <c:pt idx="718">
                  <c:v>5000</c:v>
                </c:pt>
                <c:pt idx="719">
                  <c:v>5000</c:v>
                </c:pt>
                <c:pt idx="720">
                  <c:v>5000</c:v>
                </c:pt>
                <c:pt idx="721">
                  <c:v>5000</c:v>
                </c:pt>
                <c:pt idx="722">
                  <c:v>5000</c:v>
                </c:pt>
                <c:pt idx="723">
                  <c:v>5000</c:v>
                </c:pt>
                <c:pt idx="724">
                  <c:v>5000</c:v>
                </c:pt>
                <c:pt idx="725">
                  <c:v>5000</c:v>
                </c:pt>
                <c:pt idx="726">
                  <c:v>5000</c:v>
                </c:pt>
                <c:pt idx="727">
                  <c:v>5000</c:v>
                </c:pt>
                <c:pt idx="728">
                  <c:v>5000</c:v>
                </c:pt>
                <c:pt idx="729">
                  <c:v>5000</c:v>
                </c:pt>
                <c:pt idx="730">
                  <c:v>5000</c:v>
                </c:pt>
                <c:pt idx="731">
                  <c:v>5000</c:v>
                </c:pt>
                <c:pt idx="732">
                  <c:v>5000</c:v>
                </c:pt>
                <c:pt idx="733">
                  <c:v>5000</c:v>
                </c:pt>
                <c:pt idx="734">
                  <c:v>5000</c:v>
                </c:pt>
                <c:pt idx="735">
                  <c:v>5000</c:v>
                </c:pt>
                <c:pt idx="736">
                  <c:v>5000</c:v>
                </c:pt>
                <c:pt idx="737">
                  <c:v>5000</c:v>
                </c:pt>
                <c:pt idx="738">
                  <c:v>5000</c:v>
                </c:pt>
                <c:pt idx="739">
                  <c:v>5000</c:v>
                </c:pt>
                <c:pt idx="740">
                  <c:v>5000</c:v>
                </c:pt>
                <c:pt idx="741">
                  <c:v>5000</c:v>
                </c:pt>
                <c:pt idx="742">
                  <c:v>5000</c:v>
                </c:pt>
                <c:pt idx="743">
                  <c:v>5000</c:v>
                </c:pt>
                <c:pt idx="744">
                  <c:v>5000</c:v>
                </c:pt>
                <c:pt idx="745">
                  <c:v>5000</c:v>
                </c:pt>
                <c:pt idx="746">
                  <c:v>5000</c:v>
                </c:pt>
                <c:pt idx="747">
                  <c:v>5000</c:v>
                </c:pt>
                <c:pt idx="748">
                  <c:v>5000</c:v>
                </c:pt>
                <c:pt idx="749">
                  <c:v>5000</c:v>
                </c:pt>
                <c:pt idx="750">
                  <c:v>5000</c:v>
                </c:pt>
                <c:pt idx="751">
                  <c:v>5000</c:v>
                </c:pt>
                <c:pt idx="752">
                  <c:v>5000</c:v>
                </c:pt>
                <c:pt idx="753">
                  <c:v>5000</c:v>
                </c:pt>
                <c:pt idx="754">
                  <c:v>5000</c:v>
                </c:pt>
                <c:pt idx="755">
                  <c:v>5000</c:v>
                </c:pt>
                <c:pt idx="756">
                  <c:v>5000</c:v>
                </c:pt>
                <c:pt idx="757">
                  <c:v>5000</c:v>
                </c:pt>
                <c:pt idx="758">
                  <c:v>5000</c:v>
                </c:pt>
                <c:pt idx="759">
                  <c:v>5000</c:v>
                </c:pt>
                <c:pt idx="760">
                  <c:v>5000</c:v>
                </c:pt>
                <c:pt idx="761">
                  <c:v>5000</c:v>
                </c:pt>
                <c:pt idx="762">
                  <c:v>5000</c:v>
                </c:pt>
                <c:pt idx="763">
                  <c:v>5000</c:v>
                </c:pt>
                <c:pt idx="764">
                  <c:v>5000</c:v>
                </c:pt>
                <c:pt idx="765">
                  <c:v>5000</c:v>
                </c:pt>
                <c:pt idx="766">
                  <c:v>5000</c:v>
                </c:pt>
                <c:pt idx="767">
                  <c:v>5000</c:v>
                </c:pt>
                <c:pt idx="768">
                  <c:v>5000</c:v>
                </c:pt>
                <c:pt idx="769">
                  <c:v>5000</c:v>
                </c:pt>
                <c:pt idx="770">
                  <c:v>5000</c:v>
                </c:pt>
                <c:pt idx="771">
                  <c:v>5000</c:v>
                </c:pt>
                <c:pt idx="772">
                  <c:v>5000</c:v>
                </c:pt>
                <c:pt idx="773">
                  <c:v>5000</c:v>
                </c:pt>
                <c:pt idx="774">
                  <c:v>5000</c:v>
                </c:pt>
                <c:pt idx="775">
                  <c:v>5000</c:v>
                </c:pt>
                <c:pt idx="776">
                  <c:v>5000</c:v>
                </c:pt>
                <c:pt idx="777">
                  <c:v>5000</c:v>
                </c:pt>
                <c:pt idx="778">
                  <c:v>5000</c:v>
                </c:pt>
                <c:pt idx="779">
                  <c:v>5000</c:v>
                </c:pt>
                <c:pt idx="780">
                  <c:v>5000</c:v>
                </c:pt>
                <c:pt idx="781">
                  <c:v>5000</c:v>
                </c:pt>
                <c:pt idx="782">
                  <c:v>5000</c:v>
                </c:pt>
                <c:pt idx="783">
                  <c:v>5000</c:v>
                </c:pt>
                <c:pt idx="784">
                  <c:v>5000</c:v>
                </c:pt>
                <c:pt idx="785">
                  <c:v>5000</c:v>
                </c:pt>
                <c:pt idx="786">
                  <c:v>5000</c:v>
                </c:pt>
                <c:pt idx="787">
                  <c:v>5000</c:v>
                </c:pt>
                <c:pt idx="788">
                  <c:v>5000</c:v>
                </c:pt>
                <c:pt idx="789">
                  <c:v>5000</c:v>
                </c:pt>
                <c:pt idx="790">
                  <c:v>5000</c:v>
                </c:pt>
                <c:pt idx="791">
                  <c:v>5000</c:v>
                </c:pt>
                <c:pt idx="792">
                  <c:v>5000</c:v>
                </c:pt>
                <c:pt idx="793">
                  <c:v>5000</c:v>
                </c:pt>
                <c:pt idx="794">
                  <c:v>5000</c:v>
                </c:pt>
                <c:pt idx="795">
                  <c:v>5000</c:v>
                </c:pt>
                <c:pt idx="796">
                  <c:v>5000</c:v>
                </c:pt>
                <c:pt idx="797">
                  <c:v>5000</c:v>
                </c:pt>
                <c:pt idx="798">
                  <c:v>5000</c:v>
                </c:pt>
                <c:pt idx="799">
                  <c:v>5000</c:v>
                </c:pt>
                <c:pt idx="800">
                  <c:v>5000</c:v>
                </c:pt>
                <c:pt idx="801">
                  <c:v>5000</c:v>
                </c:pt>
                <c:pt idx="802">
                  <c:v>5000</c:v>
                </c:pt>
                <c:pt idx="803">
                  <c:v>5000</c:v>
                </c:pt>
                <c:pt idx="804">
                  <c:v>5000</c:v>
                </c:pt>
                <c:pt idx="805">
                  <c:v>5000</c:v>
                </c:pt>
                <c:pt idx="806">
                  <c:v>5000</c:v>
                </c:pt>
                <c:pt idx="807">
                  <c:v>5000</c:v>
                </c:pt>
                <c:pt idx="808">
                  <c:v>5000</c:v>
                </c:pt>
                <c:pt idx="809">
                  <c:v>5000</c:v>
                </c:pt>
                <c:pt idx="810">
                  <c:v>5000</c:v>
                </c:pt>
                <c:pt idx="811">
                  <c:v>5000</c:v>
                </c:pt>
                <c:pt idx="812">
                  <c:v>5000</c:v>
                </c:pt>
                <c:pt idx="813">
                  <c:v>5000</c:v>
                </c:pt>
                <c:pt idx="814">
                  <c:v>5000</c:v>
                </c:pt>
                <c:pt idx="815">
                  <c:v>5000</c:v>
                </c:pt>
                <c:pt idx="816">
                  <c:v>5000</c:v>
                </c:pt>
                <c:pt idx="817">
                  <c:v>5000</c:v>
                </c:pt>
                <c:pt idx="818">
                  <c:v>5000</c:v>
                </c:pt>
                <c:pt idx="819">
                  <c:v>5000</c:v>
                </c:pt>
                <c:pt idx="820">
                  <c:v>5000</c:v>
                </c:pt>
                <c:pt idx="821">
                  <c:v>5000</c:v>
                </c:pt>
                <c:pt idx="822">
                  <c:v>5000</c:v>
                </c:pt>
                <c:pt idx="823">
                  <c:v>5000</c:v>
                </c:pt>
                <c:pt idx="824">
                  <c:v>5000</c:v>
                </c:pt>
                <c:pt idx="825">
                  <c:v>5000</c:v>
                </c:pt>
                <c:pt idx="826">
                  <c:v>5000</c:v>
                </c:pt>
                <c:pt idx="827">
                  <c:v>5000</c:v>
                </c:pt>
                <c:pt idx="828">
                  <c:v>5000</c:v>
                </c:pt>
                <c:pt idx="829">
                  <c:v>5000</c:v>
                </c:pt>
                <c:pt idx="830">
                  <c:v>5000</c:v>
                </c:pt>
                <c:pt idx="831">
                  <c:v>5000</c:v>
                </c:pt>
                <c:pt idx="832">
                  <c:v>5000</c:v>
                </c:pt>
                <c:pt idx="833">
                  <c:v>5000</c:v>
                </c:pt>
                <c:pt idx="834">
                  <c:v>5000</c:v>
                </c:pt>
                <c:pt idx="835">
                  <c:v>5000</c:v>
                </c:pt>
                <c:pt idx="836">
                  <c:v>5000</c:v>
                </c:pt>
                <c:pt idx="837">
                  <c:v>5000</c:v>
                </c:pt>
                <c:pt idx="838">
                  <c:v>5000</c:v>
                </c:pt>
                <c:pt idx="839">
                  <c:v>5000</c:v>
                </c:pt>
                <c:pt idx="840">
                  <c:v>5000</c:v>
                </c:pt>
                <c:pt idx="841">
                  <c:v>5000</c:v>
                </c:pt>
                <c:pt idx="842">
                  <c:v>5000</c:v>
                </c:pt>
                <c:pt idx="843">
                  <c:v>5000</c:v>
                </c:pt>
                <c:pt idx="844">
                  <c:v>5000</c:v>
                </c:pt>
                <c:pt idx="845">
                  <c:v>5000</c:v>
                </c:pt>
                <c:pt idx="846">
                  <c:v>5000</c:v>
                </c:pt>
                <c:pt idx="847">
                  <c:v>5000</c:v>
                </c:pt>
                <c:pt idx="848">
                  <c:v>5000</c:v>
                </c:pt>
                <c:pt idx="849">
                  <c:v>5000</c:v>
                </c:pt>
                <c:pt idx="850">
                  <c:v>5000</c:v>
                </c:pt>
                <c:pt idx="851">
                  <c:v>5000</c:v>
                </c:pt>
                <c:pt idx="852">
                  <c:v>5000</c:v>
                </c:pt>
                <c:pt idx="853">
                  <c:v>5000</c:v>
                </c:pt>
                <c:pt idx="854">
                  <c:v>5000</c:v>
                </c:pt>
                <c:pt idx="855">
                  <c:v>5000</c:v>
                </c:pt>
                <c:pt idx="856">
                  <c:v>5000</c:v>
                </c:pt>
                <c:pt idx="857">
                  <c:v>5000</c:v>
                </c:pt>
                <c:pt idx="858">
                  <c:v>5000</c:v>
                </c:pt>
                <c:pt idx="859">
                  <c:v>5000</c:v>
                </c:pt>
                <c:pt idx="860">
                  <c:v>5000</c:v>
                </c:pt>
                <c:pt idx="861">
                  <c:v>5000</c:v>
                </c:pt>
                <c:pt idx="862">
                  <c:v>5000</c:v>
                </c:pt>
                <c:pt idx="863">
                  <c:v>5000</c:v>
                </c:pt>
                <c:pt idx="864">
                  <c:v>5000</c:v>
                </c:pt>
                <c:pt idx="865">
                  <c:v>5000</c:v>
                </c:pt>
                <c:pt idx="866">
                  <c:v>5000</c:v>
                </c:pt>
                <c:pt idx="867">
                  <c:v>5000</c:v>
                </c:pt>
                <c:pt idx="868">
                  <c:v>5000</c:v>
                </c:pt>
                <c:pt idx="869">
                  <c:v>5000</c:v>
                </c:pt>
                <c:pt idx="870">
                  <c:v>5000</c:v>
                </c:pt>
                <c:pt idx="871">
                  <c:v>5000</c:v>
                </c:pt>
                <c:pt idx="872">
                  <c:v>5000</c:v>
                </c:pt>
                <c:pt idx="873">
                  <c:v>5000</c:v>
                </c:pt>
                <c:pt idx="874">
                  <c:v>5000</c:v>
                </c:pt>
                <c:pt idx="875">
                  <c:v>5000</c:v>
                </c:pt>
                <c:pt idx="876">
                  <c:v>5000</c:v>
                </c:pt>
                <c:pt idx="877">
                  <c:v>5000</c:v>
                </c:pt>
                <c:pt idx="878">
                  <c:v>5000</c:v>
                </c:pt>
                <c:pt idx="879">
                  <c:v>5000</c:v>
                </c:pt>
                <c:pt idx="880">
                  <c:v>5000</c:v>
                </c:pt>
                <c:pt idx="881">
                  <c:v>5000</c:v>
                </c:pt>
                <c:pt idx="882">
                  <c:v>5000</c:v>
                </c:pt>
                <c:pt idx="883">
                  <c:v>5000</c:v>
                </c:pt>
                <c:pt idx="884">
                  <c:v>5000</c:v>
                </c:pt>
                <c:pt idx="885">
                  <c:v>5000</c:v>
                </c:pt>
                <c:pt idx="886">
                  <c:v>5000</c:v>
                </c:pt>
                <c:pt idx="887">
                  <c:v>5000</c:v>
                </c:pt>
                <c:pt idx="888">
                  <c:v>5000</c:v>
                </c:pt>
                <c:pt idx="889">
                  <c:v>5000</c:v>
                </c:pt>
                <c:pt idx="890">
                  <c:v>5000</c:v>
                </c:pt>
                <c:pt idx="891">
                  <c:v>5000</c:v>
                </c:pt>
                <c:pt idx="892">
                  <c:v>5000</c:v>
                </c:pt>
                <c:pt idx="893">
                  <c:v>5000</c:v>
                </c:pt>
                <c:pt idx="894">
                  <c:v>5000</c:v>
                </c:pt>
                <c:pt idx="895">
                  <c:v>5000</c:v>
                </c:pt>
                <c:pt idx="896">
                  <c:v>5000</c:v>
                </c:pt>
                <c:pt idx="897">
                  <c:v>5000</c:v>
                </c:pt>
                <c:pt idx="898">
                  <c:v>5000</c:v>
                </c:pt>
                <c:pt idx="899">
                  <c:v>5000</c:v>
                </c:pt>
                <c:pt idx="900">
                  <c:v>5000</c:v>
                </c:pt>
                <c:pt idx="901">
                  <c:v>5000</c:v>
                </c:pt>
                <c:pt idx="902">
                  <c:v>5000</c:v>
                </c:pt>
                <c:pt idx="903">
                  <c:v>5000</c:v>
                </c:pt>
                <c:pt idx="904">
                  <c:v>5000</c:v>
                </c:pt>
                <c:pt idx="905">
                  <c:v>5000</c:v>
                </c:pt>
                <c:pt idx="906">
                  <c:v>5000</c:v>
                </c:pt>
                <c:pt idx="907">
                  <c:v>5000</c:v>
                </c:pt>
                <c:pt idx="908">
                  <c:v>5000</c:v>
                </c:pt>
                <c:pt idx="909">
                  <c:v>5000</c:v>
                </c:pt>
                <c:pt idx="910">
                  <c:v>5000</c:v>
                </c:pt>
                <c:pt idx="911">
                  <c:v>5000</c:v>
                </c:pt>
                <c:pt idx="912">
                  <c:v>5000</c:v>
                </c:pt>
                <c:pt idx="913">
                  <c:v>5000</c:v>
                </c:pt>
                <c:pt idx="914">
                  <c:v>5000</c:v>
                </c:pt>
                <c:pt idx="915">
                  <c:v>5000</c:v>
                </c:pt>
                <c:pt idx="916">
                  <c:v>5000</c:v>
                </c:pt>
                <c:pt idx="917">
                  <c:v>5000</c:v>
                </c:pt>
                <c:pt idx="918">
                  <c:v>5000</c:v>
                </c:pt>
                <c:pt idx="919">
                  <c:v>5000</c:v>
                </c:pt>
                <c:pt idx="920">
                  <c:v>5000</c:v>
                </c:pt>
                <c:pt idx="921">
                  <c:v>5000</c:v>
                </c:pt>
                <c:pt idx="922">
                  <c:v>5000</c:v>
                </c:pt>
                <c:pt idx="923">
                  <c:v>5000</c:v>
                </c:pt>
                <c:pt idx="924">
                  <c:v>5000</c:v>
                </c:pt>
                <c:pt idx="925">
                  <c:v>5000</c:v>
                </c:pt>
                <c:pt idx="926">
                  <c:v>5000</c:v>
                </c:pt>
                <c:pt idx="927">
                  <c:v>5000</c:v>
                </c:pt>
                <c:pt idx="928">
                  <c:v>5000</c:v>
                </c:pt>
                <c:pt idx="929">
                  <c:v>5000</c:v>
                </c:pt>
                <c:pt idx="930">
                  <c:v>5000</c:v>
                </c:pt>
                <c:pt idx="931">
                  <c:v>5000</c:v>
                </c:pt>
                <c:pt idx="932">
                  <c:v>5000</c:v>
                </c:pt>
                <c:pt idx="933">
                  <c:v>5000</c:v>
                </c:pt>
                <c:pt idx="934">
                  <c:v>5000</c:v>
                </c:pt>
                <c:pt idx="935">
                  <c:v>5000</c:v>
                </c:pt>
                <c:pt idx="936">
                  <c:v>5000</c:v>
                </c:pt>
                <c:pt idx="937">
                  <c:v>5000</c:v>
                </c:pt>
                <c:pt idx="938">
                  <c:v>5000</c:v>
                </c:pt>
                <c:pt idx="939">
                  <c:v>5000</c:v>
                </c:pt>
                <c:pt idx="940">
                  <c:v>5000</c:v>
                </c:pt>
                <c:pt idx="941">
                  <c:v>5000</c:v>
                </c:pt>
                <c:pt idx="942">
                  <c:v>5000</c:v>
                </c:pt>
                <c:pt idx="943">
                  <c:v>5000</c:v>
                </c:pt>
                <c:pt idx="944">
                  <c:v>5000</c:v>
                </c:pt>
                <c:pt idx="945">
                  <c:v>5000</c:v>
                </c:pt>
                <c:pt idx="946">
                  <c:v>5000</c:v>
                </c:pt>
                <c:pt idx="947">
                  <c:v>5000</c:v>
                </c:pt>
                <c:pt idx="948">
                  <c:v>5000</c:v>
                </c:pt>
                <c:pt idx="949">
                  <c:v>5000</c:v>
                </c:pt>
                <c:pt idx="950">
                  <c:v>5000</c:v>
                </c:pt>
                <c:pt idx="951">
                  <c:v>5000</c:v>
                </c:pt>
                <c:pt idx="952">
                  <c:v>5000</c:v>
                </c:pt>
                <c:pt idx="953">
                  <c:v>5000</c:v>
                </c:pt>
                <c:pt idx="954">
                  <c:v>5000</c:v>
                </c:pt>
                <c:pt idx="955">
                  <c:v>5000</c:v>
                </c:pt>
                <c:pt idx="956">
                  <c:v>5000</c:v>
                </c:pt>
                <c:pt idx="957">
                  <c:v>5000</c:v>
                </c:pt>
                <c:pt idx="958">
                  <c:v>5000</c:v>
                </c:pt>
                <c:pt idx="959">
                  <c:v>5000</c:v>
                </c:pt>
                <c:pt idx="960">
                  <c:v>5000</c:v>
                </c:pt>
                <c:pt idx="961">
                  <c:v>5000</c:v>
                </c:pt>
                <c:pt idx="962">
                  <c:v>5000</c:v>
                </c:pt>
                <c:pt idx="963">
                  <c:v>5000</c:v>
                </c:pt>
                <c:pt idx="964">
                  <c:v>5000</c:v>
                </c:pt>
                <c:pt idx="965">
                  <c:v>5000</c:v>
                </c:pt>
                <c:pt idx="966">
                  <c:v>5000</c:v>
                </c:pt>
                <c:pt idx="967">
                  <c:v>5000</c:v>
                </c:pt>
                <c:pt idx="968">
                  <c:v>5000</c:v>
                </c:pt>
                <c:pt idx="969">
                  <c:v>5000</c:v>
                </c:pt>
                <c:pt idx="970">
                  <c:v>5000</c:v>
                </c:pt>
                <c:pt idx="971">
                  <c:v>5000</c:v>
                </c:pt>
                <c:pt idx="972">
                  <c:v>5000</c:v>
                </c:pt>
                <c:pt idx="973">
                  <c:v>5000</c:v>
                </c:pt>
                <c:pt idx="974">
                  <c:v>5000</c:v>
                </c:pt>
                <c:pt idx="975">
                  <c:v>5000</c:v>
                </c:pt>
                <c:pt idx="976">
                  <c:v>5000</c:v>
                </c:pt>
                <c:pt idx="977">
                  <c:v>5000</c:v>
                </c:pt>
                <c:pt idx="978">
                  <c:v>5000</c:v>
                </c:pt>
                <c:pt idx="979">
                  <c:v>5000</c:v>
                </c:pt>
                <c:pt idx="980">
                  <c:v>5000</c:v>
                </c:pt>
                <c:pt idx="981">
                  <c:v>5000</c:v>
                </c:pt>
                <c:pt idx="982">
                  <c:v>5000</c:v>
                </c:pt>
                <c:pt idx="983">
                  <c:v>5000</c:v>
                </c:pt>
                <c:pt idx="984">
                  <c:v>5000</c:v>
                </c:pt>
                <c:pt idx="985">
                  <c:v>5000</c:v>
                </c:pt>
                <c:pt idx="986">
                  <c:v>5000</c:v>
                </c:pt>
                <c:pt idx="987">
                  <c:v>5000</c:v>
                </c:pt>
                <c:pt idx="988">
                  <c:v>5000</c:v>
                </c:pt>
                <c:pt idx="989">
                  <c:v>5000</c:v>
                </c:pt>
                <c:pt idx="990">
                  <c:v>5000</c:v>
                </c:pt>
                <c:pt idx="991">
                  <c:v>5000</c:v>
                </c:pt>
                <c:pt idx="992">
                  <c:v>5000</c:v>
                </c:pt>
                <c:pt idx="993">
                  <c:v>5000</c:v>
                </c:pt>
                <c:pt idx="994">
                  <c:v>5000</c:v>
                </c:pt>
                <c:pt idx="995">
                  <c:v>5000</c:v>
                </c:pt>
                <c:pt idx="996">
                  <c:v>5000</c:v>
                </c:pt>
                <c:pt idx="997">
                  <c:v>5000</c:v>
                </c:pt>
                <c:pt idx="998">
                  <c:v>5000</c:v>
                </c:pt>
                <c:pt idx="999">
                  <c:v>5000</c:v>
                </c:pt>
                <c:pt idx="1000">
                  <c:v>5000</c:v>
                </c:pt>
                <c:pt idx="1001">
                  <c:v>5000</c:v>
                </c:pt>
                <c:pt idx="1002">
                  <c:v>5000</c:v>
                </c:pt>
                <c:pt idx="1003">
                  <c:v>5000</c:v>
                </c:pt>
                <c:pt idx="1004">
                  <c:v>5000</c:v>
                </c:pt>
                <c:pt idx="1005">
                  <c:v>5000</c:v>
                </c:pt>
                <c:pt idx="1006">
                  <c:v>5000</c:v>
                </c:pt>
                <c:pt idx="1007">
                  <c:v>5000</c:v>
                </c:pt>
                <c:pt idx="1008">
                  <c:v>5000</c:v>
                </c:pt>
                <c:pt idx="1009">
                  <c:v>5000</c:v>
                </c:pt>
                <c:pt idx="1010">
                  <c:v>5000</c:v>
                </c:pt>
                <c:pt idx="1011">
                  <c:v>5000</c:v>
                </c:pt>
                <c:pt idx="1012">
                  <c:v>5000</c:v>
                </c:pt>
                <c:pt idx="1013">
                  <c:v>5000</c:v>
                </c:pt>
                <c:pt idx="1014">
                  <c:v>5000</c:v>
                </c:pt>
                <c:pt idx="1015">
                  <c:v>5000</c:v>
                </c:pt>
                <c:pt idx="1016">
                  <c:v>5000</c:v>
                </c:pt>
                <c:pt idx="1017">
                  <c:v>5000</c:v>
                </c:pt>
                <c:pt idx="1018">
                  <c:v>5000</c:v>
                </c:pt>
                <c:pt idx="1019">
                  <c:v>5000</c:v>
                </c:pt>
                <c:pt idx="1020">
                  <c:v>5000</c:v>
                </c:pt>
                <c:pt idx="1021">
                  <c:v>5000</c:v>
                </c:pt>
                <c:pt idx="1022">
                  <c:v>5000</c:v>
                </c:pt>
                <c:pt idx="1023">
                  <c:v>5000</c:v>
                </c:pt>
                <c:pt idx="1024">
                  <c:v>5000</c:v>
                </c:pt>
                <c:pt idx="1025">
                  <c:v>5000</c:v>
                </c:pt>
                <c:pt idx="1026">
                  <c:v>5000</c:v>
                </c:pt>
                <c:pt idx="1027">
                  <c:v>5000</c:v>
                </c:pt>
                <c:pt idx="1028">
                  <c:v>5000</c:v>
                </c:pt>
                <c:pt idx="1029">
                  <c:v>5000</c:v>
                </c:pt>
                <c:pt idx="1030">
                  <c:v>5000</c:v>
                </c:pt>
                <c:pt idx="1031">
                  <c:v>5000</c:v>
                </c:pt>
                <c:pt idx="1032">
                  <c:v>5000</c:v>
                </c:pt>
                <c:pt idx="1033">
                  <c:v>5000</c:v>
                </c:pt>
                <c:pt idx="1034">
                  <c:v>5000</c:v>
                </c:pt>
                <c:pt idx="1035">
                  <c:v>5000</c:v>
                </c:pt>
                <c:pt idx="1036">
                  <c:v>5000</c:v>
                </c:pt>
                <c:pt idx="1037">
                  <c:v>5000</c:v>
                </c:pt>
                <c:pt idx="1038">
                  <c:v>5000</c:v>
                </c:pt>
                <c:pt idx="1039">
                  <c:v>5000</c:v>
                </c:pt>
                <c:pt idx="1040">
                  <c:v>5000</c:v>
                </c:pt>
                <c:pt idx="1041">
                  <c:v>5000</c:v>
                </c:pt>
                <c:pt idx="1042">
                  <c:v>5000</c:v>
                </c:pt>
                <c:pt idx="1043">
                  <c:v>5000</c:v>
                </c:pt>
                <c:pt idx="1044">
                  <c:v>5000</c:v>
                </c:pt>
                <c:pt idx="1045">
                  <c:v>5000</c:v>
                </c:pt>
                <c:pt idx="1046">
                  <c:v>5000</c:v>
                </c:pt>
                <c:pt idx="1047">
                  <c:v>5000</c:v>
                </c:pt>
                <c:pt idx="1048">
                  <c:v>5000</c:v>
                </c:pt>
                <c:pt idx="1049">
                  <c:v>5000</c:v>
                </c:pt>
                <c:pt idx="1050">
                  <c:v>5000</c:v>
                </c:pt>
                <c:pt idx="1051">
                  <c:v>5000</c:v>
                </c:pt>
                <c:pt idx="1052">
                  <c:v>5000</c:v>
                </c:pt>
                <c:pt idx="1053">
                  <c:v>5000</c:v>
                </c:pt>
                <c:pt idx="1054">
                  <c:v>5000</c:v>
                </c:pt>
                <c:pt idx="1055">
                  <c:v>5000</c:v>
                </c:pt>
                <c:pt idx="1056">
                  <c:v>5000</c:v>
                </c:pt>
                <c:pt idx="1057">
                  <c:v>5000</c:v>
                </c:pt>
                <c:pt idx="1058">
                  <c:v>5000</c:v>
                </c:pt>
                <c:pt idx="1059">
                  <c:v>5000</c:v>
                </c:pt>
                <c:pt idx="1060">
                  <c:v>5000</c:v>
                </c:pt>
                <c:pt idx="1061">
                  <c:v>5000</c:v>
                </c:pt>
                <c:pt idx="1062">
                  <c:v>5000</c:v>
                </c:pt>
                <c:pt idx="1063">
                  <c:v>5000</c:v>
                </c:pt>
                <c:pt idx="1064">
                  <c:v>5000</c:v>
                </c:pt>
                <c:pt idx="1065">
                  <c:v>5000</c:v>
                </c:pt>
                <c:pt idx="1066">
                  <c:v>5000</c:v>
                </c:pt>
                <c:pt idx="1067">
                  <c:v>5000</c:v>
                </c:pt>
                <c:pt idx="1068">
                  <c:v>5000</c:v>
                </c:pt>
                <c:pt idx="1069">
                  <c:v>5000</c:v>
                </c:pt>
                <c:pt idx="1070">
                  <c:v>5000</c:v>
                </c:pt>
                <c:pt idx="1071">
                  <c:v>5000</c:v>
                </c:pt>
                <c:pt idx="1072">
                  <c:v>5000</c:v>
                </c:pt>
                <c:pt idx="1073">
                  <c:v>5000</c:v>
                </c:pt>
                <c:pt idx="1074">
                  <c:v>5000</c:v>
                </c:pt>
                <c:pt idx="1075">
                  <c:v>5000</c:v>
                </c:pt>
                <c:pt idx="1076">
                  <c:v>5000</c:v>
                </c:pt>
                <c:pt idx="1077">
                  <c:v>5000</c:v>
                </c:pt>
                <c:pt idx="1078">
                  <c:v>5000</c:v>
                </c:pt>
                <c:pt idx="1079">
                  <c:v>5000</c:v>
                </c:pt>
                <c:pt idx="1080">
                  <c:v>5000</c:v>
                </c:pt>
                <c:pt idx="1081">
                  <c:v>5000</c:v>
                </c:pt>
                <c:pt idx="1082">
                  <c:v>5000</c:v>
                </c:pt>
                <c:pt idx="1083">
                  <c:v>5000</c:v>
                </c:pt>
                <c:pt idx="1084">
                  <c:v>5000</c:v>
                </c:pt>
                <c:pt idx="1085">
                  <c:v>5000</c:v>
                </c:pt>
                <c:pt idx="1086">
                  <c:v>5000</c:v>
                </c:pt>
                <c:pt idx="1087">
                  <c:v>5000</c:v>
                </c:pt>
                <c:pt idx="1088">
                  <c:v>5000</c:v>
                </c:pt>
                <c:pt idx="1089">
                  <c:v>5000</c:v>
                </c:pt>
                <c:pt idx="1090">
                  <c:v>5000</c:v>
                </c:pt>
                <c:pt idx="1091">
                  <c:v>5000</c:v>
                </c:pt>
                <c:pt idx="1092">
                  <c:v>5000</c:v>
                </c:pt>
                <c:pt idx="1093">
                  <c:v>5000</c:v>
                </c:pt>
                <c:pt idx="1094">
                  <c:v>5000</c:v>
                </c:pt>
                <c:pt idx="1095">
                  <c:v>5000</c:v>
                </c:pt>
                <c:pt idx="1096">
                  <c:v>5000</c:v>
                </c:pt>
                <c:pt idx="1097">
                  <c:v>5000</c:v>
                </c:pt>
                <c:pt idx="1098">
                  <c:v>5000</c:v>
                </c:pt>
                <c:pt idx="1099">
                  <c:v>5000</c:v>
                </c:pt>
                <c:pt idx="1100">
                  <c:v>5000</c:v>
                </c:pt>
                <c:pt idx="1101">
                  <c:v>5000</c:v>
                </c:pt>
                <c:pt idx="1102">
                  <c:v>5000</c:v>
                </c:pt>
                <c:pt idx="1103">
                  <c:v>5000</c:v>
                </c:pt>
                <c:pt idx="1104">
                  <c:v>5000</c:v>
                </c:pt>
                <c:pt idx="1105">
                  <c:v>5000</c:v>
                </c:pt>
                <c:pt idx="1106">
                  <c:v>5000</c:v>
                </c:pt>
                <c:pt idx="1107">
                  <c:v>5000</c:v>
                </c:pt>
                <c:pt idx="1108">
                  <c:v>5000</c:v>
                </c:pt>
                <c:pt idx="1109">
                  <c:v>5000</c:v>
                </c:pt>
                <c:pt idx="1110">
                  <c:v>5000</c:v>
                </c:pt>
                <c:pt idx="1111">
                  <c:v>5000</c:v>
                </c:pt>
                <c:pt idx="1112">
                  <c:v>5000</c:v>
                </c:pt>
                <c:pt idx="1113">
                  <c:v>5000</c:v>
                </c:pt>
                <c:pt idx="1114">
                  <c:v>5000</c:v>
                </c:pt>
                <c:pt idx="1115">
                  <c:v>5000</c:v>
                </c:pt>
                <c:pt idx="1116">
                  <c:v>5000</c:v>
                </c:pt>
                <c:pt idx="1117">
                  <c:v>5000</c:v>
                </c:pt>
                <c:pt idx="1118">
                  <c:v>5000</c:v>
                </c:pt>
                <c:pt idx="1119">
                  <c:v>5000</c:v>
                </c:pt>
                <c:pt idx="1120">
                  <c:v>5000</c:v>
                </c:pt>
                <c:pt idx="1121">
                  <c:v>5000</c:v>
                </c:pt>
                <c:pt idx="1122">
                  <c:v>5000</c:v>
                </c:pt>
                <c:pt idx="1123">
                  <c:v>5000</c:v>
                </c:pt>
                <c:pt idx="1124">
                  <c:v>5000</c:v>
                </c:pt>
                <c:pt idx="1125">
                  <c:v>5000</c:v>
                </c:pt>
                <c:pt idx="1126">
                  <c:v>5000</c:v>
                </c:pt>
                <c:pt idx="1127">
                  <c:v>5000</c:v>
                </c:pt>
                <c:pt idx="1128">
                  <c:v>5000</c:v>
                </c:pt>
                <c:pt idx="1129">
                  <c:v>5000</c:v>
                </c:pt>
                <c:pt idx="1130">
                  <c:v>5000</c:v>
                </c:pt>
                <c:pt idx="1131">
                  <c:v>5000</c:v>
                </c:pt>
                <c:pt idx="1132">
                  <c:v>5000</c:v>
                </c:pt>
                <c:pt idx="1133">
                  <c:v>5000</c:v>
                </c:pt>
                <c:pt idx="1134">
                  <c:v>5000</c:v>
                </c:pt>
                <c:pt idx="1135">
                  <c:v>5000</c:v>
                </c:pt>
                <c:pt idx="1136">
                  <c:v>5000</c:v>
                </c:pt>
                <c:pt idx="1137">
                  <c:v>5000</c:v>
                </c:pt>
                <c:pt idx="1138">
                  <c:v>5000</c:v>
                </c:pt>
                <c:pt idx="1139">
                  <c:v>5000</c:v>
                </c:pt>
                <c:pt idx="1140">
                  <c:v>5000</c:v>
                </c:pt>
                <c:pt idx="1141">
                  <c:v>5000</c:v>
                </c:pt>
                <c:pt idx="1142">
                  <c:v>5000</c:v>
                </c:pt>
                <c:pt idx="1143">
                  <c:v>5000</c:v>
                </c:pt>
                <c:pt idx="1144">
                  <c:v>5000</c:v>
                </c:pt>
                <c:pt idx="1145">
                  <c:v>5000</c:v>
                </c:pt>
                <c:pt idx="1146">
                  <c:v>5000</c:v>
                </c:pt>
                <c:pt idx="1147">
                  <c:v>5000</c:v>
                </c:pt>
                <c:pt idx="1148">
                  <c:v>5000</c:v>
                </c:pt>
                <c:pt idx="1149">
                  <c:v>5000</c:v>
                </c:pt>
                <c:pt idx="1150">
                  <c:v>5000</c:v>
                </c:pt>
                <c:pt idx="1151">
                  <c:v>5000</c:v>
                </c:pt>
                <c:pt idx="1152">
                  <c:v>5000</c:v>
                </c:pt>
                <c:pt idx="1153">
                  <c:v>5000</c:v>
                </c:pt>
                <c:pt idx="1154">
                  <c:v>5000</c:v>
                </c:pt>
                <c:pt idx="1155">
                  <c:v>5000</c:v>
                </c:pt>
                <c:pt idx="1156">
                  <c:v>5000</c:v>
                </c:pt>
                <c:pt idx="1157">
                  <c:v>5000</c:v>
                </c:pt>
                <c:pt idx="1158">
                  <c:v>5000</c:v>
                </c:pt>
                <c:pt idx="1159">
                  <c:v>5000</c:v>
                </c:pt>
                <c:pt idx="1160">
                  <c:v>5000</c:v>
                </c:pt>
                <c:pt idx="1161">
                  <c:v>5000</c:v>
                </c:pt>
                <c:pt idx="1162">
                  <c:v>5000</c:v>
                </c:pt>
                <c:pt idx="1163">
                  <c:v>5000</c:v>
                </c:pt>
                <c:pt idx="1164">
                  <c:v>5000</c:v>
                </c:pt>
                <c:pt idx="1165">
                  <c:v>5000</c:v>
                </c:pt>
                <c:pt idx="1166">
                  <c:v>5000</c:v>
                </c:pt>
                <c:pt idx="1167">
                  <c:v>5000</c:v>
                </c:pt>
                <c:pt idx="1168">
                  <c:v>5000</c:v>
                </c:pt>
                <c:pt idx="1169">
                  <c:v>5000</c:v>
                </c:pt>
                <c:pt idx="1170">
                  <c:v>5000</c:v>
                </c:pt>
                <c:pt idx="1171">
                  <c:v>5000</c:v>
                </c:pt>
                <c:pt idx="1172">
                  <c:v>5000</c:v>
                </c:pt>
                <c:pt idx="1173">
                  <c:v>5000</c:v>
                </c:pt>
                <c:pt idx="1174">
                  <c:v>5000</c:v>
                </c:pt>
                <c:pt idx="1175">
                  <c:v>5000</c:v>
                </c:pt>
                <c:pt idx="1176">
                  <c:v>5000</c:v>
                </c:pt>
                <c:pt idx="1177">
                  <c:v>5000</c:v>
                </c:pt>
                <c:pt idx="1178">
                  <c:v>5000</c:v>
                </c:pt>
                <c:pt idx="1179">
                  <c:v>5000</c:v>
                </c:pt>
                <c:pt idx="1180">
                  <c:v>5000</c:v>
                </c:pt>
                <c:pt idx="1181">
                  <c:v>5000</c:v>
                </c:pt>
                <c:pt idx="1182">
                  <c:v>5000</c:v>
                </c:pt>
                <c:pt idx="1183">
                  <c:v>5000</c:v>
                </c:pt>
                <c:pt idx="1184">
                  <c:v>5000</c:v>
                </c:pt>
                <c:pt idx="1185">
                  <c:v>5000</c:v>
                </c:pt>
                <c:pt idx="1186">
                  <c:v>5000</c:v>
                </c:pt>
                <c:pt idx="1187">
                  <c:v>5000</c:v>
                </c:pt>
                <c:pt idx="1188">
                  <c:v>5000</c:v>
                </c:pt>
                <c:pt idx="1189">
                  <c:v>5000</c:v>
                </c:pt>
                <c:pt idx="1190">
                  <c:v>5000</c:v>
                </c:pt>
                <c:pt idx="1191">
                  <c:v>5000</c:v>
                </c:pt>
                <c:pt idx="1192">
                  <c:v>5000</c:v>
                </c:pt>
                <c:pt idx="1193">
                  <c:v>5000</c:v>
                </c:pt>
                <c:pt idx="1194">
                  <c:v>5000</c:v>
                </c:pt>
                <c:pt idx="1195">
                  <c:v>5000</c:v>
                </c:pt>
                <c:pt idx="1196">
                  <c:v>5000</c:v>
                </c:pt>
                <c:pt idx="1197">
                  <c:v>5000</c:v>
                </c:pt>
                <c:pt idx="1198">
                  <c:v>5000</c:v>
                </c:pt>
                <c:pt idx="1199">
                  <c:v>5000</c:v>
                </c:pt>
                <c:pt idx="1200">
                  <c:v>5000</c:v>
                </c:pt>
                <c:pt idx="1201">
                  <c:v>5000</c:v>
                </c:pt>
                <c:pt idx="1202">
                  <c:v>5000</c:v>
                </c:pt>
                <c:pt idx="1203">
                  <c:v>5000</c:v>
                </c:pt>
                <c:pt idx="1204">
                  <c:v>5000</c:v>
                </c:pt>
                <c:pt idx="1205">
                  <c:v>5000</c:v>
                </c:pt>
                <c:pt idx="1206">
                  <c:v>5000</c:v>
                </c:pt>
                <c:pt idx="1207">
                  <c:v>5000</c:v>
                </c:pt>
                <c:pt idx="1208">
                  <c:v>5000</c:v>
                </c:pt>
                <c:pt idx="1209">
                  <c:v>5000</c:v>
                </c:pt>
                <c:pt idx="1210">
                  <c:v>5000</c:v>
                </c:pt>
                <c:pt idx="1211">
                  <c:v>5000</c:v>
                </c:pt>
                <c:pt idx="1212">
                  <c:v>5000</c:v>
                </c:pt>
                <c:pt idx="1213">
                  <c:v>5000</c:v>
                </c:pt>
                <c:pt idx="1214">
                  <c:v>5000</c:v>
                </c:pt>
                <c:pt idx="1215">
                  <c:v>5000</c:v>
                </c:pt>
                <c:pt idx="1216">
                  <c:v>5000</c:v>
                </c:pt>
                <c:pt idx="1217">
                  <c:v>5000</c:v>
                </c:pt>
                <c:pt idx="1218">
                  <c:v>5000</c:v>
                </c:pt>
                <c:pt idx="1219">
                  <c:v>5000</c:v>
                </c:pt>
                <c:pt idx="1220">
                  <c:v>5000</c:v>
                </c:pt>
                <c:pt idx="1221">
                  <c:v>5000</c:v>
                </c:pt>
                <c:pt idx="1222">
                  <c:v>5000</c:v>
                </c:pt>
                <c:pt idx="1223">
                  <c:v>5000</c:v>
                </c:pt>
                <c:pt idx="1224">
                  <c:v>5000</c:v>
                </c:pt>
                <c:pt idx="1225">
                  <c:v>5000</c:v>
                </c:pt>
                <c:pt idx="1226">
                  <c:v>5000</c:v>
                </c:pt>
                <c:pt idx="1227">
                  <c:v>5000</c:v>
                </c:pt>
                <c:pt idx="1228">
                  <c:v>5000</c:v>
                </c:pt>
                <c:pt idx="1229">
                  <c:v>5000</c:v>
                </c:pt>
                <c:pt idx="1230">
                  <c:v>5000</c:v>
                </c:pt>
                <c:pt idx="1231">
                  <c:v>5000</c:v>
                </c:pt>
                <c:pt idx="1232">
                  <c:v>5000</c:v>
                </c:pt>
                <c:pt idx="1233">
                  <c:v>5000</c:v>
                </c:pt>
                <c:pt idx="1234">
                  <c:v>5000</c:v>
                </c:pt>
                <c:pt idx="1235">
                  <c:v>5000</c:v>
                </c:pt>
                <c:pt idx="1236">
                  <c:v>5000</c:v>
                </c:pt>
                <c:pt idx="1237">
                  <c:v>5000</c:v>
                </c:pt>
                <c:pt idx="1238">
                  <c:v>5000</c:v>
                </c:pt>
                <c:pt idx="1239">
                  <c:v>5000</c:v>
                </c:pt>
                <c:pt idx="1240">
                  <c:v>5000</c:v>
                </c:pt>
                <c:pt idx="1241">
                  <c:v>5000</c:v>
                </c:pt>
                <c:pt idx="1242">
                  <c:v>5000</c:v>
                </c:pt>
                <c:pt idx="1243">
                  <c:v>5000</c:v>
                </c:pt>
                <c:pt idx="1244">
                  <c:v>5000</c:v>
                </c:pt>
                <c:pt idx="1245">
                  <c:v>5000</c:v>
                </c:pt>
                <c:pt idx="1246">
                  <c:v>5000</c:v>
                </c:pt>
                <c:pt idx="1247">
                  <c:v>5000</c:v>
                </c:pt>
                <c:pt idx="1248">
                  <c:v>5000</c:v>
                </c:pt>
                <c:pt idx="1249">
                  <c:v>5000</c:v>
                </c:pt>
                <c:pt idx="1250">
                  <c:v>5000</c:v>
                </c:pt>
                <c:pt idx="1251">
                  <c:v>5000</c:v>
                </c:pt>
                <c:pt idx="1252">
                  <c:v>5000</c:v>
                </c:pt>
                <c:pt idx="1253">
                  <c:v>5000</c:v>
                </c:pt>
                <c:pt idx="1254">
                  <c:v>5000</c:v>
                </c:pt>
                <c:pt idx="1255">
                  <c:v>5000</c:v>
                </c:pt>
                <c:pt idx="1256">
                  <c:v>5000</c:v>
                </c:pt>
                <c:pt idx="1257">
                  <c:v>5000</c:v>
                </c:pt>
                <c:pt idx="1258">
                  <c:v>5000</c:v>
                </c:pt>
                <c:pt idx="1259">
                  <c:v>5000</c:v>
                </c:pt>
                <c:pt idx="1260">
                  <c:v>5000</c:v>
                </c:pt>
                <c:pt idx="1261">
                  <c:v>5000</c:v>
                </c:pt>
                <c:pt idx="1262">
                  <c:v>5000</c:v>
                </c:pt>
                <c:pt idx="1263">
                  <c:v>5000</c:v>
                </c:pt>
                <c:pt idx="1264">
                  <c:v>5000</c:v>
                </c:pt>
                <c:pt idx="1265">
                  <c:v>5000</c:v>
                </c:pt>
                <c:pt idx="1266">
                  <c:v>5000</c:v>
                </c:pt>
                <c:pt idx="1267">
                  <c:v>5000</c:v>
                </c:pt>
                <c:pt idx="1268">
                  <c:v>5000</c:v>
                </c:pt>
                <c:pt idx="1269">
                  <c:v>5000</c:v>
                </c:pt>
                <c:pt idx="1270">
                  <c:v>5000</c:v>
                </c:pt>
                <c:pt idx="1271">
                  <c:v>5000</c:v>
                </c:pt>
                <c:pt idx="1272">
                  <c:v>5000</c:v>
                </c:pt>
                <c:pt idx="1273">
                  <c:v>5000</c:v>
                </c:pt>
                <c:pt idx="1274">
                  <c:v>5000</c:v>
                </c:pt>
                <c:pt idx="1275">
                  <c:v>5000</c:v>
                </c:pt>
                <c:pt idx="1276">
                  <c:v>5000</c:v>
                </c:pt>
                <c:pt idx="1277">
                  <c:v>5000</c:v>
                </c:pt>
                <c:pt idx="1278">
                  <c:v>5000</c:v>
                </c:pt>
                <c:pt idx="1279">
                  <c:v>5000</c:v>
                </c:pt>
                <c:pt idx="1280">
                  <c:v>5000</c:v>
                </c:pt>
                <c:pt idx="1281">
                  <c:v>5000</c:v>
                </c:pt>
                <c:pt idx="1282">
                  <c:v>5000</c:v>
                </c:pt>
                <c:pt idx="1283">
                  <c:v>5000</c:v>
                </c:pt>
                <c:pt idx="1284">
                  <c:v>5000</c:v>
                </c:pt>
                <c:pt idx="1285">
                  <c:v>5000</c:v>
                </c:pt>
                <c:pt idx="1286">
                  <c:v>5000</c:v>
                </c:pt>
                <c:pt idx="1287">
                  <c:v>5000</c:v>
                </c:pt>
                <c:pt idx="1288">
                  <c:v>5000</c:v>
                </c:pt>
                <c:pt idx="1289">
                  <c:v>5000</c:v>
                </c:pt>
                <c:pt idx="1290">
                  <c:v>5000</c:v>
                </c:pt>
                <c:pt idx="1291">
                  <c:v>5000</c:v>
                </c:pt>
                <c:pt idx="1292">
                  <c:v>5000</c:v>
                </c:pt>
                <c:pt idx="1293">
                  <c:v>5000</c:v>
                </c:pt>
                <c:pt idx="1294">
                  <c:v>5000</c:v>
                </c:pt>
                <c:pt idx="1295">
                  <c:v>5000</c:v>
                </c:pt>
                <c:pt idx="1296">
                  <c:v>5000</c:v>
                </c:pt>
                <c:pt idx="1297">
                  <c:v>5000</c:v>
                </c:pt>
                <c:pt idx="1298">
                  <c:v>5000</c:v>
                </c:pt>
                <c:pt idx="1299">
                  <c:v>5000</c:v>
                </c:pt>
                <c:pt idx="1300">
                  <c:v>5000</c:v>
                </c:pt>
                <c:pt idx="1301">
                  <c:v>5000</c:v>
                </c:pt>
                <c:pt idx="1302">
                  <c:v>5000</c:v>
                </c:pt>
                <c:pt idx="1303">
                  <c:v>5000</c:v>
                </c:pt>
                <c:pt idx="1304">
                  <c:v>5000</c:v>
                </c:pt>
                <c:pt idx="1305">
                  <c:v>5000</c:v>
                </c:pt>
                <c:pt idx="1306">
                  <c:v>5000</c:v>
                </c:pt>
                <c:pt idx="1307">
                  <c:v>5000</c:v>
                </c:pt>
                <c:pt idx="1308">
                  <c:v>5000</c:v>
                </c:pt>
                <c:pt idx="1309">
                  <c:v>5000</c:v>
                </c:pt>
                <c:pt idx="1310">
                  <c:v>5000</c:v>
                </c:pt>
                <c:pt idx="1311">
                  <c:v>5000</c:v>
                </c:pt>
                <c:pt idx="1312">
                  <c:v>5000</c:v>
                </c:pt>
                <c:pt idx="1313">
                  <c:v>5000</c:v>
                </c:pt>
                <c:pt idx="1314">
                  <c:v>5000</c:v>
                </c:pt>
                <c:pt idx="1315">
                  <c:v>5000</c:v>
                </c:pt>
                <c:pt idx="1316">
                  <c:v>5000</c:v>
                </c:pt>
                <c:pt idx="1317">
                  <c:v>5000</c:v>
                </c:pt>
                <c:pt idx="1318">
                  <c:v>5000</c:v>
                </c:pt>
                <c:pt idx="1319">
                  <c:v>5000</c:v>
                </c:pt>
                <c:pt idx="1320">
                  <c:v>5000</c:v>
                </c:pt>
                <c:pt idx="1321">
                  <c:v>5000</c:v>
                </c:pt>
                <c:pt idx="1322">
                  <c:v>5000</c:v>
                </c:pt>
                <c:pt idx="1323">
                  <c:v>5000</c:v>
                </c:pt>
                <c:pt idx="1324">
                  <c:v>5000</c:v>
                </c:pt>
                <c:pt idx="1325">
                  <c:v>5000</c:v>
                </c:pt>
                <c:pt idx="1326">
                  <c:v>5000</c:v>
                </c:pt>
                <c:pt idx="1327">
                  <c:v>5000</c:v>
                </c:pt>
                <c:pt idx="1328">
                  <c:v>5000</c:v>
                </c:pt>
                <c:pt idx="1329">
                  <c:v>5000</c:v>
                </c:pt>
                <c:pt idx="1330">
                  <c:v>5000</c:v>
                </c:pt>
                <c:pt idx="1331">
                  <c:v>5000</c:v>
                </c:pt>
                <c:pt idx="1332">
                  <c:v>5000</c:v>
                </c:pt>
                <c:pt idx="1333">
                  <c:v>5000</c:v>
                </c:pt>
                <c:pt idx="1334">
                  <c:v>5000</c:v>
                </c:pt>
                <c:pt idx="1335">
                  <c:v>5000</c:v>
                </c:pt>
                <c:pt idx="1336">
                  <c:v>5000</c:v>
                </c:pt>
                <c:pt idx="1337">
                  <c:v>5000</c:v>
                </c:pt>
                <c:pt idx="1338">
                  <c:v>5000</c:v>
                </c:pt>
                <c:pt idx="1339">
                  <c:v>5000</c:v>
                </c:pt>
                <c:pt idx="1340">
                  <c:v>5000</c:v>
                </c:pt>
                <c:pt idx="1341">
                  <c:v>5000</c:v>
                </c:pt>
                <c:pt idx="1342">
                  <c:v>5000</c:v>
                </c:pt>
                <c:pt idx="1343">
                  <c:v>5000</c:v>
                </c:pt>
                <c:pt idx="1344">
                  <c:v>5000</c:v>
                </c:pt>
                <c:pt idx="1345">
                  <c:v>5000</c:v>
                </c:pt>
                <c:pt idx="1346">
                  <c:v>5000</c:v>
                </c:pt>
                <c:pt idx="1347">
                  <c:v>5000</c:v>
                </c:pt>
                <c:pt idx="1348">
                  <c:v>5000</c:v>
                </c:pt>
                <c:pt idx="1349">
                  <c:v>5000</c:v>
                </c:pt>
                <c:pt idx="1350">
                  <c:v>5000</c:v>
                </c:pt>
                <c:pt idx="1351">
                  <c:v>5000</c:v>
                </c:pt>
                <c:pt idx="1352">
                  <c:v>5000</c:v>
                </c:pt>
                <c:pt idx="1353">
                  <c:v>5000</c:v>
                </c:pt>
                <c:pt idx="1354">
                  <c:v>5000</c:v>
                </c:pt>
                <c:pt idx="1355">
                  <c:v>5000</c:v>
                </c:pt>
                <c:pt idx="1356">
                  <c:v>5000</c:v>
                </c:pt>
                <c:pt idx="1357">
                  <c:v>5000</c:v>
                </c:pt>
                <c:pt idx="1358">
                  <c:v>5000</c:v>
                </c:pt>
                <c:pt idx="1359">
                  <c:v>5000</c:v>
                </c:pt>
                <c:pt idx="1360">
                  <c:v>5000</c:v>
                </c:pt>
                <c:pt idx="1361">
                  <c:v>5000</c:v>
                </c:pt>
                <c:pt idx="1362">
                  <c:v>5000</c:v>
                </c:pt>
                <c:pt idx="1363">
                  <c:v>5000</c:v>
                </c:pt>
                <c:pt idx="1364">
                  <c:v>5000</c:v>
                </c:pt>
                <c:pt idx="1365">
                  <c:v>5000</c:v>
                </c:pt>
                <c:pt idx="1366">
                  <c:v>5000</c:v>
                </c:pt>
                <c:pt idx="1367">
                  <c:v>5000</c:v>
                </c:pt>
                <c:pt idx="1368">
                  <c:v>5000</c:v>
                </c:pt>
                <c:pt idx="1369">
                  <c:v>5000</c:v>
                </c:pt>
                <c:pt idx="1370">
                  <c:v>5000</c:v>
                </c:pt>
                <c:pt idx="1371">
                  <c:v>5000</c:v>
                </c:pt>
                <c:pt idx="1372">
                  <c:v>5000</c:v>
                </c:pt>
                <c:pt idx="1373">
                  <c:v>5000</c:v>
                </c:pt>
                <c:pt idx="1374">
                  <c:v>5000</c:v>
                </c:pt>
                <c:pt idx="1375">
                  <c:v>5000</c:v>
                </c:pt>
                <c:pt idx="1376">
                  <c:v>5000</c:v>
                </c:pt>
                <c:pt idx="1377">
                  <c:v>5000</c:v>
                </c:pt>
                <c:pt idx="1378">
                  <c:v>5000</c:v>
                </c:pt>
                <c:pt idx="1379">
                  <c:v>5000</c:v>
                </c:pt>
                <c:pt idx="1380">
                  <c:v>5000</c:v>
                </c:pt>
                <c:pt idx="1381">
                  <c:v>5000</c:v>
                </c:pt>
                <c:pt idx="1382">
                  <c:v>5000</c:v>
                </c:pt>
                <c:pt idx="1383">
                  <c:v>5000</c:v>
                </c:pt>
                <c:pt idx="1384">
                  <c:v>5000</c:v>
                </c:pt>
                <c:pt idx="1385">
                  <c:v>5000</c:v>
                </c:pt>
                <c:pt idx="1386">
                  <c:v>5000</c:v>
                </c:pt>
                <c:pt idx="1387">
                  <c:v>5000</c:v>
                </c:pt>
                <c:pt idx="1388">
                  <c:v>5000</c:v>
                </c:pt>
                <c:pt idx="1389">
                  <c:v>5000</c:v>
                </c:pt>
                <c:pt idx="1390">
                  <c:v>5000</c:v>
                </c:pt>
                <c:pt idx="1391">
                  <c:v>5000</c:v>
                </c:pt>
                <c:pt idx="1392">
                  <c:v>5000</c:v>
                </c:pt>
                <c:pt idx="1393">
                  <c:v>5000</c:v>
                </c:pt>
                <c:pt idx="1394">
                  <c:v>5000</c:v>
                </c:pt>
                <c:pt idx="1395">
                  <c:v>5000</c:v>
                </c:pt>
                <c:pt idx="1396">
                  <c:v>5000</c:v>
                </c:pt>
                <c:pt idx="1397">
                  <c:v>5000</c:v>
                </c:pt>
                <c:pt idx="1398">
                  <c:v>5000</c:v>
                </c:pt>
                <c:pt idx="1399">
                  <c:v>5000</c:v>
                </c:pt>
                <c:pt idx="1400">
                  <c:v>5000</c:v>
                </c:pt>
                <c:pt idx="1401">
                  <c:v>5000</c:v>
                </c:pt>
                <c:pt idx="1402">
                  <c:v>5000</c:v>
                </c:pt>
                <c:pt idx="1403">
                  <c:v>5000</c:v>
                </c:pt>
                <c:pt idx="1404">
                  <c:v>5000</c:v>
                </c:pt>
                <c:pt idx="1405">
                  <c:v>5000</c:v>
                </c:pt>
                <c:pt idx="1406">
                  <c:v>5000</c:v>
                </c:pt>
                <c:pt idx="1407">
                  <c:v>5000</c:v>
                </c:pt>
                <c:pt idx="1408">
                  <c:v>5000</c:v>
                </c:pt>
                <c:pt idx="1409">
                  <c:v>5000</c:v>
                </c:pt>
                <c:pt idx="1410">
                  <c:v>5000</c:v>
                </c:pt>
                <c:pt idx="1411">
                  <c:v>5000</c:v>
                </c:pt>
                <c:pt idx="1412">
                  <c:v>5000</c:v>
                </c:pt>
                <c:pt idx="1413">
                  <c:v>5000</c:v>
                </c:pt>
                <c:pt idx="1414">
                  <c:v>5000</c:v>
                </c:pt>
                <c:pt idx="1415">
                  <c:v>5000</c:v>
                </c:pt>
                <c:pt idx="1416">
                  <c:v>5000</c:v>
                </c:pt>
                <c:pt idx="1417">
                  <c:v>5000</c:v>
                </c:pt>
                <c:pt idx="1418">
                  <c:v>5000</c:v>
                </c:pt>
                <c:pt idx="1419">
                  <c:v>5000</c:v>
                </c:pt>
                <c:pt idx="1420">
                  <c:v>5000</c:v>
                </c:pt>
                <c:pt idx="1421">
                  <c:v>5000</c:v>
                </c:pt>
                <c:pt idx="1422">
                  <c:v>5000</c:v>
                </c:pt>
                <c:pt idx="1423">
                  <c:v>5000</c:v>
                </c:pt>
                <c:pt idx="1424">
                  <c:v>5000</c:v>
                </c:pt>
                <c:pt idx="1425">
                  <c:v>5000</c:v>
                </c:pt>
                <c:pt idx="1426">
                  <c:v>5000</c:v>
                </c:pt>
                <c:pt idx="1427">
                  <c:v>5000</c:v>
                </c:pt>
                <c:pt idx="1428">
                  <c:v>5000</c:v>
                </c:pt>
                <c:pt idx="1429">
                  <c:v>5000</c:v>
                </c:pt>
                <c:pt idx="1430">
                  <c:v>5000</c:v>
                </c:pt>
                <c:pt idx="1431">
                  <c:v>5000</c:v>
                </c:pt>
                <c:pt idx="1432">
                  <c:v>5000</c:v>
                </c:pt>
                <c:pt idx="1433">
                  <c:v>5000</c:v>
                </c:pt>
                <c:pt idx="1434">
                  <c:v>5000</c:v>
                </c:pt>
                <c:pt idx="1435">
                  <c:v>5000</c:v>
                </c:pt>
                <c:pt idx="1436">
                  <c:v>5000</c:v>
                </c:pt>
                <c:pt idx="1437">
                  <c:v>5000</c:v>
                </c:pt>
                <c:pt idx="1438">
                  <c:v>5000</c:v>
                </c:pt>
                <c:pt idx="1439">
                  <c:v>5000</c:v>
                </c:pt>
                <c:pt idx="1440">
                  <c:v>5000</c:v>
                </c:pt>
                <c:pt idx="1441">
                  <c:v>5000</c:v>
                </c:pt>
                <c:pt idx="1442">
                  <c:v>5000</c:v>
                </c:pt>
                <c:pt idx="1443">
                  <c:v>5000</c:v>
                </c:pt>
                <c:pt idx="1444">
                  <c:v>5000</c:v>
                </c:pt>
                <c:pt idx="1445">
                  <c:v>5000</c:v>
                </c:pt>
                <c:pt idx="1446">
                  <c:v>5000</c:v>
                </c:pt>
                <c:pt idx="1447">
                  <c:v>5000</c:v>
                </c:pt>
                <c:pt idx="1448">
                  <c:v>5000</c:v>
                </c:pt>
                <c:pt idx="1449">
                  <c:v>5000</c:v>
                </c:pt>
                <c:pt idx="1450">
                  <c:v>5000</c:v>
                </c:pt>
                <c:pt idx="1451">
                  <c:v>5000</c:v>
                </c:pt>
                <c:pt idx="1452">
                  <c:v>5000</c:v>
                </c:pt>
                <c:pt idx="1453">
                  <c:v>5000</c:v>
                </c:pt>
                <c:pt idx="1454">
                  <c:v>5000</c:v>
                </c:pt>
                <c:pt idx="1455">
                  <c:v>5000</c:v>
                </c:pt>
                <c:pt idx="1456">
                  <c:v>5000</c:v>
                </c:pt>
                <c:pt idx="1457">
                  <c:v>5000</c:v>
                </c:pt>
                <c:pt idx="1458">
                  <c:v>5000</c:v>
                </c:pt>
                <c:pt idx="1459">
                  <c:v>5000</c:v>
                </c:pt>
                <c:pt idx="1460">
                  <c:v>5000</c:v>
                </c:pt>
                <c:pt idx="1461">
                  <c:v>5000</c:v>
                </c:pt>
                <c:pt idx="1462">
                  <c:v>5000</c:v>
                </c:pt>
                <c:pt idx="1463">
                  <c:v>5000</c:v>
                </c:pt>
                <c:pt idx="1464">
                  <c:v>5000</c:v>
                </c:pt>
                <c:pt idx="1465">
                  <c:v>5000</c:v>
                </c:pt>
                <c:pt idx="1466">
                  <c:v>5000</c:v>
                </c:pt>
                <c:pt idx="1467">
                  <c:v>5000</c:v>
                </c:pt>
                <c:pt idx="1468">
                  <c:v>5000</c:v>
                </c:pt>
                <c:pt idx="1469">
                  <c:v>5000</c:v>
                </c:pt>
                <c:pt idx="1470">
                  <c:v>5000</c:v>
                </c:pt>
                <c:pt idx="1471">
                  <c:v>5000</c:v>
                </c:pt>
                <c:pt idx="1472">
                  <c:v>5000</c:v>
                </c:pt>
                <c:pt idx="1473">
                  <c:v>5000</c:v>
                </c:pt>
                <c:pt idx="1474">
                  <c:v>5000</c:v>
                </c:pt>
                <c:pt idx="1475">
                  <c:v>5000</c:v>
                </c:pt>
                <c:pt idx="1476">
                  <c:v>5000</c:v>
                </c:pt>
                <c:pt idx="1477">
                  <c:v>5000</c:v>
                </c:pt>
                <c:pt idx="1478">
                  <c:v>5000</c:v>
                </c:pt>
                <c:pt idx="1479">
                  <c:v>5000</c:v>
                </c:pt>
                <c:pt idx="1480">
                  <c:v>5000</c:v>
                </c:pt>
                <c:pt idx="1481">
                  <c:v>5000</c:v>
                </c:pt>
                <c:pt idx="1482">
                  <c:v>5000</c:v>
                </c:pt>
                <c:pt idx="1483">
                  <c:v>5000</c:v>
                </c:pt>
                <c:pt idx="1484">
                  <c:v>5000</c:v>
                </c:pt>
                <c:pt idx="1485">
                  <c:v>5000</c:v>
                </c:pt>
                <c:pt idx="1486">
                  <c:v>5000</c:v>
                </c:pt>
                <c:pt idx="1487">
                  <c:v>5000</c:v>
                </c:pt>
                <c:pt idx="1488">
                  <c:v>5000</c:v>
                </c:pt>
                <c:pt idx="1489">
                  <c:v>5000</c:v>
                </c:pt>
                <c:pt idx="1490">
                  <c:v>5000</c:v>
                </c:pt>
                <c:pt idx="1491">
                  <c:v>5000</c:v>
                </c:pt>
                <c:pt idx="1492">
                  <c:v>5000</c:v>
                </c:pt>
                <c:pt idx="1493">
                  <c:v>5000</c:v>
                </c:pt>
                <c:pt idx="1494">
                  <c:v>5000</c:v>
                </c:pt>
                <c:pt idx="1495">
                  <c:v>5000</c:v>
                </c:pt>
                <c:pt idx="1496">
                  <c:v>5000</c:v>
                </c:pt>
                <c:pt idx="1497">
                  <c:v>5000</c:v>
                </c:pt>
                <c:pt idx="1498">
                  <c:v>5000</c:v>
                </c:pt>
                <c:pt idx="1499">
                  <c:v>5000</c:v>
                </c:pt>
                <c:pt idx="1500">
                  <c:v>5000</c:v>
                </c:pt>
                <c:pt idx="1501">
                  <c:v>5000</c:v>
                </c:pt>
                <c:pt idx="1502">
                  <c:v>5000</c:v>
                </c:pt>
                <c:pt idx="1503">
                  <c:v>5000</c:v>
                </c:pt>
                <c:pt idx="1504">
                  <c:v>5000</c:v>
                </c:pt>
                <c:pt idx="1505">
                  <c:v>5000</c:v>
                </c:pt>
                <c:pt idx="1506">
                  <c:v>5000</c:v>
                </c:pt>
                <c:pt idx="1507">
                  <c:v>5000</c:v>
                </c:pt>
                <c:pt idx="1508">
                  <c:v>5000</c:v>
                </c:pt>
                <c:pt idx="1509">
                  <c:v>5000</c:v>
                </c:pt>
                <c:pt idx="1510">
                  <c:v>5000</c:v>
                </c:pt>
                <c:pt idx="1511">
                  <c:v>5000</c:v>
                </c:pt>
                <c:pt idx="1512">
                  <c:v>5000</c:v>
                </c:pt>
                <c:pt idx="1513">
                  <c:v>5000</c:v>
                </c:pt>
                <c:pt idx="1514">
                  <c:v>5000</c:v>
                </c:pt>
                <c:pt idx="1515">
                  <c:v>5000</c:v>
                </c:pt>
                <c:pt idx="1516">
                  <c:v>5000</c:v>
                </c:pt>
                <c:pt idx="1517">
                  <c:v>5000</c:v>
                </c:pt>
                <c:pt idx="1518">
                  <c:v>5000</c:v>
                </c:pt>
                <c:pt idx="1519">
                  <c:v>5000</c:v>
                </c:pt>
                <c:pt idx="1520">
                  <c:v>5000</c:v>
                </c:pt>
                <c:pt idx="1521">
                  <c:v>5000</c:v>
                </c:pt>
                <c:pt idx="1522">
                  <c:v>5000</c:v>
                </c:pt>
                <c:pt idx="1523">
                  <c:v>5000</c:v>
                </c:pt>
                <c:pt idx="1524">
                  <c:v>5000</c:v>
                </c:pt>
                <c:pt idx="1525">
                  <c:v>5000</c:v>
                </c:pt>
                <c:pt idx="1526">
                  <c:v>5000</c:v>
                </c:pt>
                <c:pt idx="1527">
                  <c:v>5000</c:v>
                </c:pt>
                <c:pt idx="1528">
                  <c:v>5000</c:v>
                </c:pt>
                <c:pt idx="1529">
                  <c:v>5000</c:v>
                </c:pt>
                <c:pt idx="1530">
                  <c:v>5000</c:v>
                </c:pt>
                <c:pt idx="1531">
                  <c:v>5000</c:v>
                </c:pt>
                <c:pt idx="1532">
                  <c:v>5000</c:v>
                </c:pt>
                <c:pt idx="1533">
                  <c:v>5000</c:v>
                </c:pt>
                <c:pt idx="1534">
                  <c:v>5000</c:v>
                </c:pt>
                <c:pt idx="1535">
                  <c:v>5000</c:v>
                </c:pt>
                <c:pt idx="1536">
                  <c:v>5000</c:v>
                </c:pt>
                <c:pt idx="1537">
                  <c:v>5000</c:v>
                </c:pt>
                <c:pt idx="1538">
                  <c:v>5000</c:v>
                </c:pt>
                <c:pt idx="1539">
                  <c:v>5000</c:v>
                </c:pt>
                <c:pt idx="1540">
                  <c:v>5000</c:v>
                </c:pt>
                <c:pt idx="1541">
                  <c:v>5000</c:v>
                </c:pt>
                <c:pt idx="1542">
                  <c:v>5000</c:v>
                </c:pt>
                <c:pt idx="1543">
                  <c:v>5000</c:v>
                </c:pt>
                <c:pt idx="1544">
                  <c:v>5000</c:v>
                </c:pt>
                <c:pt idx="1545">
                  <c:v>5000</c:v>
                </c:pt>
                <c:pt idx="1546">
                  <c:v>5000</c:v>
                </c:pt>
                <c:pt idx="1547">
                  <c:v>5000</c:v>
                </c:pt>
                <c:pt idx="1548">
                  <c:v>5000</c:v>
                </c:pt>
                <c:pt idx="1549">
                  <c:v>5000</c:v>
                </c:pt>
                <c:pt idx="1550">
                  <c:v>5000</c:v>
                </c:pt>
                <c:pt idx="1551">
                  <c:v>5000</c:v>
                </c:pt>
                <c:pt idx="1552">
                  <c:v>5000</c:v>
                </c:pt>
                <c:pt idx="1553">
                  <c:v>5000</c:v>
                </c:pt>
                <c:pt idx="1554">
                  <c:v>5000</c:v>
                </c:pt>
                <c:pt idx="1555">
                  <c:v>5000</c:v>
                </c:pt>
                <c:pt idx="1556">
                  <c:v>5000</c:v>
                </c:pt>
                <c:pt idx="1557">
                  <c:v>5000</c:v>
                </c:pt>
                <c:pt idx="1558">
                  <c:v>5000</c:v>
                </c:pt>
                <c:pt idx="1559">
                  <c:v>5000</c:v>
                </c:pt>
                <c:pt idx="1560">
                  <c:v>5000</c:v>
                </c:pt>
                <c:pt idx="1561">
                  <c:v>5000</c:v>
                </c:pt>
                <c:pt idx="1562">
                  <c:v>5000</c:v>
                </c:pt>
                <c:pt idx="1563">
                  <c:v>5000</c:v>
                </c:pt>
                <c:pt idx="1564">
                  <c:v>5000</c:v>
                </c:pt>
                <c:pt idx="1565">
                  <c:v>5000</c:v>
                </c:pt>
                <c:pt idx="1566">
                  <c:v>5000</c:v>
                </c:pt>
                <c:pt idx="1567">
                  <c:v>5000</c:v>
                </c:pt>
                <c:pt idx="1568">
                  <c:v>5000</c:v>
                </c:pt>
                <c:pt idx="1569">
                  <c:v>5000</c:v>
                </c:pt>
                <c:pt idx="1570">
                  <c:v>5000</c:v>
                </c:pt>
                <c:pt idx="1571">
                  <c:v>5000</c:v>
                </c:pt>
                <c:pt idx="1572">
                  <c:v>5000</c:v>
                </c:pt>
                <c:pt idx="1573">
                  <c:v>5000</c:v>
                </c:pt>
                <c:pt idx="1574">
                  <c:v>5000</c:v>
                </c:pt>
                <c:pt idx="1575">
                  <c:v>5000</c:v>
                </c:pt>
                <c:pt idx="1576">
                  <c:v>5000</c:v>
                </c:pt>
                <c:pt idx="1577">
                  <c:v>5000</c:v>
                </c:pt>
                <c:pt idx="1578">
                  <c:v>5000</c:v>
                </c:pt>
                <c:pt idx="1579">
                  <c:v>5000</c:v>
                </c:pt>
                <c:pt idx="1580">
                  <c:v>5000</c:v>
                </c:pt>
                <c:pt idx="1581">
                  <c:v>5000</c:v>
                </c:pt>
                <c:pt idx="1582">
                  <c:v>5000</c:v>
                </c:pt>
                <c:pt idx="1583">
                  <c:v>5000</c:v>
                </c:pt>
                <c:pt idx="1584">
                  <c:v>5000</c:v>
                </c:pt>
                <c:pt idx="1585">
                  <c:v>5000</c:v>
                </c:pt>
                <c:pt idx="1586">
                  <c:v>5000</c:v>
                </c:pt>
                <c:pt idx="1587">
                  <c:v>5000</c:v>
                </c:pt>
                <c:pt idx="1588">
                  <c:v>5000</c:v>
                </c:pt>
                <c:pt idx="1589">
                  <c:v>5000</c:v>
                </c:pt>
                <c:pt idx="1590">
                  <c:v>5000</c:v>
                </c:pt>
                <c:pt idx="1591">
                  <c:v>5000</c:v>
                </c:pt>
                <c:pt idx="1592">
                  <c:v>5000</c:v>
                </c:pt>
                <c:pt idx="1593">
                  <c:v>5000</c:v>
                </c:pt>
                <c:pt idx="1594">
                  <c:v>5000</c:v>
                </c:pt>
                <c:pt idx="1595">
                  <c:v>5000</c:v>
                </c:pt>
                <c:pt idx="1596">
                  <c:v>5000</c:v>
                </c:pt>
                <c:pt idx="1597">
                  <c:v>5000</c:v>
                </c:pt>
                <c:pt idx="1598">
                  <c:v>5000</c:v>
                </c:pt>
                <c:pt idx="1599">
                  <c:v>5000</c:v>
                </c:pt>
                <c:pt idx="1600">
                  <c:v>5000</c:v>
                </c:pt>
                <c:pt idx="1601">
                  <c:v>5000</c:v>
                </c:pt>
                <c:pt idx="1602">
                  <c:v>5000</c:v>
                </c:pt>
                <c:pt idx="1603">
                  <c:v>5000</c:v>
                </c:pt>
                <c:pt idx="1604">
                  <c:v>5000</c:v>
                </c:pt>
                <c:pt idx="1605">
                  <c:v>5000</c:v>
                </c:pt>
                <c:pt idx="1606">
                  <c:v>5000</c:v>
                </c:pt>
                <c:pt idx="1607">
                  <c:v>5000</c:v>
                </c:pt>
                <c:pt idx="1608">
                  <c:v>5000</c:v>
                </c:pt>
                <c:pt idx="1609">
                  <c:v>5000</c:v>
                </c:pt>
                <c:pt idx="1610">
                  <c:v>5000</c:v>
                </c:pt>
                <c:pt idx="1611">
                  <c:v>5000</c:v>
                </c:pt>
                <c:pt idx="1612">
                  <c:v>5000</c:v>
                </c:pt>
                <c:pt idx="1613">
                  <c:v>5000</c:v>
                </c:pt>
                <c:pt idx="1614">
                  <c:v>5000</c:v>
                </c:pt>
                <c:pt idx="1615">
                  <c:v>5000</c:v>
                </c:pt>
                <c:pt idx="1616">
                  <c:v>5000</c:v>
                </c:pt>
                <c:pt idx="1617">
                  <c:v>5000</c:v>
                </c:pt>
                <c:pt idx="1618">
                  <c:v>5000</c:v>
                </c:pt>
                <c:pt idx="1619">
                  <c:v>5000</c:v>
                </c:pt>
                <c:pt idx="1620">
                  <c:v>5000</c:v>
                </c:pt>
                <c:pt idx="1621">
                  <c:v>5000</c:v>
                </c:pt>
                <c:pt idx="1622">
                  <c:v>5000</c:v>
                </c:pt>
                <c:pt idx="1623">
                  <c:v>5000</c:v>
                </c:pt>
                <c:pt idx="1624">
                  <c:v>5000</c:v>
                </c:pt>
                <c:pt idx="1625">
                  <c:v>5000</c:v>
                </c:pt>
                <c:pt idx="1626">
                  <c:v>5000</c:v>
                </c:pt>
                <c:pt idx="1627">
                  <c:v>5000</c:v>
                </c:pt>
                <c:pt idx="1628">
                  <c:v>5000</c:v>
                </c:pt>
                <c:pt idx="1629">
                  <c:v>5000</c:v>
                </c:pt>
                <c:pt idx="1630">
                  <c:v>5000</c:v>
                </c:pt>
                <c:pt idx="1631">
                  <c:v>5000</c:v>
                </c:pt>
                <c:pt idx="1632">
                  <c:v>5000</c:v>
                </c:pt>
                <c:pt idx="1633">
                  <c:v>5000</c:v>
                </c:pt>
                <c:pt idx="1634">
                  <c:v>5000</c:v>
                </c:pt>
                <c:pt idx="1635">
                  <c:v>5000</c:v>
                </c:pt>
                <c:pt idx="1636">
                  <c:v>5000</c:v>
                </c:pt>
                <c:pt idx="1637">
                  <c:v>5000</c:v>
                </c:pt>
                <c:pt idx="1638">
                  <c:v>5000</c:v>
                </c:pt>
                <c:pt idx="1639">
                  <c:v>5000</c:v>
                </c:pt>
                <c:pt idx="1640">
                  <c:v>5000</c:v>
                </c:pt>
                <c:pt idx="1641">
                  <c:v>5000</c:v>
                </c:pt>
                <c:pt idx="1642">
                  <c:v>5000</c:v>
                </c:pt>
                <c:pt idx="1643">
                  <c:v>5000</c:v>
                </c:pt>
                <c:pt idx="1644">
                  <c:v>5000</c:v>
                </c:pt>
                <c:pt idx="1645">
                  <c:v>5000</c:v>
                </c:pt>
                <c:pt idx="1646">
                  <c:v>5000</c:v>
                </c:pt>
                <c:pt idx="1647">
                  <c:v>5000</c:v>
                </c:pt>
                <c:pt idx="1648">
                  <c:v>5000</c:v>
                </c:pt>
                <c:pt idx="1649">
                  <c:v>5000</c:v>
                </c:pt>
                <c:pt idx="1650">
                  <c:v>5000</c:v>
                </c:pt>
                <c:pt idx="1651">
                  <c:v>5000</c:v>
                </c:pt>
                <c:pt idx="1652">
                  <c:v>5000</c:v>
                </c:pt>
                <c:pt idx="1653">
                  <c:v>5000</c:v>
                </c:pt>
                <c:pt idx="1654">
                  <c:v>5000</c:v>
                </c:pt>
                <c:pt idx="1655">
                  <c:v>5000</c:v>
                </c:pt>
                <c:pt idx="1656">
                  <c:v>5000</c:v>
                </c:pt>
                <c:pt idx="1657">
                  <c:v>5000</c:v>
                </c:pt>
                <c:pt idx="1658">
                  <c:v>5000</c:v>
                </c:pt>
                <c:pt idx="1659">
                  <c:v>5000</c:v>
                </c:pt>
                <c:pt idx="1660">
                  <c:v>5000</c:v>
                </c:pt>
                <c:pt idx="1661">
                  <c:v>5000</c:v>
                </c:pt>
                <c:pt idx="1662">
                  <c:v>5000</c:v>
                </c:pt>
                <c:pt idx="1663">
                  <c:v>5000</c:v>
                </c:pt>
                <c:pt idx="1664">
                  <c:v>5000</c:v>
                </c:pt>
                <c:pt idx="1665">
                  <c:v>5000</c:v>
                </c:pt>
                <c:pt idx="1666">
                  <c:v>5000</c:v>
                </c:pt>
                <c:pt idx="1667">
                  <c:v>5000</c:v>
                </c:pt>
                <c:pt idx="1668">
                  <c:v>5000</c:v>
                </c:pt>
                <c:pt idx="1669">
                  <c:v>5000</c:v>
                </c:pt>
                <c:pt idx="1670">
                  <c:v>5000</c:v>
                </c:pt>
                <c:pt idx="1671">
                  <c:v>5000</c:v>
                </c:pt>
                <c:pt idx="1672">
                  <c:v>5000</c:v>
                </c:pt>
                <c:pt idx="1673">
                  <c:v>5000</c:v>
                </c:pt>
                <c:pt idx="1674">
                  <c:v>5000</c:v>
                </c:pt>
                <c:pt idx="1675">
                  <c:v>5000</c:v>
                </c:pt>
                <c:pt idx="1676">
                  <c:v>5000</c:v>
                </c:pt>
                <c:pt idx="1677">
                  <c:v>5000</c:v>
                </c:pt>
                <c:pt idx="1678">
                  <c:v>5000</c:v>
                </c:pt>
                <c:pt idx="1679">
                  <c:v>5000</c:v>
                </c:pt>
                <c:pt idx="1680">
                  <c:v>5000</c:v>
                </c:pt>
                <c:pt idx="1681">
                  <c:v>5000</c:v>
                </c:pt>
                <c:pt idx="1682">
                  <c:v>5000</c:v>
                </c:pt>
                <c:pt idx="1683">
                  <c:v>5000</c:v>
                </c:pt>
                <c:pt idx="1684">
                  <c:v>5000</c:v>
                </c:pt>
                <c:pt idx="1685">
                  <c:v>5000</c:v>
                </c:pt>
                <c:pt idx="1686">
                  <c:v>5000</c:v>
                </c:pt>
                <c:pt idx="1687">
                  <c:v>5000</c:v>
                </c:pt>
                <c:pt idx="1688">
                  <c:v>5000</c:v>
                </c:pt>
                <c:pt idx="1689">
                  <c:v>5000</c:v>
                </c:pt>
                <c:pt idx="1690">
                  <c:v>5000</c:v>
                </c:pt>
                <c:pt idx="1691">
                  <c:v>5000</c:v>
                </c:pt>
                <c:pt idx="1692">
                  <c:v>5000</c:v>
                </c:pt>
                <c:pt idx="1693">
                  <c:v>5000</c:v>
                </c:pt>
                <c:pt idx="1694">
                  <c:v>5000</c:v>
                </c:pt>
                <c:pt idx="1695">
                  <c:v>5000</c:v>
                </c:pt>
                <c:pt idx="1696">
                  <c:v>5000</c:v>
                </c:pt>
                <c:pt idx="1697">
                  <c:v>5000</c:v>
                </c:pt>
                <c:pt idx="1698">
                  <c:v>5000</c:v>
                </c:pt>
                <c:pt idx="1699">
                  <c:v>5000</c:v>
                </c:pt>
                <c:pt idx="1700">
                  <c:v>5000</c:v>
                </c:pt>
                <c:pt idx="1701">
                  <c:v>5000</c:v>
                </c:pt>
                <c:pt idx="1702">
                  <c:v>5000</c:v>
                </c:pt>
                <c:pt idx="1703">
                  <c:v>5000</c:v>
                </c:pt>
                <c:pt idx="1704">
                  <c:v>5000</c:v>
                </c:pt>
                <c:pt idx="1705">
                  <c:v>5000</c:v>
                </c:pt>
                <c:pt idx="1706">
                  <c:v>5000</c:v>
                </c:pt>
                <c:pt idx="1707">
                  <c:v>5000</c:v>
                </c:pt>
                <c:pt idx="1708">
                  <c:v>5000</c:v>
                </c:pt>
                <c:pt idx="1709">
                  <c:v>5000</c:v>
                </c:pt>
                <c:pt idx="1710">
                  <c:v>5000</c:v>
                </c:pt>
                <c:pt idx="1711">
                  <c:v>5000</c:v>
                </c:pt>
                <c:pt idx="1712">
                  <c:v>5000</c:v>
                </c:pt>
                <c:pt idx="1713">
                  <c:v>5000</c:v>
                </c:pt>
                <c:pt idx="1714">
                  <c:v>5000</c:v>
                </c:pt>
                <c:pt idx="1715">
                  <c:v>5000</c:v>
                </c:pt>
                <c:pt idx="1716">
                  <c:v>5000</c:v>
                </c:pt>
                <c:pt idx="1717">
                  <c:v>5000</c:v>
                </c:pt>
                <c:pt idx="1718">
                  <c:v>5000</c:v>
                </c:pt>
                <c:pt idx="1719">
                  <c:v>5000</c:v>
                </c:pt>
                <c:pt idx="1720">
                  <c:v>5000</c:v>
                </c:pt>
                <c:pt idx="1721">
                  <c:v>5000</c:v>
                </c:pt>
                <c:pt idx="1722">
                  <c:v>5000</c:v>
                </c:pt>
                <c:pt idx="1723">
                  <c:v>5000</c:v>
                </c:pt>
                <c:pt idx="1724">
                  <c:v>5000</c:v>
                </c:pt>
                <c:pt idx="1725">
                  <c:v>5000</c:v>
                </c:pt>
                <c:pt idx="1726">
                  <c:v>5000</c:v>
                </c:pt>
                <c:pt idx="1727">
                  <c:v>5000</c:v>
                </c:pt>
                <c:pt idx="1728">
                  <c:v>5000</c:v>
                </c:pt>
                <c:pt idx="1729">
                  <c:v>5000</c:v>
                </c:pt>
                <c:pt idx="1730">
                  <c:v>5000</c:v>
                </c:pt>
                <c:pt idx="1731">
                  <c:v>5000</c:v>
                </c:pt>
                <c:pt idx="1732">
                  <c:v>5000</c:v>
                </c:pt>
                <c:pt idx="1733">
                  <c:v>5000</c:v>
                </c:pt>
                <c:pt idx="1734">
                  <c:v>5000</c:v>
                </c:pt>
                <c:pt idx="1735">
                  <c:v>5000</c:v>
                </c:pt>
                <c:pt idx="1736">
                  <c:v>5000</c:v>
                </c:pt>
                <c:pt idx="1737">
                  <c:v>5000</c:v>
                </c:pt>
                <c:pt idx="1738">
                  <c:v>5000</c:v>
                </c:pt>
                <c:pt idx="1739">
                  <c:v>5000</c:v>
                </c:pt>
                <c:pt idx="1740">
                  <c:v>5000</c:v>
                </c:pt>
                <c:pt idx="1741">
                  <c:v>5000</c:v>
                </c:pt>
                <c:pt idx="1742">
                  <c:v>5000</c:v>
                </c:pt>
                <c:pt idx="1743">
                  <c:v>5000</c:v>
                </c:pt>
                <c:pt idx="1744">
                  <c:v>5000</c:v>
                </c:pt>
                <c:pt idx="1745">
                  <c:v>5000</c:v>
                </c:pt>
                <c:pt idx="1746">
                  <c:v>5000</c:v>
                </c:pt>
                <c:pt idx="1747">
                  <c:v>5000</c:v>
                </c:pt>
                <c:pt idx="1748">
                  <c:v>5000</c:v>
                </c:pt>
                <c:pt idx="1749">
                  <c:v>5000</c:v>
                </c:pt>
                <c:pt idx="1750">
                  <c:v>5000</c:v>
                </c:pt>
                <c:pt idx="1751">
                  <c:v>5000</c:v>
                </c:pt>
                <c:pt idx="1752">
                  <c:v>5000</c:v>
                </c:pt>
                <c:pt idx="1753">
                  <c:v>5000</c:v>
                </c:pt>
                <c:pt idx="1754">
                  <c:v>5000</c:v>
                </c:pt>
                <c:pt idx="1755">
                  <c:v>5000</c:v>
                </c:pt>
                <c:pt idx="1756">
                  <c:v>5000</c:v>
                </c:pt>
                <c:pt idx="1757">
                  <c:v>5000</c:v>
                </c:pt>
                <c:pt idx="1758">
                  <c:v>5000</c:v>
                </c:pt>
                <c:pt idx="1759">
                  <c:v>5000</c:v>
                </c:pt>
                <c:pt idx="1760">
                  <c:v>5000</c:v>
                </c:pt>
                <c:pt idx="1761">
                  <c:v>5000</c:v>
                </c:pt>
                <c:pt idx="1762">
                  <c:v>5000</c:v>
                </c:pt>
                <c:pt idx="1763">
                  <c:v>5000</c:v>
                </c:pt>
                <c:pt idx="1764">
                  <c:v>5000</c:v>
                </c:pt>
                <c:pt idx="1765">
                  <c:v>5000</c:v>
                </c:pt>
                <c:pt idx="1766">
                  <c:v>5000</c:v>
                </c:pt>
                <c:pt idx="1767">
                  <c:v>5000</c:v>
                </c:pt>
                <c:pt idx="1768">
                  <c:v>5000</c:v>
                </c:pt>
                <c:pt idx="1769">
                  <c:v>5000</c:v>
                </c:pt>
                <c:pt idx="1770">
                  <c:v>5000</c:v>
                </c:pt>
                <c:pt idx="1771">
                  <c:v>5000</c:v>
                </c:pt>
                <c:pt idx="1772">
                  <c:v>5000</c:v>
                </c:pt>
                <c:pt idx="1773">
                  <c:v>5000</c:v>
                </c:pt>
                <c:pt idx="1774">
                  <c:v>5000</c:v>
                </c:pt>
                <c:pt idx="1775">
                  <c:v>5000</c:v>
                </c:pt>
                <c:pt idx="1776">
                  <c:v>5000</c:v>
                </c:pt>
                <c:pt idx="1777">
                  <c:v>5000</c:v>
                </c:pt>
                <c:pt idx="1778">
                  <c:v>5000</c:v>
                </c:pt>
                <c:pt idx="1779">
                  <c:v>5000</c:v>
                </c:pt>
                <c:pt idx="1780">
                  <c:v>5000</c:v>
                </c:pt>
                <c:pt idx="1781">
                  <c:v>5000</c:v>
                </c:pt>
                <c:pt idx="1782">
                  <c:v>5000</c:v>
                </c:pt>
                <c:pt idx="1783">
                  <c:v>5000</c:v>
                </c:pt>
                <c:pt idx="1784">
                  <c:v>5000</c:v>
                </c:pt>
                <c:pt idx="1785">
                  <c:v>5000</c:v>
                </c:pt>
                <c:pt idx="1786">
                  <c:v>5000</c:v>
                </c:pt>
                <c:pt idx="1787">
                  <c:v>5000</c:v>
                </c:pt>
                <c:pt idx="1788">
                  <c:v>5000</c:v>
                </c:pt>
                <c:pt idx="1789">
                  <c:v>5000</c:v>
                </c:pt>
                <c:pt idx="1790">
                  <c:v>5000</c:v>
                </c:pt>
                <c:pt idx="1791">
                  <c:v>5000</c:v>
                </c:pt>
                <c:pt idx="1792">
                  <c:v>5000</c:v>
                </c:pt>
                <c:pt idx="1793">
                  <c:v>5000</c:v>
                </c:pt>
                <c:pt idx="1794">
                  <c:v>5000</c:v>
                </c:pt>
                <c:pt idx="1795">
                  <c:v>5000</c:v>
                </c:pt>
                <c:pt idx="1796">
                  <c:v>5000</c:v>
                </c:pt>
                <c:pt idx="1797">
                  <c:v>5000</c:v>
                </c:pt>
                <c:pt idx="1798">
                  <c:v>5000</c:v>
                </c:pt>
                <c:pt idx="1799">
                  <c:v>5000</c:v>
                </c:pt>
                <c:pt idx="1800">
                  <c:v>5000</c:v>
                </c:pt>
                <c:pt idx="1801">
                  <c:v>5000</c:v>
                </c:pt>
                <c:pt idx="1802">
                  <c:v>5000</c:v>
                </c:pt>
                <c:pt idx="1803">
                  <c:v>5000</c:v>
                </c:pt>
                <c:pt idx="1804">
                  <c:v>5000</c:v>
                </c:pt>
                <c:pt idx="1805">
                  <c:v>5000</c:v>
                </c:pt>
                <c:pt idx="1806">
                  <c:v>5000</c:v>
                </c:pt>
                <c:pt idx="1807">
                  <c:v>5000</c:v>
                </c:pt>
                <c:pt idx="1808">
                  <c:v>5000</c:v>
                </c:pt>
                <c:pt idx="1809">
                  <c:v>5000</c:v>
                </c:pt>
                <c:pt idx="1810">
                  <c:v>5000</c:v>
                </c:pt>
                <c:pt idx="1811">
                  <c:v>5000</c:v>
                </c:pt>
                <c:pt idx="1812">
                  <c:v>5000</c:v>
                </c:pt>
                <c:pt idx="1813">
                  <c:v>5000</c:v>
                </c:pt>
                <c:pt idx="1814">
                  <c:v>5000</c:v>
                </c:pt>
                <c:pt idx="1815">
                  <c:v>5000</c:v>
                </c:pt>
                <c:pt idx="1816">
                  <c:v>5000</c:v>
                </c:pt>
                <c:pt idx="1817">
                  <c:v>5000</c:v>
                </c:pt>
                <c:pt idx="1818">
                  <c:v>5000</c:v>
                </c:pt>
                <c:pt idx="1819">
                  <c:v>5000</c:v>
                </c:pt>
                <c:pt idx="1820">
                  <c:v>5000</c:v>
                </c:pt>
                <c:pt idx="1821">
                  <c:v>5000</c:v>
                </c:pt>
                <c:pt idx="1822">
                  <c:v>5000</c:v>
                </c:pt>
                <c:pt idx="1823">
                  <c:v>5000</c:v>
                </c:pt>
                <c:pt idx="1824">
                  <c:v>5000</c:v>
                </c:pt>
                <c:pt idx="1825">
                  <c:v>5000</c:v>
                </c:pt>
                <c:pt idx="1826">
                  <c:v>5000</c:v>
                </c:pt>
                <c:pt idx="1827">
                  <c:v>5000</c:v>
                </c:pt>
                <c:pt idx="1828">
                  <c:v>5000</c:v>
                </c:pt>
                <c:pt idx="1829">
                  <c:v>5000</c:v>
                </c:pt>
                <c:pt idx="1830">
                  <c:v>5000</c:v>
                </c:pt>
                <c:pt idx="1831">
                  <c:v>5000</c:v>
                </c:pt>
                <c:pt idx="1832">
                  <c:v>5000</c:v>
                </c:pt>
                <c:pt idx="1833">
                  <c:v>5000</c:v>
                </c:pt>
                <c:pt idx="1834">
                  <c:v>5000</c:v>
                </c:pt>
                <c:pt idx="1835">
                  <c:v>5000</c:v>
                </c:pt>
                <c:pt idx="1836">
                  <c:v>5000</c:v>
                </c:pt>
                <c:pt idx="1837">
                  <c:v>5000</c:v>
                </c:pt>
                <c:pt idx="1838">
                  <c:v>5000</c:v>
                </c:pt>
                <c:pt idx="1839">
                  <c:v>5000</c:v>
                </c:pt>
                <c:pt idx="1840">
                  <c:v>5000</c:v>
                </c:pt>
                <c:pt idx="1841">
                  <c:v>5000</c:v>
                </c:pt>
                <c:pt idx="1842">
                  <c:v>5000</c:v>
                </c:pt>
                <c:pt idx="1843">
                  <c:v>5000</c:v>
                </c:pt>
                <c:pt idx="1844">
                  <c:v>5000</c:v>
                </c:pt>
                <c:pt idx="1845">
                  <c:v>5000</c:v>
                </c:pt>
                <c:pt idx="1846">
                  <c:v>5000</c:v>
                </c:pt>
                <c:pt idx="1847">
                  <c:v>5000</c:v>
                </c:pt>
                <c:pt idx="1848">
                  <c:v>5000</c:v>
                </c:pt>
                <c:pt idx="1849">
                  <c:v>5000</c:v>
                </c:pt>
                <c:pt idx="1850">
                  <c:v>5000</c:v>
                </c:pt>
                <c:pt idx="1851">
                  <c:v>5000</c:v>
                </c:pt>
                <c:pt idx="1852">
                  <c:v>5000</c:v>
                </c:pt>
                <c:pt idx="1853">
                  <c:v>5000</c:v>
                </c:pt>
                <c:pt idx="1854">
                  <c:v>5000</c:v>
                </c:pt>
                <c:pt idx="1855">
                  <c:v>5000</c:v>
                </c:pt>
                <c:pt idx="1856">
                  <c:v>5000</c:v>
                </c:pt>
                <c:pt idx="1857">
                  <c:v>5000</c:v>
                </c:pt>
                <c:pt idx="1858">
                  <c:v>5000</c:v>
                </c:pt>
                <c:pt idx="1859">
                  <c:v>5000</c:v>
                </c:pt>
                <c:pt idx="1860">
                  <c:v>5000</c:v>
                </c:pt>
                <c:pt idx="1861">
                  <c:v>5000</c:v>
                </c:pt>
                <c:pt idx="1862">
                  <c:v>5000</c:v>
                </c:pt>
                <c:pt idx="1863">
                  <c:v>5000</c:v>
                </c:pt>
                <c:pt idx="1864">
                  <c:v>5000</c:v>
                </c:pt>
                <c:pt idx="1865">
                  <c:v>5000</c:v>
                </c:pt>
                <c:pt idx="1866">
                  <c:v>5000</c:v>
                </c:pt>
                <c:pt idx="1867">
                  <c:v>5000</c:v>
                </c:pt>
                <c:pt idx="1868">
                  <c:v>5000</c:v>
                </c:pt>
                <c:pt idx="1869">
                  <c:v>5000</c:v>
                </c:pt>
                <c:pt idx="1870">
                  <c:v>5000</c:v>
                </c:pt>
                <c:pt idx="1871">
                  <c:v>5000</c:v>
                </c:pt>
                <c:pt idx="1872">
                  <c:v>5000</c:v>
                </c:pt>
                <c:pt idx="1873">
                  <c:v>5000</c:v>
                </c:pt>
                <c:pt idx="1874">
                  <c:v>5000</c:v>
                </c:pt>
                <c:pt idx="1875">
                  <c:v>5000</c:v>
                </c:pt>
                <c:pt idx="1876">
                  <c:v>5000</c:v>
                </c:pt>
                <c:pt idx="1877">
                  <c:v>5000</c:v>
                </c:pt>
                <c:pt idx="1878">
                  <c:v>5000</c:v>
                </c:pt>
                <c:pt idx="1879">
                  <c:v>5000</c:v>
                </c:pt>
                <c:pt idx="1880">
                  <c:v>5000</c:v>
                </c:pt>
                <c:pt idx="1881">
                  <c:v>5000</c:v>
                </c:pt>
                <c:pt idx="1882">
                  <c:v>5000</c:v>
                </c:pt>
                <c:pt idx="1883">
                  <c:v>5000</c:v>
                </c:pt>
                <c:pt idx="1884">
                  <c:v>5000</c:v>
                </c:pt>
                <c:pt idx="1885">
                  <c:v>5000</c:v>
                </c:pt>
                <c:pt idx="1886">
                  <c:v>5000</c:v>
                </c:pt>
                <c:pt idx="1887">
                  <c:v>5000</c:v>
                </c:pt>
                <c:pt idx="1888">
                  <c:v>5000</c:v>
                </c:pt>
                <c:pt idx="1889">
                  <c:v>5000</c:v>
                </c:pt>
                <c:pt idx="1890">
                  <c:v>5000</c:v>
                </c:pt>
                <c:pt idx="1891">
                  <c:v>5000</c:v>
                </c:pt>
                <c:pt idx="1892">
                  <c:v>5000</c:v>
                </c:pt>
                <c:pt idx="1893">
                  <c:v>5000</c:v>
                </c:pt>
                <c:pt idx="1894">
                  <c:v>5000</c:v>
                </c:pt>
                <c:pt idx="1895">
                  <c:v>5000</c:v>
                </c:pt>
                <c:pt idx="1896">
                  <c:v>5000</c:v>
                </c:pt>
                <c:pt idx="1897">
                  <c:v>5000</c:v>
                </c:pt>
                <c:pt idx="1898">
                  <c:v>5000</c:v>
                </c:pt>
                <c:pt idx="1899">
                  <c:v>5000</c:v>
                </c:pt>
                <c:pt idx="1900">
                  <c:v>5000</c:v>
                </c:pt>
                <c:pt idx="1901">
                  <c:v>5000</c:v>
                </c:pt>
                <c:pt idx="1902">
                  <c:v>5000</c:v>
                </c:pt>
                <c:pt idx="1903">
                  <c:v>5000</c:v>
                </c:pt>
                <c:pt idx="1904">
                  <c:v>5000</c:v>
                </c:pt>
                <c:pt idx="1905">
                  <c:v>5000</c:v>
                </c:pt>
                <c:pt idx="1906">
                  <c:v>5000</c:v>
                </c:pt>
                <c:pt idx="1907">
                  <c:v>5000</c:v>
                </c:pt>
                <c:pt idx="1908">
                  <c:v>5000</c:v>
                </c:pt>
                <c:pt idx="1909">
                  <c:v>5000</c:v>
                </c:pt>
                <c:pt idx="1910">
                  <c:v>5000</c:v>
                </c:pt>
                <c:pt idx="1911">
                  <c:v>5000</c:v>
                </c:pt>
                <c:pt idx="1912">
                  <c:v>5000</c:v>
                </c:pt>
                <c:pt idx="1913">
                  <c:v>5000</c:v>
                </c:pt>
                <c:pt idx="1914">
                  <c:v>5000</c:v>
                </c:pt>
                <c:pt idx="1915">
                  <c:v>5000</c:v>
                </c:pt>
                <c:pt idx="1916">
                  <c:v>5000</c:v>
                </c:pt>
                <c:pt idx="1917">
                  <c:v>5000</c:v>
                </c:pt>
                <c:pt idx="1918">
                  <c:v>5000</c:v>
                </c:pt>
                <c:pt idx="1919">
                  <c:v>5000</c:v>
                </c:pt>
                <c:pt idx="1920">
                  <c:v>5000</c:v>
                </c:pt>
                <c:pt idx="1921">
                  <c:v>5000</c:v>
                </c:pt>
                <c:pt idx="1922">
                  <c:v>5000</c:v>
                </c:pt>
                <c:pt idx="1923">
                  <c:v>5000</c:v>
                </c:pt>
                <c:pt idx="1924">
                  <c:v>5000</c:v>
                </c:pt>
                <c:pt idx="1925">
                  <c:v>5000</c:v>
                </c:pt>
                <c:pt idx="1926">
                  <c:v>5000</c:v>
                </c:pt>
                <c:pt idx="1927">
                  <c:v>5000</c:v>
                </c:pt>
                <c:pt idx="1928">
                  <c:v>5000</c:v>
                </c:pt>
                <c:pt idx="1929">
                  <c:v>5000</c:v>
                </c:pt>
                <c:pt idx="1930">
                  <c:v>5000</c:v>
                </c:pt>
                <c:pt idx="1931">
                  <c:v>5000</c:v>
                </c:pt>
                <c:pt idx="1932">
                  <c:v>5000</c:v>
                </c:pt>
                <c:pt idx="1933">
                  <c:v>5000</c:v>
                </c:pt>
                <c:pt idx="1934">
                  <c:v>5000</c:v>
                </c:pt>
                <c:pt idx="1935">
                  <c:v>5000</c:v>
                </c:pt>
                <c:pt idx="1936">
                  <c:v>5000</c:v>
                </c:pt>
                <c:pt idx="1937">
                  <c:v>5000</c:v>
                </c:pt>
                <c:pt idx="1938">
                  <c:v>5000</c:v>
                </c:pt>
                <c:pt idx="1939">
                  <c:v>5000</c:v>
                </c:pt>
                <c:pt idx="1940">
                  <c:v>5000</c:v>
                </c:pt>
                <c:pt idx="1941">
                  <c:v>5000</c:v>
                </c:pt>
                <c:pt idx="1942">
                  <c:v>5000</c:v>
                </c:pt>
                <c:pt idx="1943">
                  <c:v>5000</c:v>
                </c:pt>
                <c:pt idx="1944">
                  <c:v>5000</c:v>
                </c:pt>
                <c:pt idx="1945">
                  <c:v>5000</c:v>
                </c:pt>
                <c:pt idx="1946">
                  <c:v>5000</c:v>
                </c:pt>
                <c:pt idx="1947">
                  <c:v>5000</c:v>
                </c:pt>
                <c:pt idx="1948">
                  <c:v>5000</c:v>
                </c:pt>
                <c:pt idx="1949">
                  <c:v>5000</c:v>
                </c:pt>
                <c:pt idx="1950">
                  <c:v>5000</c:v>
                </c:pt>
                <c:pt idx="1951">
                  <c:v>5000</c:v>
                </c:pt>
                <c:pt idx="1952">
                  <c:v>5000</c:v>
                </c:pt>
                <c:pt idx="1953">
                  <c:v>5000</c:v>
                </c:pt>
                <c:pt idx="1954">
                  <c:v>5000</c:v>
                </c:pt>
                <c:pt idx="1955">
                  <c:v>5000</c:v>
                </c:pt>
                <c:pt idx="1956">
                  <c:v>5000</c:v>
                </c:pt>
                <c:pt idx="1957">
                  <c:v>5000</c:v>
                </c:pt>
                <c:pt idx="1958">
                  <c:v>5000</c:v>
                </c:pt>
                <c:pt idx="1959">
                  <c:v>5000</c:v>
                </c:pt>
                <c:pt idx="1960">
                  <c:v>5000</c:v>
                </c:pt>
                <c:pt idx="1961">
                  <c:v>5000</c:v>
                </c:pt>
                <c:pt idx="1962">
                  <c:v>5000</c:v>
                </c:pt>
                <c:pt idx="1963">
                  <c:v>5000</c:v>
                </c:pt>
                <c:pt idx="1964">
                  <c:v>5000</c:v>
                </c:pt>
                <c:pt idx="1965">
                  <c:v>5000</c:v>
                </c:pt>
                <c:pt idx="1966">
                  <c:v>5000</c:v>
                </c:pt>
                <c:pt idx="1967">
                  <c:v>5000</c:v>
                </c:pt>
                <c:pt idx="1968">
                  <c:v>5000</c:v>
                </c:pt>
                <c:pt idx="1969">
                  <c:v>5000</c:v>
                </c:pt>
                <c:pt idx="1970">
                  <c:v>5000</c:v>
                </c:pt>
                <c:pt idx="1971">
                  <c:v>5000</c:v>
                </c:pt>
                <c:pt idx="1972">
                  <c:v>5000</c:v>
                </c:pt>
                <c:pt idx="1973">
                  <c:v>5000</c:v>
                </c:pt>
                <c:pt idx="1974">
                  <c:v>5000</c:v>
                </c:pt>
                <c:pt idx="1975">
                  <c:v>5000</c:v>
                </c:pt>
                <c:pt idx="1976">
                  <c:v>5000</c:v>
                </c:pt>
                <c:pt idx="1977">
                  <c:v>5000</c:v>
                </c:pt>
                <c:pt idx="1978">
                  <c:v>5000</c:v>
                </c:pt>
                <c:pt idx="1979">
                  <c:v>5000</c:v>
                </c:pt>
                <c:pt idx="1980">
                  <c:v>5000</c:v>
                </c:pt>
                <c:pt idx="1981">
                  <c:v>5000</c:v>
                </c:pt>
                <c:pt idx="1982">
                  <c:v>5000</c:v>
                </c:pt>
                <c:pt idx="1983">
                  <c:v>5000</c:v>
                </c:pt>
                <c:pt idx="1984">
                  <c:v>5000</c:v>
                </c:pt>
                <c:pt idx="1985">
                  <c:v>5000</c:v>
                </c:pt>
                <c:pt idx="1986">
                  <c:v>5000</c:v>
                </c:pt>
                <c:pt idx="1987">
                  <c:v>5000</c:v>
                </c:pt>
                <c:pt idx="1988">
                  <c:v>5000</c:v>
                </c:pt>
                <c:pt idx="1989">
                  <c:v>5000</c:v>
                </c:pt>
                <c:pt idx="1990">
                  <c:v>5000</c:v>
                </c:pt>
                <c:pt idx="1991">
                  <c:v>5000</c:v>
                </c:pt>
                <c:pt idx="1992">
                  <c:v>5000</c:v>
                </c:pt>
                <c:pt idx="1993">
                  <c:v>5000</c:v>
                </c:pt>
                <c:pt idx="1994">
                  <c:v>5000</c:v>
                </c:pt>
                <c:pt idx="1995">
                  <c:v>5000</c:v>
                </c:pt>
                <c:pt idx="1996">
                  <c:v>5000</c:v>
                </c:pt>
                <c:pt idx="1997">
                  <c:v>5000</c:v>
                </c:pt>
                <c:pt idx="1998">
                  <c:v>5000</c:v>
                </c:pt>
                <c:pt idx="1999">
                  <c:v>5000</c:v>
                </c:pt>
                <c:pt idx="2000">
                  <c:v>5000</c:v>
                </c:pt>
                <c:pt idx="2001">
                  <c:v>5000</c:v>
                </c:pt>
                <c:pt idx="2002">
                  <c:v>5000</c:v>
                </c:pt>
                <c:pt idx="2003">
                  <c:v>5000</c:v>
                </c:pt>
                <c:pt idx="2004">
                  <c:v>5000</c:v>
                </c:pt>
                <c:pt idx="2005">
                  <c:v>5000</c:v>
                </c:pt>
                <c:pt idx="2006">
                  <c:v>5000</c:v>
                </c:pt>
                <c:pt idx="2007">
                  <c:v>5000</c:v>
                </c:pt>
                <c:pt idx="2008">
                  <c:v>5000</c:v>
                </c:pt>
                <c:pt idx="2009">
                  <c:v>5000</c:v>
                </c:pt>
                <c:pt idx="2010">
                  <c:v>5000</c:v>
                </c:pt>
                <c:pt idx="2011">
                  <c:v>5000</c:v>
                </c:pt>
                <c:pt idx="2012">
                  <c:v>5000</c:v>
                </c:pt>
                <c:pt idx="2013">
                  <c:v>5000</c:v>
                </c:pt>
                <c:pt idx="2014">
                  <c:v>5000</c:v>
                </c:pt>
                <c:pt idx="2015">
                  <c:v>5000</c:v>
                </c:pt>
                <c:pt idx="2016">
                  <c:v>5000</c:v>
                </c:pt>
                <c:pt idx="2017">
                  <c:v>5000</c:v>
                </c:pt>
                <c:pt idx="2018">
                  <c:v>5000</c:v>
                </c:pt>
                <c:pt idx="2019">
                  <c:v>5000</c:v>
                </c:pt>
                <c:pt idx="2020">
                  <c:v>5000</c:v>
                </c:pt>
                <c:pt idx="2021">
                  <c:v>5000</c:v>
                </c:pt>
                <c:pt idx="2022">
                  <c:v>5000</c:v>
                </c:pt>
                <c:pt idx="2023">
                  <c:v>5000</c:v>
                </c:pt>
                <c:pt idx="2024">
                  <c:v>5000</c:v>
                </c:pt>
                <c:pt idx="2025">
                  <c:v>5000</c:v>
                </c:pt>
                <c:pt idx="2026">
                  <c:v>5000</c:v>
                </c:pt>
                <c:pt idx="2027">
                  <c:v>5000</c:v>
                </c:pt>
                <c:pt idx="2028">
                  <c:v>5000</c:v>
                </c:pt>
                <c:pt idx="2029">
                  <c:v>5000</c:v>
                </c:pt>
                <c:pt idx="2030">
                  <c:v>5000</c:v>
                </c:pt>
                <c:pt idx="2031">
                  <c:v>5000</c:v>
                </c:pt>
                <c:pt idx="2032">
                  <c:v>5000</c:v>
                </c:pt>
                <c:pt idx="2033">
                  <c:v>5000</c:v>
                </c:pt>
                <c:pt idx="2034">
                  <c:v>5000</c:v>
                </c:pt>
                <c:pt idx="2035">
                  <c:v>5000</c:v>
                </c:pt>
                <c:pt idx="2036">
                  <c:v>5000</c:v>
                </c:pt>
                <c:pt idx="2037">
                  <c:v>5000</c:v>
                </c:pt>
                <c:pt idx="2038">
                  <c:v>5000</c:v>
                </c:pt>
                <c:pt idx="2039">
                  <c:v>5000</c:v>
                </c:pt>
                <c:pt idx="2040">
                  <c:v>5000</c:v>
                </c:pt>
                <c:pt idx="2041">
                  <c:v>5000</c:v>
                </c:pt>
                <c:pt idx="2042">
                  <c:v>5000</c:v>
                </c:pt>
                <c:pt idx="2043">
                  <c:v>5000</c:v>
                </c:pt>
                <c:pt idx="2044">
                  <c:v>5000</c:v>
                </c:pt>
                <c:pt idx="2045">
                  <c:v>5000</c:v>
                </c:pt>
                <c:pt idx="2046">
                  <c:v>5000</c:v>
                </c:pt>
                <c:pt idx="2047">
                  <c:v>5000</c:v>
                </c:pt>
                <c:pt idx="2048">
                  <c:v>5000</c:v>
                </c:pt>
                <c:pt idx="2049">
                  <c:v>5000</c:v>
                </c:pt>
                <c:pt idx="2050">
                  <c:v>5000</c:v>
                </c:pt>
                <c:pt idx="2051">
                  <c:v>5000</c:v>
                </c:pt>
                <c:pt idx="2052">
                  <c:v>5000</c:v>
                </c:pt>
                <c:pt idx="2053">
                  <c:v>5000</c:v>
                </c:pt>
                <c:pt idx="2054">
                  <c:v>5000</c:v>
                </c:pt>
                <c:pt idx="2055">
                  <c:v>5000</c:v>
                </c:pt>
                <c:pt idx="2056">
                  <c:v>5000</c:v>
                </c:pt>
                <c:pt idx="2057">
                  <c:v>5000</c:v>
                </c:pt>
                <c:pt idx="2058">
                  <c:v>5000</c:v>
                </c:pt>
                <c:pt idx="2059">
                  <c:v>5000</c:v>
                </c:pt>
                <c:pt idx="2060">
                  <c:v>5000</c:v>
                </c:pt>
                <c:pt idx="2061">
                  <c:v>5000</c:v>
                </c:pt>
                <c:pt idx="2062">
                  <c:v>5000</c:v>
                </c:pt>
                <c:pt idx="2063">
                  <c:v>5000</c:v>
                </c:pt>
                <c:pt idx="2064">
                  <c:v>5000</c:v>
                </c:pt>
                <c:pt idx="2065">
                  <c:v>5000</c:v>
                </c:pt>
                <c:pt idx="2066">
                  <c:v>5000</c:v>
                </c:pt>
                <c:pt idx="2067">
                  <c:v>5000</c:v>
                </c:pt>
                <c:pt idx="2068">
                  <c:v>5000</c:v>
                </c:pt>
                <c:pt idx="2069">
                  <c:v>5000</c:v>
                </c:pt>
                <c:pt idx="2070">
                  <c:v>5000</c:v>
                </c:pt>
                <c:pt idx="2071">
                  <c:v>5000</c:v>
                </c:pt>
                <c:pt idx="2072">
                  <c:v>5000</c:v>
                </c:pt>
                <c:pt idx="2073">
                  <c:v>5000</c:v>
                </c:pt>
                <c:pt idx="2074">
                  <c:v>5000</c:v>
                </c:pt>
                <c:pt idx="2075">
                  <c:v>5000</c:v>
                </c:pt>
                <c:pt idx="2076">
                  <c:v>5000</c:v>
                </c:pt>
                <c:pt idx="2077">
                  <c:v>5000</c:v>
                </c:pt>
                <c:pt idx="2078">
                  <c:v>5000</c:v>
                </c:pt>
                <c:pt idx="2079">
                  <c:v>5000</c:v>
                </c:pt>
                <c:pt idx="2080">
                  <c:v>5000</c:v>
                </c:pt>
                <c:pt idx="2081">
                  <c:v>5000</c:v>
                </c:pt>
                <c:pt idx="2082">
                  <c:v>5000</c:v>
                </c:pt>
                <c:pt idx="2083">
                  <c:v>5000</c:v>
                </c:pt>
                <c:pt idx="2084">
                  <c:v>5000</c:v>
                </c:pt>
                <c:pt idx="2085">
                  <c:v>5000</c:v>
                </c:pt>
                <c:pt idx="2086">
                  <c:v>5000</c:v>
                </c:pt>
                <c:pt idx="2087">
                  <c:v>5000</c:v>
                </c:pt>
                <c:pt idx="2088">
                  <c:v>5000</c:v>
                </c:pt>
                <c:pt idx="2089">
                  <c:v>5000</c:v>
                </c:pt>
                <c:pt idx="2090">
                  <c:v>5000</c:v>
                </c:pt>
                <c:pt idx="2091">
                  <c:v>5000</c:v>
                </c:pt>
                <c:pt idx="2092">
                  <c:v>5000</c:v>
                </c:pt>
                <c:pt idx="2093">
                  <c:v>5000</c:v>
                </c:pt>
                <c:pt idx="2094">
                  <c:v>5000</c:v>
                </c:pt>
                <c:pt idx="2095">
                  <c:v>5000</c:v>
                </c:pt>
                <c:pt idx="2096">
                  <c:v>5000</c:v>
                </c:pt>
                <c:pt idx="2097">
                  <c:v>5000</c:v>
                </c:pt>
                <c:pt idx="2098">
                  <c:v>5000</c:v>
                </c:pt>
                <c:pt idx="2099">
                  <c:v>5000</c:v>
                </c:pt>
                <c:pt idx="2100">
                  <c:v>5000</c:v>
                </c:pt>
                <c:pt idx="2101">
                  <c:v>5000</c:v>
                </c:pt>
                <c:pt idx="2102">
                  <c:v>5000</c:v>
                </c:pt>
                <c:pt idx="2103">
                  <c:v>5000</c:v>
                </c:pt>
                <c:pt idx="2104">
                  <c:v>5000</c:v>
                </c:pt>
                <c:pt idx="2105">
                  <c:v>5000</c:v>
                </c:pt>
                <c:pt idx="2106">
                  <c:v>5000</c:v>
                </c:pt>
                <c:pt idx="2107">
                  <c:v>5000</c:v>
                </c:pt>
                <c:pt idx="2108">
                  <c:v>5000</c:v>
                </c:pt>
                <c:pt idx="2109">
                  <c:v>5000</c:v>
                </c:pt>
                <c:pt idx="2110">
                  <c:v>5000</c:v>
                </c:pt>
                <c:pt idx="2111">
                  <c:v>5000</c:v>
                </c:pt>
                <c:pt idx="2112">
                  <c:v>5000</c:v>
                </c:pt>
                <c:pt idx="2113">
                  <c:v>5000</c:v>
                </c:pt>
                <c:pt idx="2114">
                  <c:v>5000</c:v>
                </c:pt>
                <c:pt idx="2115">
                  <c:v>5000</c:v>
                </c:pt>
                <c:pt idx="2116">
                  <c:v>5000</c:v>
                </c:pt>
                <c:pt idx="2117">
                  <c:v>5000</c:v>
                </c:pt>
                <c:pt idx="2118">
                  <c:v>5000</c:v>
                </c:pt>
                <c:pt idx="2119">
                  <c:v>5000</c:v>
                </c:pt>
                <c:pt idx="2120">
                  <c:v>5000</c:v>
                </c:pt>
                <c:pt idx="2121">
                  <c:v>5000</c:v>
                </c:pt>
                <c:pt idx="2122">
                  <c:v>5000</c:v>
                </c:pt>
                <c:pt idx="2123">
                  <c:v>5000</c:v>
                </c:pt>
                <c:pt idx="2124">
                  <c:v>5000</c:v>
                </c:pt>
                <c:pt idx="2125">
                  <c:v>5000</c:v>
                </c:pt>
                <c:pt idx="2126">
                  <c:v>5000</c:v>
                </c:pt>
                <c:pt idx="2127">
                  <c:v>5000</c:v>
                </c:pt>
                <c:pt idx="2128">
                  <c:v>5000</c:v>
                </c:pt>
                <c:pt idx="2129">
                  <c:v>5000</c:v>
                </c:pt>
                <c:pt idx="2130">
                  <c:v>5000</c:v>
                </c:pt>
                <c:pt idx="2131">
                  <c:v>5000</c:v>
                </c:pt>
                <c:pt idx="2132">
                  <c:v>5000</c:v>
                </c:pt>
                <c:pt idx="2133">
                  <c:v>5000</c:v>
                </c:pt>
                <c:pt idx="2134">
                  <c:v>5000</c:v>
                </c:pt>
                <c:pt idx="2135">
                  <c:v>5000</c:v>
                </c:pt>
                <c:pt idx="2136">
                  <c:v>5000</c:v>
                </c:pt>
                <c:pt idx="2137">
                  <c:v>5000</c:v>
                </c:pt>
                <c:pt idx="2138">
                  <c:v>5000</c:v>
                </c:pt>
                <c:pt idx="2139">
                  <c:v>5000</c:v>
                </c:pt>
                <c:pt idx="2140">
                  <c:v>5000</c:v>
                </c:pt>
                <c:pt idx="2141">
                  <c:v>5000</c:v>
                </c:pt>
                <c:pt idx="2142">
                  <c:v>5000</c:v>
                </c:pt>
                <c:pt idx="2143">
                  <c:v>5000</c:v>
                </c:pt>
                <c:pt idx="2144">
                  <c:v>5000</c:v>
                </c:pt>
                <c:pt idx="2145">
                  <c:v>5000</c:v>
                </c:pt>
                <c:pt idx="2146">
                  <c:v>5000</c:v>
                </c:pt>
                <c:pt idx="2147">
                  <c:v>5000</c:v>
                </c:pt>
                <c:pt idx="2148">
                  <c:v>5000</c:v>
                </c:pt>
                <c:pt idx="2149">
                  <c:v>5000</c:v>
                </c:pt>
                <c:pt idx="2150">
                  <c:v>5000</c:v>
                </c:pt>
                <c:pt idx="2151">
                  <c:v>5000</c:v>
                </c:pt>
                <c:pt idx="2152">
                  <c:v>5000</c:v>
                </c:pt>
                <c:pt idx="2153">
                  <c:v>5000</c:v>
                </c:pt>
                <c:pt idx="2154">
                  <c:v>5000</c:v>
                </c:pt>
                <c:pt idx="2155">
                  <c:v>5000</c:v>
                </c:pt>
                <c:pt idx="2156">
                  <c:v>5000</c:v>
                </c:pt>
                <c:pt idx="2157">
                  <c:v>5000</c:v>
                </c:pt>
                <c:pt idx="2158">
                  <c:v>5000</c:v>
                </c:pt>
                <c:pt idx="2159">
                  <c:v>5000</c:v>
                </c:pt>
                <c:pt idx="2160">
                  <c:v>5000</c:v>
                </c:pt>
                <c:pt idx="2161">
                  <c:v>5000</c:v>
                </c:pt>
                <c:pt idx="2162">
                  <c:v>5000</c:v>
                </c:pt>
                <c:pt idx="2163">
                  <c:v>5000</c:v>
                </c:pt>
                <c:pt idx="2164">
                  <c:v>5000</c:v>
                </c:pt>
                <c:pt idx="2165">
                  <c:v>5000</c:v>
                </c:pt>
                <c:pt idx="2166">
                  <c:v>5000</c:v>
                </c:pt>
                <c:pt idx="2167">
                  <c:v>5000</c:v>
                </c:pt>
                <c:pt idx="2168">
                  <c:v>5000</c:v>
                </c:pt>
                <c:pt idx="2169">
                  <c:v>5000</c:v>
                </c:pt>
                <c:pt idx="2170">
                  <c:v>5000</c:v>
                </c:pt>
                <c:pt idx="2171">
                  <c:v>5000</c:v>
                </c:pt>
                <c:pt idx="2172">
                  <c:v>5000</c:v>
                </c:pt>
                <c:pt idx="2173">
                  <c:v>5000</c:v>
                </c:pt>
                <c:pt idx="2174">
                  <c:v>5000</c:v>
                </c:pt>
                <c:pt idx="2175">
                  <c:v>5000</c:v>
                </c:pt>
                <c:pt idx="2176">
                  <c:v>5000</c:v>
                </c:pt>
                <c:pt idx="2177">
                  <c:v>5000</c:v>
                </c:pt>
                <c:pt idx="2178">
                  <c:v>5000</c:v>
                </c:pt>
                <c:pt idx="2179">
                  <c:v>5000</c:v>
                </c:pt>
                <c:pt idx="2180">
                  <c:v>5000</c:v>
                </c:pt>
                <c:pt idx="2181">
                  <c:v>5000</c:v>
                </c:pt>
                <c:pt idx="2182">
                  <c:v>5000</c:v>
                </c:pt>
                <c:pt idx="2183">
                  <c:v>5000</c:v>
                </c:pt>
                <c:pt idx="2184">
                  <c:v>5000</c:v>
                </c:pt>
                <c:pt idx="2185">
                  <c:v>5000</c:v>
                </c:pt>
                <c:pt idx="2186">
                  <c:v>5000</c:v>
                </c:pt>
                <c:pt idx="2187">
                  <c:v>5000</c:v>
                </c:pt>
                <c:pt idx="2188">
                  <c:v>5000</c:v>
                </c:pt>
                <c:pt idx="2189">
                  <c:v>5000</c:v>
                </c:pt>
                <c:pt idx="2190">
                  <c:v>5000</c:v>
                </c:pt>
                <c:pt idx="2191">
                  <c:v>5000</c:v>
                </c:pt>
                <c:pt idx="2192">
                  <c:v>5000</c:v>
                </c:pt>
                <c:pt idx="2193">
                  <c:v>5000</c:v>
                </c:pt>
                <c:pt idx="2194">
                  <c:v>5000</c:v>
                </c:pt>
                <c:pt idx="2195">
                  <c:v>5000</c:v>
                </c:pt>
                <c:pt idx="2196">
                  <c:v>5000</c:v>
                </c:pt>
                <c:pt idx="2197">
                  <c:v>5000</c:v>
                </c:pt>
                <c:pt idx="2198">
                  <c:v>5000</c:v>
                </c:pt>
                <c:pt idx="2199">
                  <c:v>5000</c:v>
                </c:pt>
                <c:pt idx="2200">
                  <c:v>5000</c:v>
                </c:pt>
                <c:pt idx="2201">
                  <c:v>5000</c:v>
                </c:pt>
                <c:pt idx="2202">
                  <c:v>5000</c:v>
                </c:pt>
                <c:pt idx="2203">
                  <c:v>5000</c:v>
                </c:pt>
                <c:pt idx="2204">
                  <c:v>5000</c:v>
                </c:pt>
                <c:pt idx="2205">
                  <c:v>5000</c:v>
                </c:pt>
                <c:pt idx="2206">
                  <c:v>5000</c:v>
                </c:pt>
                <c:pt idx="2207">
                  <c:v>5000</c:v>
                </c:pt>
                <c:pt idx="2208">
                  <c:v>5000</c:v>
                </c:pt>
                <c:pt idx="2209">
                  <c:v>5000</c:v>
                </c:pt>
                <c:pt idx="2210">
                  <c:v>5000</c:v>
                </c:pt>
                <c:pt idx="2211">
                  <c:v>5000</c:v>
                </c:pt>
                <c:pt idx="2212">
                  <c:v>5000</c:v>
                </c:pt>
                <c:pt idx="2213">
                  <c:v>5000</c:v>
                </c:pt>
                <c:pt idx="2214">
                  <c:v>5000</c:v>
                </c:pt>
                <c:pt idx="2215">
                  <c:v>5000</c:v>
                </c:pt>
                <c:pt idx="2216">
                  <c:v>5000</c:v>
                </c:pt>
                <c:pt idx="2217">
                  <c:v>5000</c:v>
                </c:pt>
                <c:pt idx="2218">
                  <c:v>5000</c:v>
                </c:pt>
                <c:pt idx="2219">
                  <c:v>5000</c:v>
                </c:pt>
                <c:pt idx="2220">
                  <c:v>5000</c:v>
                </c:pt>
                <c:pt idx="2221">
                  <c:v>5000</c:v>
                </c:pt>
                <c:pt idx="2222">
                  <c:v>5000</c:v>
                </c:pt>
                <c:pt idx="2223">
                  <c:v>5000</c:v>
                </c:pt>
                <c:pt idx="2224">
                  <c:v>5000</c:v>
                </c:pt>
                <c:pt idx="2225">
                  <c:v>5000</c:v>
                </c:pt>
                <c:pt idx="2226">
                  <c:v>5000</c:v>
                </c:pt>
                <c:pt idx="2227">
                  <c:v>5000</c:v>
                </c:pt>
                <c:pt idx="2228">
                  <c:v>5000</c:v>
                </c:pt>
                <c:pt idx="2229">
                  <c:v>5000</c:v>
                </c:pt>
                <c:pt idx="2230">
                  <c:v>5000</c:v>
                </c:pt>
                <c:pt idx="2231">
                  <c:v>5000</c:v>
                </c:pt>
                <c:pt idx="2232">
                  <c:v>5000</c:v>
                </c:pt>
                <c:pt idx="2233">
                  <c:v>5000</c:v>
                </c:pt>
                <c:pt idx="2234">
                  <c:v>5000</c:v>
                </c:pt>
                <c:pt idx="2235">
                  <c:v>5000</c:v>
                </c:pt>
                <c:pt idx="2236">
                  <c:v>5000</c:v>
                </c:pt>
                <c:pt idx="2237">
                  <c:v>5000</c:v>
                </c:pt>
                <c:pt idx="2238">
                  <c:v>5000</c:v>
                </c:pt>
                <c:pt idx="2239">
                  <c:v>5000</c:v>
                </c:pt>
                <c:pt idx="2240">
                  <c:v>5000</c:v>
                </c:pt>
                <c:pt idx="2241">
                  <c:v>5000</c:v>
                </c:pt>
                <c:pt idx="2242">
                  <c:v>5000</c:v>
                </c:pt>
                <c:pt idx="2243">
                  <c:v>5000</c:v>
                </c:pt>
                <c:pt idx="2244">
                  <c:v>5000</c:v>
                </c:pt>
                <c:pt idx="2245">
                  <c:v>5000</c:v>
                </c:pt>
                <c:pt idx="2246">
                  <c:v>5000</c:v>
                </c:pt>
                <c:pt idx="2247">
                  <c:v>5000</c:v>
                </c:pt>
                <c:pt idx="2248">
                  <c:v>5000</c:v>
                </c:pt>
                <c:pt idx="2249">
                  <c:v>5000</c:v>
                </c:pt>
                <c:pt idx="2250">
                  <c:v>5000</c:v>
                </c:pt>
                <c:pt idx="2251">
                  <c:v>5000</c:v>
                </c:pt>
                <c:pt idx="2252">
                  <c:v>5000</c:v>
                </c:pt>
                <c:pt idx="2253">
                  <c:v>5000</c:v>
                </c:pt>
                <c:pt idx="2254">
                  <c:v>5000</c:v>
                </c:pt>
                <c:pt idx="2255">
                  <c:v>5000</c:v>
                </c:pt>
                <c:pt idx="2256">
                  <c:v>5000</c:v>
                </c:pt>
                <c:pt idx="2257">
                  <c:v>5000</c:v>
                </c:pt>
                <c:pt idx="2258">
                  <c:v>5000</c:v>
                </c:pt>
                <c:pt idx="2259">
                  <c:v>5000</c:v>
                </c:pt>
                <c:pt idx="2260">
                  <c:v>5000</c:v>
                </c:pt>
                <c:pt idx="2261">
                  <c:v>5000</c:v>
                </c:pt>
                <c:pt idx="2262">
                  <c:v>5000</c:v>
                </c:pt>
                <c:pt idx="2263">
                  <c:v>5000</c:v>
                </c:pt>
                <c:pt idx="2264">
                  <c:v>5000</c:v>
                </c:pt>
                <c:pt idx="2265">
                  <c:v>5000</c:v>
                </c:pt>
                <c:pt idx="2266">
                  <c:v>5000</c:v>
                </c:pt>
                <c:pt idx="2267">
                  <c:v>5000</c:v>
                </c:pt>
                <c:pt idx="2268">
                  <c:v>5000</c:v>
                </c:pt>
                <c:pt idx="2269">
                  <c:v>5000</c:v>
                </c:pt>
                <c:pt idx="2270">
                  <c:v>5000</c:v>
                </c:pt>
                <c:pt idx="2271">
                  <c:v>5000</c:v>
                </c:pt>
                <c:pt idx="2272">
                  <c:v>5000</c:v>
                </c:pt>
                <c:pt idx="2273">
                  <c:v>5000</c:v>
                </c:pt>
                <c:pt idx="2274">
                  <c:v>5000</c:v>
                </c:pt>
                <c:pt idx="2275">
                  <c:v>5000</c:v>
                </c:pt>
                <c:pt idx="2276">
                  <c:v>5000</c:v>
                </c:pt>
                <c:pt idx="2277">
                  <c:v>5000</c:v>
                </c:pt>
                <c:pt idx="2278">
                  <c:v>5000</c:v>
                </c:pt>
                <c:pt idx="2279">
                  <c:v>5000</c:v>
                </c:pt>
                <c:pt idx="2280">
                  <c:v>5000</c:v>
                </c:pt>
                <c:pt idx="2281">
                  <c:v>5000</c:v>
                </c:pt>
                <c:pt idx="2282">
                  <c:v>5000</c:v>
                </c:pt>
                <c:pt idx="2283">
                  <c:v>5000</c:v>
                </c:pt>
                <c:pt idx="2284">
                  <c:v>5000</c:v>
                </c:pt>
                <c:pt idx="2285">
                  <c:v>5000</c:v>
                </c:pt>
                <c:pt idx="2286">
                  <c:v>5000</c:v>
                </c:pt>
                <c:pt idx="2287">
                  <c:v>5000</c:v>
                </c:pt>
                <c:pt idx="2288">
                  <c:v>5000</c:v>
                </c:pt>
                <c:pt idx="2289">
                  <c:v>5000</c:v>
                </c:pt>
                <c:pt idx="2290">
                  <c:v>5000</c:v>
                </c:pt>
                <c:pt idx="2291">
                  <c:v>5000</c:v>
                </c:pt>
                <c:pt idx="2292">
                  <c:v>5000</c:v>
                </c:pt>
                <c:pt idx="2293">
                  <c:v>5000</c:v>
                </c:pt>
                <c:pt idx="2294">
                  <c:v>5000</c:v>
                </c:pt>
                <c:pt idx="2295">
                  <c:v>5000</c:v>
                </c:pt>
                <c:pt idx="2296">
                  <c:v>5000</c:v>
                </c:pt>
                <c:pt idx="2297">
                  <c:v>5000</c:v>
                </c:pt>
                <c:pt idx="2298">
                  <c:v>5000</c:v>
                </c:pt>
                <c:pt idx="2299">
                  <c:v>5000</c:v>
                </c:pt>
                <c:pt idx="2300">
                  <c:v>5000</c:v>
                </c:pt>
                <c:pt idx="2301">
                  <c:v>5000</c:v>
                </c:pt>
                <c:pt idx="2302">
                  <c:v>5000</c:v>
                </c:pt>
                <c:pt idx="2303">
                  <c:v>5000</c:v>
                </c:pt>
                <c:pt idx="2304">
                  <c:v>5000</c:v>
                </c:pt>
                <c:pt idx="2305">
                  <c:v>5000</c:v>
                </c:pt>
                <c:pt idx="2306">
                  <c:v>5000</c:v>
                </c:pt>
                <c:pt idx="2307">
                  <c:v>5000</c:v>
                </c:pt>
                <c:pt idx="2308">
                  <c:v>5000</c:v>
                </c:pt>
                <c:pt idx="2309">
                  <c:v>5000</c:v>
                </c:pt>
                <c:pt idx="2310">
                  <c:v>5000</c:v>
                </c:pt>
                <c:pt idx="2311">
                  <c:v>5000</c:v>
                </c:pt>
                <c:pt idx="2312">
                  <c:v>5000</c:v>
                </c:pt>
                <c:pt idx="2313">
                  <c:v>5000</c:v>
                </c:pt>
                <c:pt idx="2314">
                  <c:v>5000</c:v>
                </c:pt>
                <c:pt idx="2315">
                  <c:v>5000</c:v>
                </c:pt>
                <c:pt idx="2316">
                  <c:v>5000</c:v>
                </c:pt>
                <c:pt idx="2317">
                  <c:v>5000</c:v>
                </c:pt>
                <c:pt idx="2318">
                  <c:v>5000</c:v>
                </c:pt>
                <c:pt idx="2319">
                  <c:v>5000</c:v>
                </c:pt>
                <c:pt idx="2320">
                  <c:v>5000</c:v>
                </c:pt>
                <c:pt idx="2321">
                  <c:v>5000</c:v>
                </c:pt>
                <c:pt idx="2322">
                  <c:v>5000</c:v>
                </c:pt>
                <c:pt idx="2323">
                  <c:v>5000</c:v>
                </c:pt>
                <c:pt idx="2324">
                  <c:v>5000</c:v>
                </c:pt>
                <c:pt idx="2325">
                  <c:v>5000</c:v>
                </c:pt>
                <c:pt idx="2326">
                  <c:v>5000</c:v>
                </c:pt>
                <c:pt idx="2327">
                  <c:v>5000</c:v>
                </c:pt>
                <c:pt idx="2328">
                  <c:v>5000</c:v>
                </c:pt>
                <c:pt idx="2329">
                  <c:v>5000</c:v>
                </c:pt>
                <c:pt idx="2330">
                  <c:v>5000</c:v>
                </c:pt>
                <c:pt idx="2331">
                  <c:v>5000</c:v>
                </c:pt>
                <c:pt idx="2332">
                  <c:v>5000</c:v>
                </c:pt>
                <c:pt idx="2333">
                  <c:v>5000</c:v>
                </c:pt>
                <c:pt idx="2334">
                  <c:v>5000</c:v>
                </c:pt>
                <c:pt idx="2335">
                  <c:v>5000</c:v>
                </c:pt>
                <c:pt idx="2336">
                  <c:v>5000</c:v>
                </c:pt>
                <c:pt idx="2337">
                  <c:v>5000</c:v>
                </c:pt>
                <c:pt idx="2338">
                  <c:v>5000</c:v>
                </c:pt>
                <c:pt idx="2339">
                  <c:v>5000</c:v>
                </c:pt>
                <c:pt idx="2340">
                  <c:v>5000</c:v>
                </c:pt>
                <c:pt idx="2341">
                  <c:v>5000</c:v>
                </c:pt>
                <c:pt idx="2342">
                  <c:v>5000</c:v>
                </c:pt>
                <c:pt idx="2343">
                  <c:v>5000</c:v>
                </c:pt>
                <c:pt idx="2344">
                  <c:v>5000</c:v>
                </c:pt>
                <c:pt idx="2345">
                  <c:v>5000</c:v>
                </c:pt>
                <c:pt idx="2346">
                  <c:v>5000</c:v>
                </c:pt>
                <c:pt idx="2347">
                  <c:v>5000</c:v>
                </c:pt>
                <c:pt idx="2348">
                  <c:v>5000</c:v>
                </c:pt>
                <c:pt idx="2349">
                  <c:v>5000</c:v>
                </c:pt>
                <c:pt idx="2350">
                  <c:v>5000</c:v>
                </c:pt>
                <c:pt idx="2351">
                  <c:v>5000</c:v>
                </c:pt>
                <c:pt idx="2352">
                  <c:v>5000</c:v>
                </c:pt>
                <c:pt idx="2353">
                  <c:v>5000</c:v>
                </c:pt>
                <c:pt idx="2354">
                  <c:v>5000</c:v>
                </c:pt>
                <c:pt idx="2355">
                  <c:v>5000</c:v>
                </c:pt>
                <c:pt idx="2356">
                  <c:v>5000</c:v>
                </c:pt>
                <c:pt idx="2357">
                  <c:v>5000</c:v>
                </c:pt>
                <c:pt idx="2358">
                  <c:v>5000</c:v>
                </c:pt>
                <c:pt idx="2359">
                  <c:v>5000</c:v>
                </c:pt>
                <c:pt idx="2360">
                  <c:v>5000</c:v>
                </c:pt>
                <c:pt idx="2361">
                  <c:v>5000</c:v>
                </c:pt>
                <c:pt idx="2362">
                  <c:v>5000</c:v>
                </c:pt>
                <c:pt idx="2363">
                  <c:v>5000</c:v>
                </c:pt>
                <c:pt idx="2364">
                  <c:v>5000</c:v>
                </c:pt>
                <c:pt idx="2365">
                  <c:v>5000</c:v>
                </c:pt>
                <c:pt idx="2366">
                  <c:v>5000</c:v>
                </c:pt>
                <c:pt idx="2367">
                  <c:v>5000</c:v>
                </c:pt>
                <c:pt idx="2368">
                  <c:v>5000</c:v>
                </c:pt>
                <c:pt idx="2369">
                  <c:v>5000</c:v>
                </c:pt>
                <c:pt idx="2370">
                  <c:v>5000</c:v>
                </c:pt>
                <c:pt idx="2371">
                  <c:v>5000</c:v>
                </c:pt>
                <c:pt idx="2372">
                  <c:v>5000</c:v>
                </c:pt>
                <c:pt idx="2373">
                  <c:v>5000</c:v>
                </c:pt>
                <c:pt idx="2374">
                  <c:v>5000</c:v>
                </c:pt>
                <c:pt idx="2375">
                  <c:v>5000</c:v>
                </c:pt>
                <c:pt idx="2376">
                  <c:v>5000</c:v>
                </c:pt>
                <c:pt idx="2377">
                  <c:v>5000</c:v>
                </c:pt>
                <c:pt idx="2378">
                  <c:v>5000</c:v>
                </c:pt>
                <c:pt idx="2379">
                  <c:v>5000</c:v>
                </c:pt>
                <c:pt idx="2380">
                  <c:v>5000</c:v>
                </c:pt>
                <c:pt idx="2381">
                  <c:v>5000</c:v>
                </c:pt>
                <c:pt idx="2382">
                  <c:v>5000</c:v>
                </c:pt>
                <c:pt idx="2383">
                  <c:v>5000</c:v>
                </c:pt>
                <c:pt idx="2384">
                  <c:v>5000</c:v>
                </c:pt>
                <c:pt idx="2385">
                  <c:v>5000</c:v>
                </c:pt>
                <c:pt idx="2386">
                  <c:v>5000</c:v>
                </c:pt>
                <c:pt idx="2387">
                  <c:v>5000</c:v>
                </c:pt>
                <c:pt idx="2388">
                  <c:v>5000</c:v>
                </c:pt>
                <c:pt idx="2389">
                  <c:v>5000</c:v>
                </c:pt>
                <c:pt idx="2390">
                  <c:v>5000</c:v>
                </c:pt>
                <c:pt idx="2391">
                  <c:v>5000</c:v>
                </c:pt>
                <c:pt idx="2392">
                  <c:v>5000</c:v>
                </c:pt>
                <c:pt idx="2393">
                  <c:v>5000</c:v>
                </c:pt>
                <c:pt idx="2394">
                  <c:v>5000</c:v>
                </c:pt>
                <c:pt idx="2395">
                  <c:v>5000</c:v>
                </c:pt>
                <c:pt idx="2396">
                  <c:v>5000</c:v>
                </c:pt>
                <c:pt idx="2397">
                  <c:v>5000</c:v>
                </c:pt>
                <c:pt idx="2398">
                  <c:v>5000</c:v>
                </c:pt>
                <c:pt idx="2399">
                  <c:v>5000</c:v>
                </c:pt>
                <c:pt idx="2400">
                  <c:v>5000</c:v>
                </c:pt>
                <c:pt idx="2401">
                  <c:v>5000</c:v>
                </c:pt>
                <c:pt idx="2402">
                  <c:v>5000</c:v>
                </c:pt>
                <c:pt idx="2403">
                  <c:v>5000</c:v>
                </c:pt>
                <c:pt idx="2404">
                  <c:v>5000</c:v>
                </c:pt>
                <c:pt idx="2405">
                  <c:v>5000</c:v>
                </c:pt>
                <c:pt idx="2406">
                  <c:v>5000</c:v>
                </c:pt>
                <c:pt idx="2407">
                  <c:v>5000</c:v>
                </c:pt>
                <c:pt idx="2408">
                  <c:v>5000</c:v>
                </c:pt>
                <c:pt idx="2409">
                  <c:v>5000</c:v>
                </c:pt>
                <c:pt idx="2410">
                  <c:v>5000</c:v>
                </c:pt>
                <c:pt idx="2411">
                  <c:v>5000</c:v>
                </c:pt>
                <c:pt idx="2412">
                  <c:v>5000</c:v>
                </c:pt>
                <c:pt idx="2413">
                  <c:v>5000</c:v>
                </c:pt>
                <c:pt idx="2414">
                  <c:v>5000</c:v>
                </c:pt>
                <c:pt idx="2415">
                  <c:v>5000</c:v>
                </c:pt>
                <c:pt idx="2416">
                  <c:v>5000</c:v>
                </c:pt>
                <c:pt idx="2417">
                  <c:v>5000</c:v>
                </c:pt>
                <c:pt idx="2418">
                  <c:v>5000</c:v>
                </c:pt>
                <c:pt idx="2419">
                  <c:v>5000</c:v>
                </c:pt>
                <c:pt idx="2420">
                  <c:v>5000</c:v>
                </c:pt>
                <c:pt idx="2421">
                  <c:v>5000</c:v>
                </c:pt>
                <c:pt idx="2422">
                  <c:v>5000</c:v>
                </c:pt>
                <c:pt idx="2423">
                  <c:v>5000</c:v>
                </c:pt>
                <c:pt idx="2424">
                  <c:v>5000</c:v>
                </c:pt>
                <c:pt idx="2425">
                  <c:v>5000</c:v>
                </c:pt>
                <c:pt idx="2426">
                  <c:v>5000</c:v>
                </c:pt>
                <c:pt idx="2427">
                  <c:v>5000</c:v>
                </c:pt>
                <c:pt idx="2428">
                  <c:v>5000</c:v>
                </c:pt>
                <c:pt idx="2429">
                  <c:v>5000</c:v>
                </c:pt>
                <c:pt idx="2430">
                  <c:v>5000</c:v>
                </c:pt>
                <c:pt idx="2431">
                  <c:v>5000</c:v>
                </c:pt>
                <c:pt idx="2432">
                  <c:v>5000</c:v>
                </c:pt>
                <c:pt idx="2433">
                  <c:v>5000</c:v>
                </c:pt>
                <c:pt idx="2434">
                  <c:v>5000</c:v>
                </c:pt>
                <c:pt idx="2435">
                  <c:v>5000</c:v>
                </c:pt>
                <c:pt idx="2436">
                  <c:v>5000</c:v>
                </c:pt>
                <c:pt idx="2437">
                  <c:v>5000</c:v>
                </c:pt>
                <c:pt idx="2438">
                  <c:v>5000</c:v>
                </c:pt>
                <c:pt idx="2439">
                  <c:v>5000</c:v>
                </c:pt>
                <c:pt idx="2440">
                  <c:v>5000</c:v>
                </c:pt>
                <c:pt idx="2441">
                  <c:v>5000</c:v>
                </c:pt>
                <c:pt idx="2442">
                  <c:v>5000</c:v>
                </c:pt>
                <c:pt idx="2443">
                  <c:v>5000</c:v>
                </c:pt>
                <c:pt idx="2444">
                  <c:v>5000</c:v>
                </c:pt>
                <c:pt idx="2445">
                  <c:v>5000</c:v>
                </c:pt>
                <c:pt idx="2446">
                  <c:v>5000</c:v>
                </c:pt>
                <c:pt idx="2447">
                  <c:v>5000</c:v>
                </c:pt>
                <c:pt idx="2448">
                  <c:v>5000</c:v>
                </c:pt>
                <c:pt idx="2449">
                  <c:v>5000</c:v>
                </c:pt>
                <c:pt idx="2450">
                  <c:v>5000</c:v>
                </c:pt>
                <c:pt idx="2451">
                  <c:v>5000</c:v>
                </c:pt>
                <c:pt idx="2452">
                  <c:v>5000</c:v>
                </c:pt>
                <c:pt idx="2453">
                  <c:v>5000</c:v>
                </c:pt>
                <c:pt idx="2454">
                  <c:v>5000</c:v>
                </c:pt>
                <c:pt idx="2455">
                  <c:v>5000</c:v>
                </c:pt>
                <c:pt idx="2456">
                  <c:v>5000</c:v>
                </c:pt>
                <c:pt idx="2457">
                  <c:v>5000</c:v>
                </c:pt>
                <c:pt idx="2458">
                  <c:v>5000</c:v>
                </c:pt>
                <c:pt idx="2459">
                  <c:v>5000</c:v>
                </c:pt>
                <c:pt idx="2460">
                  <c:v>5000</c:v>
                </c:pt>
                <c:pt idx="2461">
                  <c:v>5000</c:v>
                </c:pt>
                <c:pt idx="2462">
                  <c:v>5000</c:v>
                </c:pt>
                <c:pt idx="2463">
                  <c:v>5000</c:v>
                </c:pt>
                <c:pt idx="2464">
                  <c:v>5000</c:v>
                </c:pt>
                <c:pt idx="2465">
                  <c:v>5000</c:v>
                </c:pt>
                <c:pt idx="2466">
                  <c:v>5000</c:v>
                </c:pt>
                <c:pt idx="2467">
                  <c:v>5000</c:v>
                </c:pt>
                <c:pt idx="2468">
                  <c:v>5000</c:v>
                </c:pt>
                <c:pt idx="2469">
                  <c:v>5000</c:v>
                </c:pt>
                <c:pt idx="2470">
                  <c:v>5000</c:v>
                </c:pt>
                <c:pt idx="2471">
                  <c:v>5000</c:v>
                </c:pt>
                <c:pt idx="2472">
                  <c:v>5000</c:v>
                </c:pt>
                <c:pt idx="2473">
                  <c:v>5000</c:v>
                </c:pt>
                <c:pt idx="2474">
                  <c:v>5000</c:v>
                </c:pt>
                <c:pt idx="2475">
                  <c:v>5000</c:v>
                </c:pt>
                <c:pt idx="2476">
                  <c:v>5000</c:v>
                </c:pt>
                <c:pt idx="2477">
                  <c:v>5000</c:v>
                </c:pt>
                <c:pt idx="2478">
                  <c:v>5000</c:v>
                </c:pt>
                <c:pt idx="2479">
                  <c:v>5000</c:v>
                </c:pt>
                <c:pt idx="2480">
                  <c:v>5000</c:v>
                </c:pt>
                <c:pt idx="2481">
                  <c:v>5000</c:v>
                </c:pt>
                <c:pt idx="2482">
                  <c:v>5000</c:v>
                </c:pt>
                <c:pt idx="2483">
                  <c:v>5000</c:v>
                </c:pt>
                <c:pt idx="2484">
                  <c:v>5000</c:v>
                </c:pt>
                <c:pt idx="2485">
                  <c:v>5000</c:v>
                </c:pt>
                <c:pt idx="2486">
                  <c:v>5000</c:v>
                </c:pt>
                <c:pt idx="2487">
                  <c:v>5000</c:v>
                </c:pt>
                <c:pt idx="2488">
                  <c:v>5000</c:v>
                </c:pt>
                <c:pt idx="2489">
                  <c:v>5000</c:v>
                </c:pt>
                <c:pt idx="2490">
                  <c:v>5000</c:v>
                </c:pt>
                <c:pt idx="2491">
                  <c:v>5000</c:v>
                </c:pt>
                <c:pt idx="2492">
                  <c:v>5000</c:v>
                </c:pt>
                <c:pt idx="2493">
                  <c:v>5000</c:v>
                </c:pt>
                <c:pt idx="2494">
                  <c:v>5000</c:v>
                </c:pt>
                <c:pt idx="2495">
                  <c:v>5000</c:v>
                </c:pt>
                <c:pt idx="2496">
                  <c:v>5000</c:v>
                </c:pt>
                <c:pt idx="2497">
                  <c:v>5000</c:v>
                </c:pt>
                <c:pt idx="2498">
                  <c:v>5000</c:v>
                </c:pt>
                <c:pt idx="2499">
                  <c:v>5000</c:v>
                </c:pt>
                <c:pt idx="2500">
                  <c:v>5000</c:v>
                </c:pt>
                <c:pt idx="2501">
                  <c:v>5000</c:v>
                </c:pt>
                <c:pt idx="2502">
                  <c:v>5000</c:v>
                </c:pt>
                <c:pt idx="2503">
                  <c:v>5000</c:v>
                </c:pt>
                <c:pt idx="2504">
                  <c:v>5000</c:v>
                </c:pt>
                <c:pt idx="2505">
                  <c:v>5000</c:v>
                </c:pt>
                <c:pt idx="2506">
                  <c:v>5000</c:v>
                </c:pt>
                <c:pt idx="2507">
                  <c:v>5000</c:v>
                </c:pt>
                <c:pt idx="2508">
                  <c:v>5000</c:v>
                </c:pt>
                <c:pt idx="2509">
                  <c:v>5000</c:v>
                </c:pt>
                <c:pt idx="2510">
                  <c:v>5000</c:v>
                </c:pt>
                <c:pt idx="2511">
                  <c:v>5000</c:v>
                </c:pt>
                <c:pt idx="2512">
                  <c:v>5000</c:v>
                </c:pt>
                <c:pt idx="2513">
                  <c:v>5000</c:v>
                </c:pt>
                <c:pt idx="2514">
                  <c:v>5000</c:v>
                </c:pt>
                <c:pt idx="2515">
                  <c:v>5000</c:v>
                </c:pt>
                <c:pt idx="2516">
                  <c:v>5000</c:v>
                </c:pt>
                <c:pt idx="2517">
                  <c:v>5000</c:v>
                </c:pt>
                <c:pt idx="2518">
                  <c:v>5000</c:v>
                </c:pt>
                <c:pt idx="2519">
                  <c:v>5000</c:v>
                </c:pt>
                <c:pt idx="2520">
                  <c:v>5000</c:v>
                </c:pt>
                <c:pt idx="2521">
                  <c:v>5000</c:v>
                </c:pt>
                <c:pt idx="2522">
                  <c:v>5000</c:v>
                </c:pt>
                <c:pt idx="2523">
                  <c:v>5000</c:v>
                </c:pt>
                <c:pt idx="2524">
                  <c:v>5000</c:v>
                </c:pt>
                <c:pt idx="2525">
                  <c:v>5000</c:v>
                </c:pt>
                <c:pt idx="2526">
                  <c:v>5000</c:v>
                </c:pt>
                <c:pt idx="2527">
                  <c:v>5000</c:v>
                </c:pt>
                <c:pt idx="2528">
                  <c:v>5000</c:v>
                </c:pt>
                <c:pt idx="2529">
                  <c:v>5000</c:v>
                </c:pt>
                <c:pt idx="2530">
                  <c:v>5000</c:v>
                </c:pt>
                <c:pt idx="2531">
                  <c:v>5000</c:v>
                </c:pt>
                <c:pt idx="2532">
                  <c:v>5000</c:v>
                </c:pt>
                <c:pt idx="2533">
                  <c:v>5000</c:v>
                </c:pt>
                <c:pt idx="2534">
                  <c:v>5000</c:v>
                </c:pt>
                <c:pt idx="2535">
                  <c:v>5000</c:v>
                </c:pt>
                <c:pt idx="2536">
                  <c:v>5000</c:v>
                </c:pt>
                <c:pt idx="2537">
                  <c:v>5000</c:v>
                </c:pt>
                <c:pt idx="2538">
                  <c:v>5000</c:v>
                </c:pt>
                <c:pt idx="2539">
                  <c:v>5000</c:v>
                </c:pt>
                <c:pt idx="2540">
                  <c:v>5000</c:v>
                </c:pt>
                <c:pt idx="2541">
                  <c:v>5000</c:v>
                </c:pt>
                <c:pt idx="2542">
                  <c:v>5000</c:v>
                </c:pt>
                <c:pt idx="2543">
                  <c:v>5000</c:v>
                </c:pt>
                <c:pt idx="2544">
                  <c:v>5000</c:v>
                </c:pt>
                <c:pt idx="2545">
                  <c:v>5000</c:v>
                </c:pt>
                <c:pt idx="2546">
                  <c:v>5000</c:v>
                </c:pt>
                <c:pt idx="2547">
                  <c:v>5000</c:v>
                </c:pt>
                <c:pt idx="2548">
                  <c:v>5000</c:v>
                </c:pt>
                <c:pt idx="2549">
                  <c:v>5000</c:v>
                </c:pt>
                <c:pt idx="2550">
                  <c:v>5000</c:v>
                </c:pt>
                <c:pt idx="2551">
                  <c:v>5000</c:v>
                </c:pt>
                <c:pt idx="2552">
                  <c:v>5000</c:v>
                </c:pt>
                <c:pt idx="2553">
                  <c:v>5000</c:v>
                </c:pt>
                <c:pt idx="2554">
                  <c:v>5000</c:v>
                </c:pt>
                <c:pt idx="2555">
                  <c:v>5000</c:v>
                </c:pt>
                <c:pt idx="2556">
                  <c:v>5000</c:v>
                </c:pt>
                <c:pt idx="2557">
                  <c:v>5000</c:v>
                </c:pt>
                <c:pt idx="2558">
                  <c:v>5000</c:v>
                </c:pt>
                <c:pt idx="2559">
                  <c:v>5000</c:v>
                </c:pt>
                <c:pt idx="2560">
                  <c:v>5000</c:v>
                </c:pt>
                <c:pt idx="2561">
                  <c:v>5000</c:v>
                </c:pt>
                <c:pt idx="2562">
                  <c:v>5000</c:v>
                </c:pt>
                <c:pt idx="2563">
                  <c:v>5000</c:v>
                </c:pt>
                <c:pt idx="2564">
                  <c:v>5000</c:v>
                </c:pt>
                <c:pt idx="2565">
                  <c:v>5000</c:v>
                </c:pt>
                <c:pt idx="2566">
                  <c:v>5000</c:v>
                </c:pt>
                <c:pt idx="2567">
                  <c:v>5000</c:v>
                </c:pt>
                <c:pt idx="2568">
                  <c:v>5000</c:v>
                </c:pt>
                <c:pt idx="2569">
                  <c:v>5000</c:v>
                </c:pt>
                <c:pt idx="2570">
                  <c:v>5000</c:v>
                </c:pt>
                <c:pt idx="2571">
                  <c:v>5000</c:v>
                </c:pt>
                <c:pt idx="2572">
                  <c:v>5000</c:v>
                </c:pt>
                <c:pt idx="2573">
                  <c:v>5000</c:v>
                </c:pt>
                <c:pt idx="2574">
                  <c:v>5000</c:v>
                </c:pt>
                <c:pt idx="2575">
                  <c:v>5000</c:v>
                </c:pt>
                <c:pt idx="2576">
                  <c:v>5000</c:v>
                </c:pt>
                <c:pt idx="2577">
                  <c:v>5000</c:v>
                </c:pt>
                <c:pt idx="2578">
                  <c:v>5000</c:v>
                </c:pt>
                <c:pt idx="2579">
                  <c:v>5000</c:v>
                </c:pt>
                <c:pt idx="2580">
                  <c:v>5000</c:v>
                </c:pt>
                <c:pt idx="2581">
                  <c:v>5000</c:v>
                </c:pt>
                <c:pt idx="2582">
                  <c:v>5000</c:v>
                </c:pt>
                <c:pt idx="2583">
                  <c:v>5000</c:v>
                </c:pt>
                <c:pt idx="2584">
                  <c:v>5000</c:v>
                </c:pt>
                <c:pt idx="2585">
                  <c:v>5000</c:v>
                </c:pt>
                <c:pt idx="2586">
                  <c:v>5000</c:v>
                </c:pt>
                <c:pt idx="2587">
                  <c:v>5000</c:v>
                </c:pt>
                <c:pt idx="2588">
                  <c:v>5000</c:v>
                </c:pt>
                <c:pt idx="2589">
                  <c:v>5000</c:v>
                </c:pt>
                <c:pt idx="2590">
                  <c:v>5000</c:v>
                </c:pt>
                <c:pt idx="2591">
                  <c:v>5000</c:v>
                </c:pt>
                <c:pt idx="2592">
                  <c:v>5000</c:v>
                </c:pt>
                <c:pt idx="2593">
                  <c:v>5000</c:v>
                </c:pt>
                <c:pt idx="2594">
                  <c:v>5000</c:v>
                </c:pt>
                <c:pt idx="2595">
                  <c:v>5000</c:v>
                </c:pt>
                <c:pt idx="2596">
                  <c:v>5000</c:v>
                </c:pt>
                <c:pt idx="2597">
                  <c:v>5000</c:v>
                </c:pt>
                <c:pt idx="2598">
                  <c:v>5000</c:v>
                </c:pt>
                <c:pt idx="2599">
                  <c:v>5000</c:v>
                </c:pt>
                <c:pt idx="2600">
                  <c:v>5000</c:v>
                </c:pt>
                <c:pt idx="2601">
                  <c:v>5000</c:v>
                </c:pt>
                <c:pt idx="2602">
                  <c:v>5000</c:v>
                </c:pt>
                <c:pt idx="2603">
                  <c:v>5000</c:v>
                </c:pt>
                <c:pt idx="2604">
                  <c:v>5000</c:v>
                </c:pt>
                <c:pt idx="2605">
                  <c:v>5000</c:v>
                </c:pt>
                <c:pt idx="2606">
                  <c:v>5000</c:v>
                </c:pt>
                <c:pt idx="2607">
                  <c:v>5000</c:v>
                </c:pt>
                <c:pt idx="2608">
                  <c:v>5000</c:v>
                </c:pt>
                <c:pt idx="2609">
                  <c:v>5000</c:v>
                </c:pt>
                <c:pt idx="2610">
                  <c:v>5000</c:v>
                </c:pt>
                <c:pt idx="2611">
                  <c:v>5000</c:v>
                </c:pt>
                <c:pt idx="2612">
                  <c:v>5000</c:v>
                </c:pt>
                <c:pt idx="2613">
                  <c:v>5000</c:v>
                </c:pt>
                <c:pt idx="2614">
                  <c:v>5000</c:v>
                </c:pt>
                <c:pt idx="2615">
                  <c:v>5000</c:v>
                </c:pt>
                <c:pt idx="2616">
                  <c:v>5000</c:v>
                </c:pt>
                <c:pt idx="2617">
                  <c:v>5000</c:v>
                </c:pt>
                <c:pt idx="2618">
                  <c:v>5000</c:v>
                </c:pt>
                <c:pt idx="2619">
                  <c:v>5000</c:v>
                </c:pt>
                <c:pt idx="2620">
                  <c:v>5000</c:v>
                </c:pt>
                <c:pt idx="2621">
                  <c:v>5000</c:v>
                </c:pt>
                <c:pt idx="2622">
                  <c:v>5000</c:v>
                </c:pt>
                <c:pt idx="2623">
                  <c:v>5000</c:v>
                </c:pt>
                <c:pt idx="2624">
                  <c:v>5000</c:v>
                </c:pt>
                <c:pt idx="2625">
                  <c:v>5000</c:v>
                </c:pt>
                <c:pt idx="2626">
                  <c:v>5000</c:v>
                </c:pt>
                <c:pt idx="2627">
                  <c:v>5000</c:v>
                </c:pt>
                <c:pt idx="2628">
                  <c:v>5000</c:v>
                </c:pt>
                <c:pt idx="2629">
                  <c:v>5000</c:v>
                </c:pt>
                <c:pt idx="2630">
                  <c:v>5000</c:v>
                </c:pt>
                <c:pt idx="2631">
                  <c:v>5000</c:v>
                </c:pt>
                <c:pt idx="2632">
                  <c:v>5000</c:v>
                </c:pt>
                <c:pt idx="2633">
                  <c:v>5000</c:v>
                </c:pt>
                <c:pt idx="2634">
                  <c:v>5000</c:v>
                </c:pt>
                <c:pt idx="2635">
                  <c:v>5000</c:v>
                </c:pt>
                <c:pt idx="2636">
                  <c:v>5000</c:v>
                </c:pt>
                <c:pt idx="2637">
                  <c:v>5000</c:v>
                </c:pt>
                <c:pt idx="2638">
                  <c:v>5000</c:v>
                </c:pt>
                <c:pt idx="2639">
                  <c:v>5000</c:v>
                </c:pt>
                <c:pt idx="2640">
                  <c:v>5000</c:v>
                </c:pt>
                <c:pt idx="2641">
                  <c:v>5000</c:v>
                </c:pt>
                <c:pt idx="2642">
                  <c:v>5000</c:v>
                </c:pt>
                <c:pt idx="2643">
                  <c:v>5000</c:v>
                </c:pt>
                <c:pt idx="2644">
                  <c:v>5000</c:v>
                </c:pt>
                <c:pt idx="2645">
                  <c:v>5000</c:v>
                </c:pt>
                <c:pt idx="2646">
                  <c:v>5000</c:v>
                </c:pt>
                <c:pt idx="2647">
                  <c:v>5000</c:v>
                </c:pt>
                <c:pt idx="2648">
                  <c:v>5000</c:v>
                </c:pt>
                <c:pt idx="2649">
                  <c:v>5000</c:v>
                </c:pt>
                <c:pt idx="2650">
                  <c:v>5000</c:v>
                </c:pt>
                <c:pt idx="2651">
                  <c:v>5000</c:v>
                </c:pt>
                <c:pt idx="2652">
                  <c:v>5000</c:v>
                </c:pt>
                <c:pt idx="2653">
                  <c:v>5000</c:v>
                </c:pt>
                <c:pt idx="2654">
                  <c:v>5000</c:v>
                </c:pt>
                <c:pt idx="2655">
                  <c:v>5000</c:v>
                </c:pt>
                <c:pt idx="2656">
                  <c:v>5000</c:v>
                </c:pt>
                <c:pt idx="2657">
                  <c:v>5000</c:v>
                </c:pt>
                <c:pt idx="2658">
                  <c:v>5000</c:v>
                </c:pt>
                <c:pt idx="2659">
                  <c:v>5000</c:v>
                </c:pt>
                <c:pt idx="2660">
                  <c:v>5000</c:v>
                </c:pt>
                <c:pt idx="2661">
                  <c:v>5000</c:v>
                </c:pt>
                <c:pt idx="2662">
                  <c:v>5000</c:v>
                </c:pt>
                <c:pt idx="2663">
                  <c:v>5000</c:v>
                </c:pt>
                <c:pt idx="2664">
                  <c:v>5000</c:v>
                </c:pt>
                <c:pt idx="2665">
                  <c:v>5000</c:v>
                </c:pt>
                <c:pt idx="2666">
                  <c:v>5000</c:v>
                </c:pt>
                <c:pt idx="2667">
                  <c:v>5000</c:v>
                </c:pt>
                <c:pt idx="2668">
                  <c:v>5000</c:v>
                </c:pt>
                <c:pt idx="2669">
                  <c:v>5000</c:v>
                </c:pt>
                <c:pt idx="2670">
                  <c:v>5000</c:v>
                </c:pt>
                <c:pt idx="2671">
                  <c:v>5000</c:v>
                </c:pt>
                <c:pt idx="2672">
                  <c:v>5000</c:v>
                </c:pt>
                <c:pt idx="2673">
                  <c:v>5000</c:v>
                </c:pt>
                <c:pt idx="2674">
                  <c:v>5000</c:v>
                </c:pt>
                <c:pt idx="2675">
                  <c:v>5000</c:v>
                </c:pt>
                <c:pt idx="2676">
                  <c:v>5000</c:v>
                </c:pt>
                <c:pt idx="2677">
                  <c:v>5000</c:v>
                </c:pt>
                <c:pt idx="2678">
                  <c:v>5000</c:v>
                </c:pt>
                <c:pt idx="2679">
                  <c:v>5000</c:v>
                </c:pt>
                <c:pt idx="2680">
                  <c:v>5000</c:v>
                </c:pt>
                <c:pt idx="2681">
                  <c:v>5000</c:v>
                </c:pt>
                <c:pt idx="2682">
                  <c:v>5000</c:v>
                </c:pt>
                <c:pt idx="2683">
                  <c:v>5000</c:v>
                </c:pt>
                <c:pt idx="2684">
                  <c:v>5000</c:v>
                </c:pt>
                <c:pt idx="2685">
                  <c:v>5000</c:v>
                </c:pt>
                <c:pt idx="2686">
                  <c:v>5000</c:v>
                </c:pt>
                <c:pt idx="2687">
                  <c:v>5000</c:v>
                </c:pt>
                <c:pt idx="2688">
                  <c:v>5000</c:v>
                </c:pt>
                <c:pt idx="2689">
                  <c:v>5000</c:v>
                </c:pt>
                <c:pt idx="2690">
                  <c:v>5000</c:v>
                </c:pt>
                <c:pt idx="2691">
                  <c:v>5000</c:v>
                </c:pt>
                <c:pt idx="2692">
                  <c:v>5000</c:v>
                </c:pt>
                <c:pt idx="2693">
                  <c:v>5000</c:v>
                </c:pt>
                <c:pt idx="2694">
                  <c:v>5000</c:v>
                </c:pt>
                <c:pt idx="2695">
                  <c:v>5000</c:v>
                </c:pt>
                <c:pt idx="2696">
                  <c:v>5000</c:v>
                </c:pt>
                <c:pt idx="2697">
                  <c:v>5000</c:v>
                </c:pt>
                <c:pt idx="2698">
                  <c:v>5000</c:v>
                </c:pt>
                <c:pt idx="2699">
                  <c:v>5000</c:v>
                </c:pt>
                <c:pt idx="2700">
                  <c:v>5000</c:v>
                </c:pt>
                <c:pt idx="2701">
                  <c:v>5000</c:v>
                </c:pt>
                <c:pt idx="2702">
                  <c:v>5000</c:v>
                </c:pt>
                <c:pt idx="2703">
                  <c:v>5000</c:v>
                </c:pt>
                <c:pt idx="2704">
                  <c:v>5000</c:v>
                </c:pt>
                <c:pt idx="2705">
                  <c:v>5000</c:v>
                </c:pt>
                <c:pt idx="2706">
                  <c:v>5000</c:v>
                </c:pt>
                <c:pt idx="2707">
                  <c:v>5000</c:v>
                </c:pt>
                <c:pt idx="2708">
                  <c:v>5000</c:v>
                </c:pt>
                <c:pt idx="2709">
                  <c:v>5000</c:v>
                </c:pt>
                <c:pt idx="2710">
                  <c:v>5000</c:v>
                </c:pt>
                <c:pt idx="2711">
                  <c:v>5000</c:v>
                </c:pt>
                <c:pt idx="2712">
                  <c:v>5000</c:v>
                </c:pt>
                <c:pt idx="2713">
                  <c:v>5000</c:v>
                </c:pt>
                <c:pt idx="2714">
                  <c:v>5000</c:v>
                </c:pt>
                <c:pt idx="2715">
                  <c:v>5000</c:v>
                </c:pt>
                <c:pt idx="2716">
                  <c:v>5000</c:v>
                </c:pt>
                <c:pt idx="2717">
                  <c:v>5000</c:v>
                </c:pt>
                <c:pt idx="2718">
                  <c:v>5000</c:v>
                </c:pt>
                <c:pt idx="2719">
                  <c:v>5000</c:v>
                </c:pt>
                <c:pt idx="2720">
                  <c:v>5000</c:v>
                </c:pt>
                <c:pt idx="2721">
                  <c:v>5000</c:v>
                </c:pt>
                <c:pt idx="2722">
                  <c:v>5000</c:v>
                </c:pt>
                <c:pt idx="2723">
                  <c:v>5000</c:v>
                </c:pt>
                <c:pt idx="2724">
                  <c:v>5000</c:v>
                </c:pt>
                <c:pt idx="2725">
                  <c:v>5000</c:v>
                </c:pt>
                <c:pt idx="2726">
                  <c:v>5000</c:v>
                </c:pt>
                <c:pt idx="2727">
                  <c:v>5000</c:v>
                </c:pt>
                <c:pt idx="2728">
                  <c:v>5000</c:v>
                </c:pt>
                <c:pt idx="2729">
                  <c:v>5000</c:v>
                </c:pt>
                <c:pt idx="2730">
                  <c:v>5000</c:v>
                </c:pt>
                <c:pt idx="2731">
                  <c:v>5000</c:v>
                </c:pt>
                <c:pt idx="2732">
                  <c:v>5000</c:v>
                </c:pt>
                <c:pt idx="2733">
                  <c:v>5000</c:v>
                </c:pt>
                <c:pt idx="2734">
                  <c:v>5000</c:v>
                </c:pt>
                <c:pt idx="2735">
                  <c:v>5000</c:v>
                </c:pt>
                <c:pt idx="2736">
                  <c:v>5000</c:v>
                </c:pt>
                <c:pt idx="2737">
                  <c:v>5000</c:v>
                </c:pt>
                <c:pt idx="2738">
                  <c:v>5000</c:v>
                </c:pt>
                <c:pt idx="2739">
                  <c:v>5000</c:v>
                </c:pt>
                <c:pt idx="2740">
                  <c:v>5000</c:v>
                </c:pt>
                <c:pt idx="2741">
                  <c:v>5000</c:v>
                </c:pt>
                <c:pt idx="2742">
                  <c:v>5000</c:v>
                </c:pt>
                <c:pt idx="2743">
                  <c:v>5000</c:v>
                </c:pt>
                <c:pt idx="2744">
                  <c:v>5000</c:v>
                </c:pt>
                <c:pt idx="2745">
                  <c:v>5000</c:v>
                </c:pt>
                <c:pt idx="2746">
                  <c:v>5000</c:v>
                </c:pt>
                <c:pt idx="2747">
                  <c:v>5000</c:v>
                </c:pt>
                <c:pt idx="2748">
                  <c:v>5000</c:v>
                </c:pt>
                <c:pt idx="2749">
                  <c:v>5000</c:v>
                </c:pt>
                <c:pt idx="2750">
                  <c:v>5000</c:v>
                </c:pt>
                <c:pt idx="2751">
                  <c:v>5000</c:v>
                </c:pt>
                <c:pt idx="2752">
                  <c:v>5000</c:v>
                </c:pt>
                <c:pt idx="2753">
                  <c:v>5000</c:v>
                </c:pt>
                <c:pt idx="2754">
                  <c:v>5000</c:v>
                </c:pt>
                <c:pt idx="2755">
                  <c:v>5000</c:v>
                </c:pt>
                <c:pt idx="2756">
                  <c:v>5000</c:v>
                </c:pt>
                <c:pt idx="2757">
                  <c:v>5000</c:v>
                </c:pt>
                <c:pt idx="2758">
                  <c:v>5000</c:v>
                </c:pt>
                <c:pt idx="2759">
                  <c:v>5000</c:v>
                </c:pt>
                <c:pt idx="2760">
                  <c:v>5000</c:v>
                </c:pt>
                <c:pt idx="2761">
                  <c:v>5000</c:v>
                </c:pt>
                <c:pt idx="2762">
                  <c:v>5000</c:v>
                </c:pt>
                <c:pt idx="2763">
                  <c:v>5000</c:v>
                </c:pt>
                <c:pt idx="2764">
                  <c:v>5000</c:v>
                </c:pt>
                <c:pt idx="2765">
                  <c:v>5000</c:v>
                </c:pt>
                <c:pt idx="2766">
                  <c:v>5000</c:v>
                </c:pt>
                <c:pt idx="2767">
                  <c:v>5000</c:v>
                </c:pt>
                <c:pt idx="2768">
                  <c:v>5000</c:v>
                </c:pt>
                <c:pt idx="2769">
                  <c:v>5000</c:v>
                </c:pt>
                <c:pt idx="2770">
                  <c:v>5000</c:v>
                </c:pt>
                <c:pt idx="2771">
                  <c:v>5000</c:v>
                </c:pt>
                <c:pt idx="2772">
                  <c:v>5000</c:v>
                </c:pt>
                <c:pt idx="2773">
                  <c:v>5000</c:v>
                </c:pt>
                <c:pt idx="2774">
                  <c:v>5000</c:v>
                </c:pt>
                <c:pt idx="2775">
                  <c:v>5000</c:v>
                </c:pt>
                <c:pt idx="2776">
                  <c:v>5000</c:v>
                </c:pt>
                <c:pt idx="2777">
                  <c:v>5000</c:v>
                </c:pt>
                <c:pt idx="2778">
                  <c:v>5000</c:v>
                </c:pt>
                <c:pt idx="2779">
                  <c:v>5000</c:v>
                </c:pt>
                <c:pt idx="2780">
                  <c:v>5000</c:v>
                </c:pt>
                <c:pt idx="2781">
                  <c:v>5000</c:v>
                </c:pt>
                <c:pt idx="2782">
                  <c:v>5000</c:v>
                </c:pt>
                <c:pt idx="2783">
                  <c:v>5000</c:v>
                </c:pt>
                <c:pt idx="2784">
                  <c:v>5000</c:v>
                </c:pt>
                <c:pt idx="2785">
                  <c:v>5000</c:v>
                </c:pt>
                <c:pt idx="2786">
                  <c:v>5000</c:v>
                </c:pt>
                <c:pt idx="2787">
                  <c:v>5000</c:v>
                </c:pt>
                <c:pt idx="2788">
                  <c:v>5000</c:v>
                </c:pt>
                <c:pt idx="2789">
                  <c:v>5000</c:v>
                </c:pt>
                <c:pt idx="2790">
                  <c:v>5000</c:v>
                </c:pt>
                <c:pt idx="2791">
                  <c:v>5000</c:v>
                </c:pt>
                <c:pt idx="2792">
                  <c:v>5000</c:v>
                </c:pt>
                <c:pt idx="2793">
                  <c:v>5000</c:v>
                </c:pt>
                <c:pt idx="2794">
                  <c:v>5000</c:v>
                </c:pt>
                <c:pt idx="2795">
                  <c:v>5000</c:v>
                </c:pt>
                <c:pt idx="2796">
                  <c:v>5000</c:v>
                </c:pt>
                <c:pt idx="2797">
                  <c:v>5000</c:v>
                </c:pt>
                <c:pt idx="2798">
                  <c:v>5000</c:v>
                </c:pt>
                <c:pt idx="2799">
                  <c:v>5000</c:v>
                </c:pt>
                <c:pt idx="2800">
                  <c:v>5000</c:v>
                </c:pt>
                <c:pt idx="2801">
                  <c:v>5000</c:v>
                </c:pt>
                <c:pt idx="2802">
                  <c:v>5000</c:v>
                </c:pt>
                <c:pt idx="2803">
                  <c:v>5000</c:v>
                </c:pt>
                <c:pt idx="2804">
                  <c:v>5000</c:v>
                </c:pt>
                <c:pt idx="2805">
                  <c:v>5000</c:v>
                </c:pt>
                <c:pt idx="2806">
                  <c:v>5000</c:v>
                </c:pt>
                <c:pt idx="2807">
                  <c:v>5000</c:v>
                </c:pt>
                <c:pt idx="2808">
                  <c:v>5000</c:v>
                </c:pt>
                <c:pt idx="2809">
                  <c:v>5000</c:v>
                </c:pt>
                <c:pt idx="2810">
                  <c:v>5000</c:v>
                </c:pt>
                <c:pt idx="2811">
                  <c:v>5000</c:v>
                </c:pt>
                <c:pt idx="2812">
                  <c:v>5000</c:v>
                </c:pt>
                <c:pt idx="2813">
                  <c:v>5000</c:v>
                </c:pt>
                <c:pt idx="2814">
                  <c:v>5000</c:v>
                </c:pt>
                <c:pt idx="2815">
                  <c:v>5000</c:v>
                </c:pt>
                <c:pt idx="2816">
                  <c:v>5000</c:v>
                </c:pt>
                <c:pt idx="2817">
                  <c:v>5000</c:v>
                </c:pt>
                <c:pt idx="2818">
                  <c:v>5000</c:v>
                </c:pt>
                <c:pt idx="2819">
                  <c:v>5000</c:v>
                </c:pt>
                <c:pt idx="2820">
                  <c:v>5000</c:v>
                </c:pt>
                <c:pt idx="2821">
                  <c:v>5000</c:v>
                </c:pt>
                <c:pt idx="2822">
                  <c:v>5000</c:v>
                </c:pt>
                <c:pt idx="2823">
                  <c:v>5000</c:v>
                </c:pt>
                <c:pt idx="2824">
                  <c:v>5000</c:v>
                </c:pt>
                <c:pt idx="2825">
                  <c:v>5000</c:v>
                </c:pt>
                <c:pt idx="2826">
                  <c:v>5000</c:v>
                </c:pt>
                <c:pt idx="2827">
                  <c:v>5000</c:v>
                </c:pt>
                <c:pt idx="2828">
                  <c:v>5000</c:v>
                </c:pt>
                <c:pt idx="2829">
                  <c:v>5000</c:v>
                </c:pt>
                <c:pt idx="2830">
                  <c:v>5000</c:v>
                </c:pt>
                <c:pt idx="2831">
                  <c:v>5000</c:v>
                </c:pt>
                <c:pt idx="2832">
                  <c:v>5000</c:v>
                </c:pt>
                <c:pt idx="2833">
                  <c:v>5000</c:v>
                </c:pt>
                <c:pt idx="2834">
                  <c:v>5000</c:v>
                </c:pt>
                <c:pt idx="2835">
                  <c:v>5000</c:v>
                </c:pt>
                <c:pt idx="2836">
                  <c:v>5000</c:v>
                </c:pt>
                <c:pt idx="2837">
                  <c:v>5000</c:v>
                </c:pt>
                <c:pt idx="2838">
                  <c:v>5000</c:v>
                </c:pt>
                <c:pt idx="2839">
                  <c:v>5000</c:v>
                </c:pt>
                <c:pt idx="2840">
                  <c:v>5000</c:v>
                </c:pt>
                <c:pt idx="2841">
                  <c:v>5000</c:v>
                </c:pt>
                <c:pt idx="2842">
                  <c:v>5000</c:v>
                </c:pt>
                <c:pt idx="2843">
                  <c:v>5000</c:v>
                </c:pt>
                <c:pt idx="2844">
                  <c:v>5000</c:v>
                </c:pt>
                <c:pt idx="2845">
                  <c:v>5000</c:v>
                </c:pt>
                <c:pt idx="2846">
                  <c:v>5000</c:v>
                </c:pt>
                <c:pt idx="2847">
                  <c:v>5000</c:v>
                </c:pt>
                <c:pt idx="2848">
                  <c:v>5000</c:v>
                </c:pt>
                <c:pt idx="2849">
                  <c:v>5000</c:v>
                </c:pt>
                <c:pt idx="2850">
                  <c:v>5000</c:v>
                </c:pt>
                <c:pt idx="2851">
                  <c:v>5000</c:v>
                </c:pt>
                <c:pt idx="2852">
                  <c:v>5000</c:v>
                </c:pt>
                <c:pt idx="2853">
                  <c:v>5000</c:v>
                </c:pt>
                <c:pt idx="2854">
                  <c:v>5000</c:v>
                </c:pt>
                <c:pt idx="2855">
                  <c:v>5000</c:v>
                </c:pt>
                <c:pt idx="2856">
                  <c:v>5000</c:v>
                </c:pt>
                <c:pt idx="2857">
                  <c:v>5000</c:v>
                </c:pt>
                <c:pt idx="2858">
                  <c:v>5000</c:v>
                </c:pt>
                <c:pt idx="2859">
                  <c:v>5000</c:v>
                </c:pt>
                <c:pt idx="2860">
                  <c:v>5000</c:v>
                </c:pt>
                <c:pt idx="2861">
                  <c:v>5000</c:v>
                </c:pt>
                <c:pt idx="2862">
                  <c:v>5000</c:v>
                </c:pt>
                <c:pt idx="2863">
                  <c:v>5000</c:v>
                </c:pt>
                <c:pt idx="2864">
                  <c:v>5000</c:v>
                </c:pt>
                <c:pt idx="2865">
                  <c:v>5000</c:v>
                </c:pt>
                <c:pt idx="2866">
                  <c:v>5000</c:v>
                </c:pt>
                <c:pt idx="2867">
                  <c:v>5000</c:v>
                </c:pt>
                <c:pt idx="2868">
                  <c:v>5000</c:v>
                </c:pt>
                <c:pt idx="2869">
                  <c:v>5000</c:v>
                </c:pt>
                <c:pt idx="2870">
                  <c:v>5000</c:v>
                </c:pt>
                <c:pt idx="2871">
                  <c:v>5000</c:v>
                </c:pt>
                <c:pt idx="2872">
                  <c:v>5000</c:v>
                </c:pt>
                <c:pt idx="2873">
                  <c:v>5000</c:v>
                </c:pt>
                <c:pt idx="2874">
                  <c:v>5000</c:v>
                </c:pt>
                <c:pt idx="2875">
                  <c:v>5000</c:v>
                </c:pt>
                <c:pt idx="2876">
                  <c:v>5000</c:v>
                </c:pt>
                <c:pt idx="2877">
                  <c:v>5000</c:v>
                </c:pt>
                <c:pt idx="2878">
                  <c:v>5000</c:v>
                </c:pt>
                <c:pt idx="2879">
                  <c:v>5000</c:v>
                </c:pt>
                <c:pt idx="2880">
                  <c:v>5000</c:v>
                </c:pt>
                <c:pt idx="2881">
                  <c:v>5000</c:v>
                </c:pt>
                <c:pt idx="2882">
                  <c:v>5000</c:v>
                </c:pt>
                <c:pt idx="2883">
                  <c:v>5000</c:v>
                </c:pt>
                <c:pt idx="2884">
                  <c:v>5000</c:v>
                </c:pt>
                <c:pt idx="2885">
                  <c:v>5000</c:v>
                </c:pt>
                <c:pt idx="2886">
                  <c:v>5000</c:v>
                </c:pt>
                <c:pt idx="2887">
                  <c:v>5000</c:v>
                </c:pt>
                <c:pt idx="2888">
                  <c:v>5000</c:v>
                </c:pt>
                <c:pt idx="2889">
                  <c:v>5000</c:v>
                </c:pt>
                <c:pt idx="2890">
                  <c:v>5000</c:v>
                </c:pt>
                <c:pt idx="2891">
                  <c:v>5000</c:v>
                </c:pt>
                <c:pt idx="2892">
                  <c:v>5000</c:v>
                </c:pt>
                <c:pt idx="2893">
                  <c:v>5000</c:v>
                </c:pt>
                <c:pt idx="2894">
                  <c:v>5000</c:v>
                </c:pt>
                <c:pt idx="2895">
                  <c:v>5000</c:v>
                </c:pt>
                <c:pt idx="2896">
                  <c:v>5000</c:v>
                </c:pt>
                <c:pt idx="2897">
                  <c:v>5000</c:v>
                </c:pt>
                <c:pt idx="2898">
                  <c:v>5000</c:v>
                </c:pt>
                <c:pt idx="2899">
                  <c:v>5000</c:v>
                </c:pt>
                <c:pt idx="2900">
                  <c:v>5000</c:v>
                </c:pt>
                <c:pt idx="2901">
                  <c:v>5000</c:v>
                </c:pt>
                <c:pt idx="2902">
                  <c:v>5000</c:v>
                </c:pt>
                <c:pt idx="2903">
                  <c:v>5000</c:v>
                </c:pt>
                <c:pt idx="2904">
                  <c:v>5000</c:v>
                </c:pt>
                <c:pt idx="2905">
                  <c:v>5000</c:v>
                </c:pt>
                <c:pt idx="2906">
                  <c:v>5000</c:v>
                </c:pt>
                <c:pt idx="2907">
                  <c:v>5000</c:v>
                </c:pt>
                <c:pt idx="2908">
                  <c:v>5000</c:v>
                </c:pt>
                <c:pt idx="2909">
                  <c:v>5000</c:v>
                </c:pt>
                <c:pt idx="2910">
                  <c:v>5000</c:v>
                </c:pt>
                <c:pt idx="2911">
                  <c:v>5000</c:v>
                </c:pt>
                <c:pt idx="2912">
                  <c:v>5000</c:v>
                </c:pt>
                <c:pt idx="2913">
                  <c:v>5000</c:v>
                </c:pt>
                <c:pt idx="2914">
                  <c:v>5000</c:v>
                </c:pt>
                <c:pt idx="2915">
                  <c:v>5000</c:v>
                </c:pt>
                <c:pt idx="2916">
                  <c:v>5000</c:v>
                </c:pt>
                <c:pt idx="2917">
                  <c:v>5000</c:v>
                </c:pt>
                <c:pt idx="2918">
                  <c:v>5000</c:v>
                </c:pt>
                <c:pt idx="2919">
                  <c:v>5000</c:v>
                </c:pt>
                <c:pt idx="2920">
                  <c:v>5000</c:v>
                </c:pt>
                <c:pt idx="2921">
                  <c:v>5000</c:v>
                </c:pt>
                <c:pt idx="2922">
                  <c:v>5000</c:v>
                </c:pt>
                <c:pt idx="2923">
                  <c:v>5000</c:v>
                </c:pt>
                <c:pt idx="2924">
                  <c:v>5000</c:v>
                </c:pt>
                <c:pt idx="2925">
                  <c:v>5000</c:v>
                </c:pt>
                <c:pt idx="2926">
                  <c:v>5000</c:v>
                </c:pt>
                <c:pt idx="2927">
                  <c:v>5000</c:v>
                </c:pt>
                <c:pt idx="2928">
                  <c:v>5000</c:v>
                </c:pt>
                <c:pt idx="2929">
                  <c:v>5000</c:v>
                </c:pt>
                <c:pt idx="2930">
                  <c:v>5000</c:v>
                </c:pt>
                <c:pt idx="2931">
                  <c:v>5000</c:v>
                </c:pt>
                <c:pt idx="2932">
                  <c:v>5000</c:v>
                </c:pt>
                <c:pt idx="2933">
                  <c:v>5000</c:v>
                </c:pt>
                <c:pt idx="2934">
                  <c:v>5000</c:v>
                </c:pt>
                <c:pt idx="2935">
                  <c:v>5000</c:v>
                </c:pt>
                <c:pt idx="2936">
                  <c:v>5000</c:v>
                </c:pt>
                <c:pt idx="2937">
                  <c:v>5000</c:v>
                </c:pt>
                <c:pt idx="2938">
                  <c:v>5000</c:v>
                </c:pt>
                <c:pt idx="2939">
                  <c:v>5000</c:v>
                </c:pt>
                <c:pt idx="2940">
                  <c:v>5000</c:v>
                </c:pt>
                <c:pt idx="2941">
                  <c:v>5000</c:v>
                </c:pt>
                <c:pt idx="2942">
                  <c:v>5000</c:v>
                </c:pt>
                <c:pt idx="2943">
                  <c:v>5000</c:v>
                </c:pt>
                <c:pt idx="2944">
                  <c:v>5000</c:v>
                </c:pt>
                <c:pt idx="2945">
                  <c:v>5000</c:v>
                </c:pt>
                <c:pt idx="2946">
                  <c:v>5000</c:v>
                </c:pt>
                <c:pt idx="2947">
                  <c:v>5000</c:v>
                </c:pt>
                <c:pt idx="2948">
                  <c:v>5000</c:v>
                </c:pt>
                <c:pt idx="2949">
                  <c:v>5000</c:v>
                </c:pt>
                <c:pt idx="2950">
                  <c:v>5000</c:v>
                </c:pt>
                <c:pt idx="2951">
                  <c:v>5000</c:v>
                </c:pt>
                <c:pt idx="2952">
                  <c:v>5000</c:v>
                </c:pt>
                <c:pt idx="2953">
                  <c:v>5000</c:v>
                </c:pt>
                <c:pt idx="2954">
                  <c:v>5000</c:v>
                </c:pt>
                <c:pt idx="2955">
                  <c:v>5000</c:v>
                </c:pt>
                <c:pt idx="2956">
                  <c:v>5000</c:v>
                </c:pt>
                <c:pt idx="2957">
                  <c:v>5000</c:v>
                </c:pt>
                <c:pt idx="2958">
                  <c:v>5000</c:v>
                </c:pt>
                <c:pt idx="2959">
                  <c:v>5000</c:v>
                </c:pt>
                <c:pt idx="2960">
                  <c:v>5000</c:v>
                </c:pt>
                <c:pt idx="2961">
                  <c:v>5000</c:v>
                </c:pt>
                <c:pt idx="2962">
                  <c:v>5000</c:v>
                </c:pt>
                <c:pt idx="2963">
                  <c:v>5000</c:v>
                </c:pt>
                <c:pt idx="2964">
                  <c:v>5000</c:v>
                </c:pt>
                <c:pt idx="2965">
                  <c:v>5000</c:v>
                </c:pt>
                <c:pt idx="2966">
                  <c:v>5000</c:v>
                </c:pt>
                <c:pt idx="2967">
                  <c:v>5000</c:v>
                </c:pt>
                <c:pt idx="2968">
                  <c:v>5000</c:v>
                </c:pt>
                <c:pt idx="2969">
                  <c:v>5000</c:v>
                </c:pt>
                <c:pt idx="2970">
                  <c:v>5000</c:v>
                </c:pt>
                <c:pt idx="2971">
                  <c:v>5000</c:v>
                </c:pt>
                <c:pt idx="2972">
                  <c:v>5000</c:v>
                </c:pt>
                <c:pt idx="2973">
                  <c:v>5000</c:v>
                </c:pt>
                <c:pt idx="2974">
                  <c:v>5000</c:v>
                </c:pt>
                <c:pt idx="2975">
                  <c:v>5000</c:v>
                </c:pt>
                <c:pt idx="2976">
                  <c:v>5000</c:v>
                </c:pt>
                <c:pt idx="2977">
                  <c:v>5000</c:v>
                </c:pt>
                <c:pt idx="2978">
                  <c:v>5000</c:v>
                </c:pt>
                <c:pt idx="2979">
                  <c:v>5000</c:v>
                </c:pt>
                <c:pt idx="2980">
                  <c:v>5000</c:v>
                </c:pt>
                <c:pt idx="2981">
                  <c:v>5000</c:v>
                </c:pt>
                <c:pt idx="2982">
                  <c:v>5000</c:v>
                </c:pt>
                <c:pt idx="2983">
                  <c:v>5000</c:v>
                </c:pt>
                <c:pt idx="2984">
                  <c:v>5000</c:v>
                </c:pt>
                <c:pt idx="2985">
                  <c:v>5000</c:v>
                </c:pt>
                <c:pt idx="2986">
                  <c:v>5000</c:v>
                </c:pt>
                <c:pt idx="2987">
                  <c:v>5000</c:v>
                </c:pt>
                <c:pt idx="2988">
                  <c:v>5000</c:v>
                </c:pt>
                <c:pt idx="2989">
                  <c:v>5000</c:v>
                </c:pt>
                <c:pt idx="2990">
                  <c:v>5000</c:v>
                </c:pt>
                <c:pt idx="2991">
                  <c:v>5000</c:v>
                </c:pt>
                <c:pt idx="2992">
                  <c:v>5000</c:v>
                </c:pt>
                <c:pt idx="2993">
                  <c:v>5000</c:v>
                </c:pt>
                <c:pt idx="2994">
                  <c:v>5000</c:v>
                </c:pt>
                <c:pt idx="2995">
                  <c:v>5000</c:v>
                </c:pt>
                <c:pt idx="2996">
                  <c:v>5000</c:v>
                </c:pt>
                <c:pt idx="2997">
                  <c:v>5000</c:v>
                </c:pt>
                <c:pt idx="2998">
                  <c:v>5000</c:v>
                </c:pt>
                <c:pt idx="2999">
                  <c:v>5000</c:v>
                </c:pt>
                <c:pt idx="3000">
                  <c:v>5000</c:v>
                </c:pt>
                <c:pt idx="3001">
                  <c:v>3583.88930526997</c:v>
                </c:pt>
                <c:pt idx="3002">
                  <c:v>3582.3335073191702</c:v>
                </c:pt>
                <c:pt idx="3003">
                  <c:v>3580.77691511069</c:v>
                </c:pt>
                <c:pt idx="3004">
                  <c:v>3579.2195296814498</c:v>
                </c:pt>
                <c:pt idx="3005">
                  <c:v>3577.66135207038</c:v>
                </c:pt>
                <c:pt idx="3006">
                  <c:v>3576.1023833183699</c:v>
                </c:pt>
                <c:pt idx="3007">
                  <c:v>3574.5426244683299</c:v>
                </c:pt>
                <c:pt idx="3008">
                  <c:v>3572.9820765651698</c:v>
                </c:pt>
                <c:pt idx="3009">
                  <c:v>3571.4207406557598</c:v>
                </c:pt>
                <c:pt idx="3010">
                  <c:v>3569.8586177889802</c:v>
                </c:pt>
                <c:pt idx="3011">
                  <c:v>3568.2957090156801</c:v>
                </c:pt>
                <c:pt idx="3012">
                  <c:v>3566.7320153886899</c:v>
                </c:pt>
                <c:pt idx="3013">
                  <c:v>3565.16753796284</c:v>
                </c:pt>
                <c:pt idx="3014">
                  <c:v>3563.6022777949102</c:v>
                </c:pt>
                <c:pt idx="3015">
                  <c:v>3562.0362359436799</c:v>
                </c:pt>
                <c:pt idx="3016">
                  <c:v>3560.4694134698798</c:v>
                </c:pt>
                <c:pt idx="3017">
                  <c:v>3558.9018114362102</c:v>
                </c:pt>
                <c:pt idx="3018">
                  <c:v>3557.3334309073698</c:v>
                </c:pt>
                <c:pt idx="3019">
                  <c:v>3555.7642729499898</c:v>
                </c:pt>
                <c:pt idx="3020">
                  <c:v>3554.1943386326798</c:v>
                </c:pt>
                <c:pt idx="3021">
                  <c:v>3552.6236290259999</c:v>
                </c:pt>
                <c:pt idx="3022">
                  <c:v>3551.05214520248</c:v>
                </c:pt>
                <c:pt idx="3023">
                  <c:v>3549.4798882365999</c:v>
                </c:pt>
                <c:pt idx="3024">
                  <c:v>3547.9068592048002</c:v>
                </c:pt>
                <c:pt idx="3025">
                  <c:v>3546.3330591854501</c:v>
                </c:pt>
                <c:pt idx="3026">
                  <c:v>3544.7584892589002</c:v>
                </c:pt>
                <c:pt idx="3027">
                  <c:v>3543.1831505074201</c:v>
                </c:pt>
                <c:pt idx="3028">
                  <c:v>3541.6070440152398</c:v>
                </c:pt>
                <c:pt idx="3029">
                  <c:v>3540.0301708685201</c:v>
                </c:pt>
                <c:pt idx="3030">
                  <c:v>3538.4525321553701</c:v>
                </c:pt>
                <c:pt idx="3031">
                  <c:v>3536.8741289658201</c:v>
                </c:pt>
                <c:pt idx="3032">
                  <c:v>3535.2949623918598</c:v>
                </c:pt>
                <c:pt idx="3033">
                  <c:v>3533.71503352738</c:v>
                </c:pt>
                <c:pt idx="3034">
                  <c:v>3532.1343434682299</c:v>
                </c:pt>
                <c:pt idx="3035">
                  <c:v>3530.55289331216</c:v>
                </c:pt>
                <c:pt idx="3036">
                  <c:v>3528.97068415885</c:v>
                </c:pt>
                <c:pt idx="3037">
                  <c:v>3527.3877171099298</c:v>
                </c:pt>
                <c:pt idx="3038">
                  <c:v>3525.8039932689098</c:v>
                </c:pt>
                <c:pt idx="3039">
                  <c:v>3524.21951374123</c:v>
                </c:pt>
                <c:pt idx="3040">
                  <c:v>3522.6342796342501</c:v>
                </c:pt>
                <c:pt idx="3041">
                  <c:v>3521.0482920572399</c:v>
                </c:pt>
                <c:pt idx="3042">
                  <c:v>3519.46155212137</c:v>
                </c:pt>
                <c:pt idx="3043">
                  <c:v>3517.87406093973</c:v>
                </c:pt>
                <c:pt idx="3044">
                  <c:v>3516.2858196273</c:v>
                </c:pt>
                <c:pt idx="3045">
                  <c:v>3514.69682930097</c:v>
                </c:pt>
                <c:pt idx="3046">
                  <c:v>3513.1070910795202</c:v>
                </c:pt>
                <c:pt idx="3047">
                  <c:v>3511.51660608363</c:v>
                </c:pt>
                <c:pt idx="3048">
                  <c:v>3509.9253754358901</c:v>
                </c:pt>
                <c:pt idx="3049">
                  <c:v>3508.3334002607498</c:v>
                </c:pt>
                <c:pt idx="3050">
                  <c:v>3506.7406816845601</c:v>
                </c:pt>
                <c:pt idx="3051">
                  <c:v>3505.1472208355699</c:v>
                </c:pt>
                <c:pt idx="3052">
                  <c:v>3503.5530188439002</c:v>
                </c:pt>
                <c:pt idx="3053">
                  <c:v>3501.9580768415399</c:v>
                </c:pt>
                <c:pt idx="3054">
                  <c:v>3500.3623959623701</c:v>
                </c:pt>
                <c:pt idx="3055">
                  <c:v>3498.7659773421501</c:v>
                </c:pt>
                <c:pt idx="3056">
                  <c:v>3497.1688221185</c:v>
                </c:pt>
                <c:pt idx="3057">
                  <c:v>3495.5709314309102</c:v>
                </c:pt>
                <c:pt idx="3058">
                  <c:v>3493.9723064207501</c:v>
                </c:pt>
                <c:pt idx="3059">
                  <c:v>3492.3729482312301</c:v>
                </c:pt>
                <c:pt idx="3060">
                  <c:v>3490.7728580074499</c:v>
                </c:pt>
                <c:pt idx="3061">
                  <c:v>3489.1720368963402</c:v>
                </c:pt>
                <c:pt idx="3062">
                  <c:v>3487.5704860467099</c:v>
                </c:pt>
                <c:pt idx="3063">
                  <c:v>3485.96820660921</c:v>
                </c:pt>
                <c:pt idx="3064">
                  <c:v>3484.3651997363399</c:v>
                </c:pt>
                <c:pt idx="3065">
                  <c:v>3482.7614665824499</c:v>
                </c:pt>
                <c:pt idx="3066">
                  <c:v>3481.15700830373</c:v>
                </c:pt>
                <c:pt idx="3067">
                  <c:v>3479.5518260582198</c:v>
                </c:pt>
                <c:pt idx="3068">
                  <c:v>3477.9459210057998</c:v>
                </c:pt>
                <c:pt idx="3069">
                  <c:v>3476.3392943081699</c:v>
                </c:pt>
                <c:pt idx="3070">
                  <c:v>3474.7319471288902</c:v>
                </c:pt>
                <c:pt idx="3071">
                  <c:v>3473.1238806333099</c:v>
                </c:pt>
                <c:pt idx="3072">
                  <c:v>3471.5150959886601</c:v>
                </c:pt>
                <c:pt idx="3073">
                  <c:v>3469.9055943639501</c:v>
                </c:pt>
                <c:pt idx="3074">
                  <c:v>3468.2953769300402</c:v>
                </c:pt>
                <c:pt idx="3075">
                  <c:v>3466.6844448595898</c:v>
                </c:pt>
                <c:pt idx="3076">
                  <c:v>3465.0727993270998</c:v>
                </c:pt>
                <c:pt idx="3077">
                  <c:v>3463.4604415088502</c:v>
                </c:pt>
                <c:pt idx="3078">
                  <c:v>3461.8473725829599</c:v>
                </c:pt>
                <c:pt idx="3079">
                  <c:v>3460.2335937293501</c:v>
                </c:pt>
                <c:pt idx="3080">
                  <c:v>3458.61910612974</c:v>
                </c:pt>
                <c:pt idx="3081">
                  <c:v>3457.00391096766</c:v>
                </c:pt>
                <c:pt idx="3082">
                  <c:v>3455.38800942841</c:v>
                </c:pt>
                <c:pt idx="3083">
                  <c:v>3453.7714026991398</c:v>
                </c:pt>
                <c:pt idx="3084">
                  <c:v>3452.15409196874</c:v>
                </c:pt>
                <c:pt idx="3085">
                  <c:v>3450.5360784279301</c:v>
                </c:pt>
                <c:pt idx="3086">
                  <c:v>3448.91736326918</c:v>
                </c:pt>
                <c:pt idx="3087">
                  <c:v>3447.2979476867799</c:v>
                </c:pt>
                <c:pt idx="3088">
                  <c:v>3445.67783287678</c:v>
                </c:pt>
                <c:pt idx="3089">
                  <c:v>3444.0570200370198</c:v>
                </c:pt>
                <c:pt idx="3090">
                  <c:v>3442.4355103671001</c:v>
                </c:pt>
                <c:pt idx="3091">
                  <c:v>3440.81330506841</c:v>
                </c:pt>
                <c:pt idx="3092">
                  <c:v>3439.1904053440899</c:v>
                </c:pt>
                <c:pt idx="3093">
                  <c:v>3437.5668123990699</c:v>
                </c:pt>
                <c:pt idx="3094">
                  <c:v>3435.9425274400301</c:v>
                </c:pt>
                <c:pt idx="3095">
                  <c:v>3434.31755167541</c:v>
                </c:pt>
                <c:pt idx="3096">
                  <c:v>3432.6918863154001</c:v>
                </c:pt>
                <c:pt idx="3097">
                  <c:v>3431.0655325719699</c:v>
                </c:pt>
                <c:pt idx="3098">
                  <c:v>3429.4384916588101</c:v>
                </c:pt>
                <c:pt idx="3099">
                  <c:v>3427.8107647913798</c:v>
                </c:pt>
                <c:pt idx="3100">
                  <c:v>3426.1823531868799</c:v>
                </c:pt>
                <c:pt idx="3101">
                  <c:v>3424.5532580642398</c:v>
                </c:pt>
                <c:pt idx="3102">
                  <c:v>3422.92348064415</c:v>
                </c:pt>
                <c:pt idx="3103">
                  <c:v>3421.2930221490201</c:v>
                </c:pt>
                <c:pt idx="3104">
                  <c:v>3419.6618838029999</c:v>
                </c:pt>
                <c:pt idx="3105">
                  <c:v>3418.0300668319601</c:v>
                </c:pt>
                <c:pt idx="3106">
                  <c:v>3416.3975724635102</c:v>
                </c:pt>
                <c:pt idx="3107">
                  <c:v>3414.7644019269801</c:v>
                </c:pt>
                <c:pt idx="3108">
                  <c:v>3413.13055645342</c:v>
                </c:pt>
                <c:pt idx="3109">
                  <c:v>3411.49603727558</c:v>
                </c:pt>
                <c:pt idx="3110">
                  <c:v>3409.8608456279599</c:v>
                </c:pt>
                <c:pt idx="3111">
                  <c:v>3408.2249827467299</c:v>
                </c:pt>
                <c:pt idx="3112">
                  <c:v>3406.5884498698001</c:v>
                </c:pt>
                <c:pt idx="3113">
                  <c:v>3404.95124823677</c:v>
                </c:pt>
                <c:pt idx="3114">
                  <c:v>3403.3133790889501</c:v>
                </c:pt>
                <c:pt idx="3115">
                  <c:v>3401.6748436693301</c:v>
                </c:pt>
                <c:pt idx="3116">
                  <c:v>3400.0356432226099</c:v>
                </c:pt>
                <c:pt idx="3117">
                  <c:v>3398.3957789951801</c:v>
                </c:pt>
                <c:pt idx="3118">
                  <c:v>3396.7552522351202</c:v>
                </c:pt>
                <c:pt idx="3119">
                  <c:v>3395.1140641921902</c:v>
                </c:pt>
                <c:pt idx="3120">
                  <c:v>3393.4722161178302</c:v>
                </c:pt>
                <c:pt idx="3121">
                  <c:v>3391.8297092651801</c:v>
                </c:pt>
                <c:pt idx="3122">
                  <c:v>3390.1865448890198</c:v>
                </c:pt>
                <c:pt idx="3123">
                  <c:v>3388.54272424583</c:v>
                </c:pt>
                <c:pt idx="3124">
                  <c:v>3386.8982485937499</c:v>
                </c:pt>
                <c:pt idx="3125">
                  <c:v>3385.25311919259</c:v>
                </c:pt>
                <c:pt idx="3126">
                  <c:v>3383.6073373038198</c:v>
                </c:pt>
                <c:pt idx="3127">
                  <c:v>3381.9609041905601</c:v>
                </c:pt>
                <c:pt idx="3128">
                  <c:v>3380.3138211176001</c:v>
                </c:pt>
                <c:pt idx="3129">
                  <c:v>3378.6660893513699</c:v>
                </c:pt>
                <c:pt idx="3130">
                  <c:v>3377.0177101599702</c:v>
                </c:pt>
                <c:pt idx="3131">
                  <c:v>3375.3686848131301</c:v>
                </c:pt>
                <c:pt idx="3132">
                  <c:v>3373.7190145822101</c:v>
                </c:pt>
                <c:pt idx="3133">
                  <c:v>3372.0687007402498</c:v>
                </c:pt>
                <c:pt idx="3134">
                  <c:v>3370.4177445618802</c:v>
                </c:pt>
                <c:pt idx="3135">
                  <c:v>3368.7661473233902</c:v>
                </c:pt>
                <c:pt idx="3136">
                  <c:v>3367.1139103026899</c:v>
                </c:pt>
                <c:pt idx="3137">
                  <c:v>3365.46103477933</c:v>
                </c:pt>
                <c:pt idx="3138">
                  <c:v>3363.8075220344599</c:v>
                </c:pt>
                <c:pt idx="3139">
                  <c:v>3362.15337335087</c:v>
                </c:pt>
                <c:pt idx="3140">
                  <c:v>3360.49859001295</c:v>
                </c:pt>
                <c:pt idx="3141">
                  <c:v>3358.84317330671</c:v>
                </c:pt>
                <c:pt idx="3142">
                  <c:v>3357.1871245197699</c:v>
                </c:pt>
                <c:pt idx="3143">
                  <c:v>3355.5304449413502</c:v>
                </c:pt>
                <c:pt idx="3144">
                  <c:v>3353.8731358622899</c:v>
                </c:pt>
                <c:pt idx="3145">
                  <c:v>3352.2151985749902</c:v>
                </c:pt>
                <c:pt idx="3146">
                  <c:v>3350.5566343734999</c:v>
                </c:pt>
                <c:pt idx="3147">
                  <c:v>3348.89744455341</c:v>
                </c:pt>
                <c:pt idx="3148">
                  <c:v>3347.2376304119198</c:v>
                </c:pt>
                <c:pt idx="3149">
                  <c:v>3345.5771932478401</c:v>
                </c:pt>
                <c:pt idx="3150">
                  <c:v>3343.9161343615101</c:v>
                </c:pt>
                <c:pt idx="3151">
                  <c:v>3342.2544550548901</c:v>
                </c:pt>
                <c:pt idx="3152">
                  <c:v>3340.5921566314901</c:v>
                </c:pt>
                <c:pt idx="3153">
                  <c:v>3338.92924039641</c:v>
                </c:pt>
                <c:pt idx="3154">
                  <c:v>3337.26570765631</c:v>
                </c:pt>
                <c:pt idx="3155">
                  <c:v>3335.6015597194</c:v>
                </c:pt>
                <c:pt idx="3156">
                  <c:v>3333.9367978954801</c:v>
                </c:pt>
                <c:pt idx="3157">
                  <c:v>3332.2714234958698</c:v>
                </c:pt>
                <c:pt idx="3158">
                  <c:v>3330.6054378334902</c:v>
                </c:pt>
                <c:pt idx="3159">
                  <c:v>3328.9388422227598</c:v>
                </c:pt>
                <c:pt idx="3160">
                  <c:v>3327.2716379796798</c:v>
                </c:pt>
                <c:pt idx="3161">
                  <c:v>3325.60382642178</c:v>
                </c:pt>
                <c:pt idx="3162">
                  <c:v>3323.9354088681398</c:v>
                </c:pt>
                <c:pt idx="3163">
                  <c:v>3322.26638663936</c:v>
                </c:pt>
                <c:pt idx="3164">
                  <c:v>3320.5967610575899</c:v>
                </c:pt>
                <c:pt idx="3165">
                  <c:v>3318.9265334464899</c:v>
                </c:pt>
                <c:pt idx="3166">
                  <c:v>3317.2557051312501</c:v>
                </c:pt>
                <c:pt idx="3167">
                  <c:v>3315.5842774386001</c:v>
                </c:pt>
                <c:pt idx="3168">
                  <c:v>3313.91225169676</c:v>
                </c:pt>
                <c:pt idx="3169">
                  <c:v>3312.2396292354902</c:v>
                </c:pt>
                <c:pt idx="3170">
                  <c:v>3310.5664113860298</c:v>
                </c:pt>
                <c:pt idx="3171">
                  <c:v>3308.8925994811698</c:v>
                </c:pt>
                <c:pt idx="3172">
                  <c:v>3307.2181948551602</c:v>
                </c:pt>
                <c:pt idx="3173">
                  <c:v>3305.5431988437699</c:v>
                </c:pt>
                <c:pt idx="3174">
                  <c:v>3303.86761278426</c:v>
                </c:pt>
                <c:pt idx="3175">
                  <c:v>3302.1914380153999</c:v>
                </c:pt>
                <c:pt idx="3176">
                  <c:v>3300.5146758774299</c:v>
                </c:pt>
                <c:pt idx="3177">
                  <c:v>3298.83732771208</c:v>
                </c:pt>
                <c:pt idx="3178">
                  <c:v>3297.15939486256</c:v>
                </c:pt>
                <c:pt idx="3179">
                  <c:v>3295.4808786735598</c:v>
                </c:pt>
                <c:pt idx="3180">
                  <c:v>3293.8017804912402</c:v>
                </c:pt>
                <c:pt idx="3181">
                  <c:v>3292.1221016632398</c:v>
                </c:pt>
                <c:pt idx="3182">
                  <c:v>3290.4418435386501</c:v>
                </c:pt>
                <c:pt idx="3183">
                  <c:v>3288.7610074680501</c:v>
                </c:pt>
                <c:pt idx="3184">
                  <c:v>3287.0795948034502</c:v>
                </c:pt>
                <c:pt idx="3185">
                  <c:v>3285.3976068983202</c:v>
                </c:pt>
                <c:pt idx="3186">
                  <c:v>3283.71504510761</c:v>
                </c:pt>
                <c:pt idx="3187">
                  <c:v>3282.0319107876799</c:v>
                </c:pt>
                <c:pt idx="3188">
                  <c:v>3280.34820529636</c:v>
                </c:pt>
                <c:pt idx="3189">
                  <c:v>3278.6639299929102</c:v>
                </c:pt>
                <c:pt idx="3190">
                  <c:v>3276.97908623802</c:v>
                </c:pt>
                <c:pt idx="3191">
                  <c:v>3275.2936753938402</c:v>
                </c:pt>
                <c:pt idx="3192">
                  <c:v>3273.6076988239101</c:v>
                </c:pt>
                <c:pt idx="3193">
                  <c:v>3271.92115789323</c:v>
                </c:pt>
                <c:pt idx="3194">
                  <c:v>3270.2340539682</c:v>
                </c:pt>
                <c:pt idx="3195">
                  <c:v>3268.5463884166502</c:v>
                </c:pt>
                <c:pt idx="3196">
                  <c:v>3266.8581626078098</c:v>
                </c:pt>
                <c:pt idx="3197">
                  <c:v>3265.1693779123402</c:v>
                </c:pt>
                <c:pt idx="3198">
                  <c:v>3263.48003570229</c:v>
                </c:pt>
                <c:pt idx="3199">
                  <c:v>3261.7901373511099</c:v>
                </c:pt>
                <c:pt idx="3200">
                  <c:v>3260.0996842336699</c:v>
                </c:pt>
                <c:pt idx="3201">
                  <c:v>3258.40867772621</c:v>
                </c:pt>
                <c:pt idx="3202">
                  <c:v>3256.7171192063802</c:v>
                </c:pt>
                <c:pt idx="3203">
                  <c:v>3255.0250100531998</c:v>
                </c:pt>
                <c:pt idx="3204">
                  <c:v>3253.33235164709</c:v>
                </c:pt>
                <c:pt idx="3205">
                  <c:v>3251.6391453698302</c:v>
                </c:pt>
                <c:pt idx="3206">
                  <c:v>3249.9453926045999</c:v>
                </c:pt>
                <c:pt idx="3207">
                  <c:v>3248.2510947359301</c:v>
                </c:pt>
                <c:pt idx="3208">
                  <c:v>3246.5562531497299</c:v>
                </c:pt>
                <c:pt idx="3209">
                  <c:v>3244.86086923327</c:v>
                </c:pt>
                <c:pt idx="3210">
                  <c:v>3243.1649443751699</c:v>
                </c:pt>
                <c:pt idx="3211">
                  <c:v>3241.4684799654201</c:v>
                </c:pt>
                <c:pt idx="3212">
                  <c:v>3239.7714773953699</c:v>
                </c:pt>
                <c:pt idx="3213">
                  <c:v>3238.0739380576802</c:v>
                </c:pt>
                <c:pt idx="3214">
                  <c:v>3236.3758633463999</c:v>
                </c:pt>
                <c:pt idx="3215">
                  <c:v>3234.67725465689</c:v>
                </c:pt>
                <c:pt idx="3216">
                  <c:v>3232.9781133858501</c:v>
                </c:pt>
                <c:pt idx="3217">
                  <c:v>3231.2784409313399</c:v>
                </c:pt>
                <c:pt idx="3218">
                  <c:v>3229.5782386926999</c:v>
                </c:pt>
                <c:pt idx="3219">
                  <c:v>3227.87750807063</c:v>
                </c:pt>
                <c:pt idx="3220">
                  <c:v>3226.1762504671501</c:v>
                </c:pt>
                <c:pt idx="3221">
                  <c:v>3224.47446728557</c:v>
                </c:pt>
                <c:pt idx="3222">
                  <c:v>3222.7721599305401</c:v>
                </c:pt>
                <c:pt idx="3223">
                  <c:v>3221.06932980801</c:v>
                </c:pt>
                <c:pt idx="3224">
                  <c:v>3219.3659783252201</c:v>
                </c:pt>
                <c:pt idx="3225">
                  <c:v>3217.6621068907398</c:v>
                </c:pt>
                <c:pt idx="3226">
                  <c:v>3215.9577169144</c:v>
                </c:pt>
                <c:pt idx="3227">
                  <c:v>3214.2528098073499</c:v>
                </c:pt>
                <c:pt idx="3228">
                  <c:v>3212.5473869820198</c:v>
                </c:pt>
                <c:pt idx="3229">
                  <c:v>3210.8414498521201</c:v>
                </c:pt>
                <c:pt idx="3230">
                  <c:v>3209.13499983265</c:v>
                </c:pt>
                <c:pt idx="3231">
                  <c:v>3207.42803833987</c:v>
                </c:pt>
                <c:pt idx="3232">
                  <c:v>3205.7205667913299</c:v>
                </c:pt>
                <c:pt idx="3233">
                  <c:v>3204.0125866058302</c:v>
                </c:pt>
                <c:pt idx="3234">
                  <c:v>3202.3040992034498</c:v>
                </c:pt>
                <c:pt idx="3235">
                  <c:v>3200.5951060055199</c:v>
                </c:pt>
                <c:pt idx="3236">
                  <c:v>3198.8856084346298</c:v>
                </c:pt>
                <c:pt idx="3237">
                  <c:v>3197.1756079146198</c:v>
                </c:pt>
                <c:pt idx="3238">
                  <c:v>3195.4651058705799</c:v>
                </c:pt>
                <c:pt idx="3239">
                  <c:v>3193.7541037288402</c:v>
                </c:pt>
                <c:pt idx="3240">
                  <c:v>3192.0426029169798</c:v>
                </c:pt>
                <c:pt idx="3241">
                  <c:v>3190.3306048637901</c:v>
                </c:pt>
                <c:pt idx="3242">
                  <c:v>3188.6181109993099</c:v>
                </c:pt>
                <c:pt idx="3243">
                  <c:v>3186.9051227548098</c:v>
                </c:pt>
                <c:pt idx="3244">
                  <c:v>3185.1916415627802</c:v>
                </c:pt>
                <c:pt idx="3245">
                  <c:v>3183.47766885691</c:v>
                </c:pt>
                <c:pt idx="3246">
                  <c:v>3181.7632060721298</c:v>
                </c:pt>
                <c:pt idx="3247">
                  <c:v>3180.0482546445701</c:v>
                </c:pt>
                <c:pt idx="3248">
                  <c:v>3178.3328160115698</c:v>
                </c:pt>
                <c:pt idx="3249">
                  <c:v>3176.6168916116599</c:v>
                </c:pt>
                <c:pt idx="3250">
                  <c:v>3174.90048288457</c:v>
                </c:pt>
                <c:pt idx="3251">
                  <c:v>3173.1835912712399</c:v>
                </c:pt>
                <c:pt idx="3252">
                  <c:v>3171.4662182137899</c:v>
                </c:pt>
                <c:pt idx="3253">
                  <c:v>3169.7483651555199</c:v>
                </c:pt>
                <c:pt idx="3254">
                  <c:v>3168.0300335409202</c:v>
                </c:pt>
                <c:pt idx="3255">
                  <c:v>3166.3112248156299</c:v>
                </c:pt>
                <c:pt idx="3256">
                  <c:v>3164.5919404265101</c:v>
                </c:pt>
                <c:pt idx="3257">
                  <c:v>3162.8721818215599</c:v>
                </c:pt>
                <c:pt idx="3258">
                  <c:v>3161.1519504499302</c:v>
                </c:pt>
                <c:pt idx="3259">
                  <c:v>3159.4312477619501</c:v>
                </c:pt>
                <c:pt idx="3260">
                  <c:v>3157.7100752091101</c:v>
                </c:pt>
                <c:pt idx="3261">
                  <c:v>3155.98843424404</c:v>
                </c:pt>
                <c:pt idx="3262">
                  <c:v>3154.26632632052</c:v>
                </c:pt>
                <c:pt idx="3263">
                  <c:v>3152.5437528934799</c:v>
                </c:pt>
                <c:pt idx="3264">
                  <c:v>3150.8207154189599</c:v>
                </c:pt>
                <c:pt idx="3265">
                  <c:v>3149.0972153541802</c:v>
                </c:pt>
                <c:pt idx="3266">
                  <c:v>3147.37325415745</c:v>
                </c:pt>
                <c:pt idx="3267">
                  <c:v>3145.64883328823</c:v>
                </c:pt>
                <c:pt idx="3268">
                  <c:v>3143.92395420708</c:v>
                </c:pt>
                <c:pt idx="3269">
                  <c:v>3142.1986183757099</c:v>
                </c:pt>
                <c:pt idx="3270">
                  <c:v>3140.4728272569</c:v>
                </c:pt>
                <c:pt idx="3271">
                  <c:v>3138.7465823145799</c:v>
                </c:pt>
                <c:pt idx="3272">
                  <c:v>3137.0198850137499</c:v>
                </c:pt>
                <c:pt idx="3273">
                  <c:v>3135.2927368205301</c:v>
                </c:pt>
                <c:pt idx="3274">
                  <c:v>3133.56513920213</c:v>
                </c:pt>
                <c:pt idx="3275">
                  <c:v>3131.8370936268502</c:v>
                </c:pt>
                <c:pt idx="3276">
                  <c:v>3130.1086015640799</c:v>
                </c:pt>
                <c:pt idx="3277">
                  <c:v>3128.3796644842801</c:v>
                </c:pt>
                <c:pt idx="3278">
                  <c:v>3126.65028385901</c:v>
                </c:pt>
                <c:pt idx="3279">
                  <c:v>3124.9204611608902</c:v>
                </c:pt>
                <c:pt idx="3280">
                  <c:v>3123.1901978636101</c:v>
                </c:pt>
                <c:pt idx="3281">
                  <c:v>3121.4594954419199</c:v>
                </c:pt>
                <c:pt idx="3282">
                  <c:v>3119.7283553716302</c:v>
                </c:pt>
                <c:pt idx="3283">
                  <c:v>3117.9967791296299</c:v>
                </c:pt>
                <c:pt idx="3284">
                  <c:v>3116.2647681938302</c:v>
                </c:pt>
                <c:pt idx="3285">
                  <c:v>3114.5323240432099</c:v>
                </c:pt>
                <c:pt idx="3286">
                  <c:v>3112.7994481577698</c:v>
                </c:pt>
                <c:pt idx="3287">
                  <c:v>3111.0661420185802</c:v>
                </c:pt>
                <c:pt idx="3288">
                  <c:v>3109.33240710771</c:v>
                </c:pt>
                <c:pt idx="3289">
                  <c:v>3107.5982449082799</c:v>
                </c:pt>
                <c:pt idx="3290">
                  <c:v>3105.8636569044302</c:v>
                </c:pt>
                <c:pt idx="3291">
                  <c:v>3104.1286445813198</c:v>
                </c:pt>
                <c:pt idx="3292">
                  <c:v>3102.39320942513</c:v>
                </c:pt>
                <c:pt idx="3293">
                  <c:v>3100.65735292305</c:v>
                </c:pt>
                <c:pt idx="3294">
                  <c:v>3098.9210765632702</c:v>
                </c:pt>
                <c:pt idx="3295">
                  <c:v>3097.1843818349898</c:v>
                </c:pt>
                <c:pt idx="3296">
                  <c:v>3095.4472702284202</c:v>
                </c:pt>
                <c:pt idx="3297">
                  <c:v>3093.70974323473</c:v>
                </c:pt>
                <c:pt idx="3298">
                  <c:v>3091.9718023461101</c:v>
                </c:pt>
                <c:pt idx="3299">
                  <c:v>3090.23344905572</c:v>
                </c:pt>
                <c:pt idx="3300">
                  <c:v>3088.4946848577201</c:v>
                </c:pt>
                <c:pt idx="3301">
                  <c:v>3086.7555112472101</c:v>
                </c:pt>
                <c:pt idx="3302">
                  <c:v>3085.0159297202899</c:v>
                </c:pt>
                <c:pt idx="3303">
                  <c:v>3083.2759417740299</c:v>
                </c:pt>
                <c:pt idx="3304">
                  <c:v>3081.53554890643</c:v>
                </c:pt>
                <c:pt idx="3305">
                  <c:v>3079.7947526164799</c:v>
                </c:pt>
                <c:pt idx="3306">
                  <c:v>3078.0535544041099</c:v>
                </c:pt>
                <c:pt idx="3307">
                  <c:v>3076.3119557701998</c:v>
                </c:pt>
                <c:pt idx="3308">
                  <c:v>3074.5699582165698</c:v>
                </c:pt>
                <c:pt idx="3309">
                  <c:v>3072.8275632459899</c:v>
                </c:pt>
                <c:pt idx="3310">
                  <c:v>3071.08477236215</c:v>
                </c:pt>
                <c:pt idx="3311">
                  <c:v>3069.3415870696799</c:v>
                </c:pt>
                <c:pt idx="3312">
                  <c:v>3067.5980088741399</c:v>
                </c:pt>
                <c:pt idx="3313">
                  <c:v>3065.854039282</c:v>
                </c:pt>
                <c:pt idx="3314">
                  <c:v>3064.1096798006502</c:v>
                </c:pt>
                <c:pt idx="3315">
                  <c:v>3062.3649319383899</c:v>
                </c:pt>
                <c:pt idx="3316">
                  <c:v>3060.6197972044401</c:v>
                </c:pt>
                <c:pt idx="3317">
                  <c:v>3058.8742771089001</c:v>
                </c:pt>
                <c:pt idx="3318">
                  <c:v>3057.12837316279</c:v>
                </c:pt>
                <c:pt idx="3319">
                  <c:v>3055.3820868780199</c:v>
                </c:pt>
                <c:pt idx="3320">
                  <c:v>3053.63541976736</c:v>
                </c:pt>
                <c:pt idx="3321">
                  <c:v>3051.88837334451</c:v>
                </c:pt>
                <c:pt idx="3322">
                  <c:v>3050.1409491240202</c:v>
                </c:pt>
                <c:pt idx="3323">
                  <c:v>3048.39314862131</c:v>
                </c:pt>
                <c:pt idx="3324">
                  <c:v>3046.6449733527002</c:v>
                </c:pt>
                <c:pt idx="3325">
                  <c:v>3044.89642483534</c:v>
                </c:pt>
                <c:pt idx="3326">
                  <c:v>3043.1475045872598</c:v>
                </c:pt>
                <c:pt idx="3327">
                  <c:v>3041.39821412734</c:v>
                </c:pt>
                <c:pt idx="3328">
                  <c:v>3039.6485549753302</c:v>
                </c:pt>
                <c:pt idx="3329">
                  <c:v>3037.8985286518</c:v>
                </c:pt>
                <c:pt idx="3330">
                  <c:v>3036.14813667817</c:v>
                </c:pt>
                <c:pt idx="3331">
                  <c:v>3034.39738057671</c:v>
                </c:pt>
                <c:pt idx="3332">
                  <c:v>3032.6462618705</c:v>
                </c:pt>
                <c:pt idx="3333">
                  <c:v>3030.8947820834701</c:v>
                </c:pt>
                <c:pt idx="3334">
                  <c:v>3029.14294274036</c:v>
                </c:pt>
                <c:pt idx="3335">
                  <c:v>3027.3907453667398</c:v>
                </c:pt>
                <c:pt idx="3336">
                  <c:v>3025.6381914889698</c:v>
                </c:pt>
                <c:pt idx="3337">
                  <c:v>3023.88528263424</c:v>
                </c:pt>
                <c:pt idx="3338">
                  <c:v>3022.1320203305499</c:v>
                </c:pt>
                <c:pt idx="3339">
                  <c:v>3020.3784061066699</c:v>
                </c:pt>
                <c:pt idx="3340">
                  <c:v>3018.6244414921998</c:v>
                </c:pt>
                <c:pt idx="3341">
                  <c:v>3016.8701280174901</c:v>
                </c:pt>
                <c:pt idx="3342">
                  <c:v>3015.11546721372</c:v>
                </c:pt>
                <c:pt idx="3343">
                  <c:v>3013.3604606128101</c:v>
                </c:pt>
                <c:pt idx="3344">
                  <c:v>3011.6051097474701</c:v>
                </c:pt>
                <c:pt idx="3345">
                  <c:v>3009.8494161511999</c:v>
                </c:pt>
                <c:pt idx="3346">
                  <c:v>3008.0933813582401</c:v>
                </c:pt>
                <c:pt idx="3347">
                  <c:v>3006.3370069036</c:v>
                </c:pt>
                <c:pt idx="3348">
                  <c:v>3004.5802943230401</c:v>
                </c:pt>
                <c:pt idx="3349">
                  <c:v>3002.8232451530798</c:v>
                </c:pt>
                <c:pt idx="3350">
                  <c:v>3001.0658609309899</c:v>
                </c:pt>
                <c:pt idx="3351">
                  <c:v>2999.3081431947599</c:v>
                </c:pt>
                <c:pt idx="3352">
                  <c:v>2997.5500934831498</c:v>
                </c:pt>
                <c:pt idx="3353">
                  <c:v>2995.79171333561</c:v>
                </c:pt>
                <c:pt idx="3354">
                  <c:v>2994.0330042923702</c:v>
                </c:pt>
                <c:pt idx="3355">
                  <c:v>2992.2739678943299</c:v>
                </c:pt>
                <c:pt idx="3356">
                  <c:v>2990.51460568313</c:v>
                </c:pt>
                <c:pt idx="3357">
                  <c:v>2988.7549192011302</c:v>
                </c:pt>
                <c:pt idx="3358">
                  <c:v>2986.9949099914002</c:v>
                </c:pt>
                <c:pt idx="3359">
                  <c:v>2985.2345795976798</c:v>
                </c:pt>
                <c:pt idx="3360">
                  <c:v>2983.4739295644299</c:v>
                </c:pt>
                <c:pt idx="3361">
                  <c:v>2981.71296143682</c:v>
                </c:pt>
                <c:pt idx="3362">
                  <c:v>2979.9516767606901</c:v>
                </c:pt>
                <c:pt idx="3363">
                  <c:v>2978.19007708254</c:v>
                </c:pt>
                <c:pt idx="3364">
                  <c:v>2976.4281639495998</c:v>
                </c:pt>
                <c:pt idx="3365">
                  <c:v>2974.6659389097199</c:v>
                </c:pt>
                <c:pt idx="3366">
                  <c:v>2972.9034035114501</c:v>
                </c:pt>
                <c:pt idx="3367">
                  <c:v>2971.1405593039999</c:v>
                </c:pt>
                <c:pt idx="3368">
                  <c:v>2969.3774078372198</c:v>
                </c:pt>
                <c:pt idx="3369">
                  <c:v>2967.61395066164</c:v>
                </c:pt>
                <c:pt idx="3370">
                  <c:v>2965.8501893284201</c:v>
                </c:pt>
                <c:pt idx="3371">
                  <c:v>2964.08612538937</c:v>
                </c:pt>
                <c:pt idx="3372">
                  <c:v>2962.3217603969301</c:v>
                </c:pt>
                <c:pt idx="3373">
                  <c:v>2960.5570959041802</c:v>
                </c:pt>
                <c:pt idx="3374">
                  <c:v>2958.7921334648299</c:v>
                </c:pt>
                <c:pt idx="3375">
                  <c:v>2957.0268746331999</c:v>
                </c:pt>
                <c:pt idx="3376">
                  <c:v>2955.26132096425</c:v>
                </c:pt>
                <c:pt idx="3377">
                  <c:v>2953.4954740135399</c:v>
                </c:pt>
                <c:pt idx="3378">
                  <c:v>2951.7293353372302</c:v>
                </c:pt>
                <c:pt idx="3379">
                  <c:v>2949.96290649209</c:v>
                </c:pt>
                <c:pt idx="3380">
                  <c:v>2948.1961890355101</c:v>
                </c:pt>
                <c:pt idx="3381">
                  <c:v>2946.4291845254402</c:v>
                </c:pt>
                <c:pt idx="3382">
                  <c:v>2944.66189452042</c:v>
                </c:pt>
                <c:pt idx="3383">
                  <c:v>2942.8943205795999</c:v>
                </c:pt>
                <c:pt idx="3384">
                  <c:v>2941.1264642626802</c:v>
                </c:pt>
                <c:pt idx="3385">
                  <c:v>2939.3583271299599</c:v>
                </c:pt>
                <c:pt idx="3386">
                  <c:v>2937.5899107422601</c:v>
                </c:pt>
                <c:pt idx="3387">
                  <c:v>2935.8212166610301</c:v>
                </c:pt>
                <c:pt idx="3388">
                  <c:v>2934.0522464482101</c:v>
                </c:pt>
                <c:pt idx="3389">
                  <c:v>2932.2830016663302</c:v>
                </c:pt>
                <c:pt idx="3390">
                  <c:v>2930.5134838784702</c:v>
                </c:pt>
                <c:pt idx="3391">
                  <c:v>2928.7436946482298</c:v>
                </c:pt>
                <c:pt idx="3392">
                  <c:v>2926.9736355397599</c:v>
                </c:pt>
                <c:pt idx="3393">
                  <c:v>2925.2033081177401</c:v>
                </c:pt>
                <c:pt idx="3394">
                  <c:v>2923.4327139473698</c:v>
                </c:pt>
                <c:pt idx="3395">
                  <c:v>2921.6618545943802</c:v>
                </c:pt>
                <c:pt idx="3396">
                  <c:v>2919.8907316250202</c:v>
                </c:pt>
                <c:pt idx="3397">
                  <c:v>2918.1193466060299</c:v>
                </c:pt>
                <c:pt idx="3398">
                  <c:v>2916.3477011046798</c:v>
                </c:pt>
                <c:pt idx="3399">
                  <c:v>2914.5757966887099</c:v>
                </c:pt>
                <c:pt idx="3400">
                  <c:v>2912.8036349263998</c:v>
                </c:pt>
                <c:pt idx="3401">
                  <c:v>2911.03121738647</c:v>
                </c:pt>
                <c:pt idx="3402">
                  <c:v>2909.2585456381698</c:v>
                </c:pt>
                <c:pt idx="3403">
                  <c:v>2907.48562125118</c:v>
                </c:pt>
                <c:pt idx="3404">
                  <c:v>2905.7124457957102</c:v>
                </c:pt>
                <c:pt idx="3405">
                  <c:v>2903.9390208424002</c:v>
                </c:pt>
                <c:pt idx="3406">
                  <c:v>2902.1653479623501</c:v>
                </c:pt>
                <c:pt idx="3407">
                  <c:v>2900.39142872716</c:v>
                </c:pt>
                <c:pt idx="3408">
                  <c:v>2898.6172647088301</c:v>
                </c:pt>
                <c:pt idx="3409">
                  <c:v>2896.84285747986</c:v>
                </c:pt>
                <c:pt idx="3410">
                  <c:v>2895.0682086131401</c:v>
                </c:pt>
                <c:pt idx="3411">
                  <c:v>2893.29331968203</c:v>
                </c:pt>
                <c:pt idx="3412">
                  <c:v>2891.5181922603301</c:v>
                </c:pt>
                <c:pt idx="3413">
                  <c:v>2889.7428279222399</c:v>
                </c:pt>
                <c:pt idx="3414">
                  <c:v>2887.9672282423899</c:v>
                </c:pt>
                <c:pt idx="3415">
                  <c:v>2886.1913947958301</c:v>
                </c:pt>
                <c:pt idx="3416">
                  <c:v>2884.4153291580301</c:v>
                </c:pt>
                <c:pt idx="3417">
                  <c:v>2882.63903290484</c:v>
                </c:pt>
                <c:pt idx="3418">
                  <c:v>2880.86250761253</c:v>
                </c:pt>
                <c:pt idx="3419">
                  <c:v>2879.0857548577501</c:v>
                </c:pt>
                <c:pt idx="3420">
                  <c:v>2877.3087762175601</c:v>
                </c:pt>
                <c:pt idx="3421">
                  <c:v>2875.5315732693898</c:v>
                </c:pt>
                <c:pt idx="3422">
                  <c:v>2873.7541475910298</c:v>
                </c:pt>
                <c:pt idx="3423">
                  <c:v>2871.9765007606902</c:v>
                </c:pt>
                <c:pt idx="3424">
                  <c:v>2870.1986343568901</c:v>
                </c:pt>
                <c:pt idx="3425">
                  <c:v>2868.4205499585601</c:v>
                </c:pt>
                <c:pt idx="3426">
                  <c:v>2866.6422491449598</c:v>
                </c:pt>
                <c:pt idx="3427">
                  <c:v>2864.8637334957102</c:v>
                </c:pt>
                <c:pt idx="3428">
                  <c:v>2863.08500459077</c:v>
                </c:pt>
                <c:pt idx="3429">
                  <c:v>2861.30606401044</c:v>
                </c:pt>
                <c:pt idx="3430">
                  <c:v>2859.5269133353599</c:v>
                </c:pt>
                <c:pt idx="3431">
                  <c:v>2857.7475541465101</c:v>
                </c:pt>
                <c:pt idx="3432">
                  <c:v>2855.9679880251601</c:v>
                </c:pt>
                <c:pt idx="3433">
                  <c:v>2854.18821655293</c:v>
                </c:pt>
                <c:pt idx="3434">
                  <c:v>2852.4082413117299</c:v>
                </c:pt>
                <c:pt idx="3435">
                  <c:v>2850.6280638838002</c:v>
                </c:pt>
                <c:pt idx="3436">
                  <c:v>2848.8476858516501</c:v>
                </c:pt>
                <c:pt idx="3437">
                  <c:v>2847.06710879813</c:v>
                </c:pt>
                <c:pt idx="3438">
                  <c:v>2845.28633430633</c:v>
                </c:pt>
                <c:pt idx="3439">
                  <c:v>2843.5053639596599</c:v>
                </c:pt>
                <c:pt idx="3440">
                  <c:v>2841.7241993418002</c:v>
                </c:pt>
                <c:pt idx="3441">
                  <c:v>2839.9428420366899</c:v>
                </c:pt>
                <c:pt idx="3442">
                  <c:v>2838.1612936285601</c:v>
                </c:pt>
                <c:pt idx="3443">
                  <c:v>2836.3795557018898</c:v>
                </c:pt>
                <c:pt idx="3444">
                  <c:v>2834.5976298414098</c:v>
                </c:pt>
                <c:pt idx="3445">
                  <c:v>2832.8155176321102</c:v>
                </c:pt>
                <c:pt idx="3446">
                  <c:v>2831.0332206592302</c:v>
                </c:pt>
                <c:pt idx="3447">
                  <c:v>2829.2508156724002</c:v>
                </c:pt>
                <c:pt idx="3448">
                  <c:v>2827.46815452803</c:v>
                </c:pt>
                <c:pt idx="3449">
                  <c:v>2825.6853138162401</c:v>
                </c:pt>
                <c:pt idx="3450">
                  <c:v>2823.9022951235202</c:v>
                </c:pt>
                <c:pt idx="3451">
                  <c:v>2822.1191000367198</c:v>
                </c:pt>
                <c:pt idx="3452">
                  <c:v>2820.3357301430301</c:v>
                </c:pt>
                <c:pt idx="3453">
                  <c:v>2818.5521870299899</c:v>
                </c:pt>
                <c:pt idx="3454">
                  <c:v>2816.7684722854701</c:v>
                </c:pt>
                <c:pt idx="3455">
                  <c:v>2814.9845874977</c:v>
                </c:pt>
                <c:pt idx="3456">
                  <c:v>2813.2005342552102</c:v>
                </c:pt>
                <c:pt idx="3457">
                  <c:v>2811.4163141468598</c:v>
                </c:pt>
                <c:pt idx="3458">
                  <c:v>2809.6319287618498</c:v>
                </c:pt>
                <c:pt idx="3459">
                  <c:v>2807.8473796896601</c:v>
                </c:pt>
                <c:pt idx="3460">
                  <c:v>2806.06266852009</c:v>
                </c:pt>
                <c:pt idx="3461">
                  <c:v>2804.2777968432401</c:v>
                </c:pt>
                <c:pt idx="3462">
                  <c:v>2802.4927662495002</c:v>
                </c:pt>
                <c:pt idx="3463">
                  <c:v>2800.70757832956</c:v>
                </c:pt>
                <c:pt idx="3464">
                  <c:v>2798.92223467437</c:v>
                </c:pt>
                <c:pt idx="3465">
                  <c:v>2797.1367368751999</c:v>
                </c:pt>
                <c:pt idx="3466">
                  <c:v>2795.3510865235398</c:v>
                </c:pt>
                <c:pt idx="3467">
                  <c:v>2793.5652852111998</c:v>
                </c:pt>
                <c:pt idx="3468">
                  <c:v>2791.7793345301998</c:v>
                </c:pt>
                <c:pt idx="3469">
                  <c:v>2789.9932360728599</c:v>
                </c:pt>
                <c:pt idx="3470">
                  <c:v>2788.2069914317199</c:v>
                </c:pt>
                <c:pt idx="3471">
                  <c:v>2786.4206021995901</c:v>
                </c:pt>
                <c:pt idx="3472">
                  <c:v>2784.6340699694902</c:v>
                </c:pt>
                <c:pt idx="3473">
                  <c:v>2782.8473963347001</c:v>
                </c:pt>
                <c:pt idx="3474">
                  <c:v>2781.0605828887201</c:v>
                </c:pt>
                <c:pt idx="3475">
                  <c:v>2779.27363122526</c:v>
                </c:pt>
                <c:pt idx="3476">
                  <c:v>2777.4865429382799</c:v>
                </c:pt>
                <c:pt idx="3477">
                  <c:v>2775.69931962191</c:v>
                </c:pt>
                <c:pt idx="3478">
                  <c:v>2773.9119628705198</c:v>
                </c:pt>
                <c:pt idx="3479">
                  <c:v>2772.1244742786598</c:v>
                </c:pt>
                <c:pt idx="3480">
                  <c:v>2770.3368554410999</c:v>
                </c:pt>
                <c:pt idx="3481">
                  <c:v>2768.5491079527801</c:v>
                </c:pt>
                <c:pt idx="3482">
                  <c:v>2766.7612334088299</c:v>
                </c:pt>
                <c:pt idx="3483">
                  <c:v>2764.9732334045498</c:v>
                </c:pt>
                <c:pt idx="3484">
                  <c:v>2763.18510953545</c:v>
                </c:pt>
                <c:pt idx="3485">
                  <c:v>2761.3968633971599</c:v>
                </c:pt>
                <c:pt idx="3486">
                  <c:v>2759.6084965854998</c:v>
                </c:pt>
                <c:pt idx="3487">
                  <c:v>2757.82001069646</c:v>
                </c:pt>
                <c:pt idx="3488">
                  <c:v>2756.0314073261602</c:v>
                </c:pt>
                <c:pt idx="3489">
                  <c:v>2754.2426880708699</c:v>
                </c:pt>
                <c:pt idx="3490">
                  <c:v>2752.4538545270202</c:v>
                </c:pt>
                <c:pt idx="3491">
                  <c:v>2750.6649082911499</c:v>
                </c:pt>
                <c:pt idx="3492">
                  <c:v>2748.8758509599502</c:v>
                </c:pt>
                <c:pt idx="3493">
                  <c:v>2747.08668413024</c:v>
                </c:pt>
                <c:pt idx="3494">
                  <c:v>2745.2974093989501</c:v>
                </c:pt>
                <c:pt idx="3495">
                  <c:v>2743.50802836312</c:v>
                </c:pt>
                <c:pt idx="3496">
                  <c:v>2741.7185426199098</c:v>
                </c:pt>
                <c:pt idx="3497">
                  <c:v>2739.92895376659</c:v>
                </c:pt>
                <c:pt idx="3498">
                  <c:v>2738.1392634005201</c:v>
                </c:pt>
                <c:pt idx="3499">
                  <c:v>2736.3494731191499</c:v>
                </c:pt>
                <c:pt idx="3500">
                  <c:v>2734.5595845200301</c:v>
                </c:pt>
                <c:pt idx="3501">
                  <c:v>2732.7695992007798</c:v>
                </c:pt>
                <c:pt idx="3502">
                  <c:v>2730.9795187591299</c:v>
                </c:pt>
                <c:pt idx="3503">
                  <c:v>2729.1893447928401</c:v>
                </c:pt>
                <c:pt idx="3504">
                  <c:v>2727.3990788997598</c:v>
                </c:pt>
                <c:pt idx="3505">
                  <c:v>2725.60872267781</c:v>
                </c:pt>
                <c:pt idx="3506">
                  <c:v>2723.8182777249599</c:v>
                </c:pt>
                <c:pt idx="3507">
                  <c:v>2722.02774563922</c:v>
                </c:pt>
                <c:pt idx="3508">
                  <c:v>2720.2371280186599</c:v>
                </c:pt>
                <c:pt idx="3509">
                  <c:v>2718.4464264613898</c:v>
                </c:pt>
                <c:pt idx="3510">
                  <c:v>2716.6556425655599</c:v>
                </c:pt>
                <c:pt idx="3511">
                  <c:v>2714.8647779293401</c:v>
                </c:pt>
                <c:pt idx="3512">
                  <c:v>2713.07383415094</c:v>
                </c:pt>
                <c:pt idx="3513">
                  <c:v>2711.2828128285801</c:v>
                </c:pt>
                <c:pt idx="3514">
                  <c:v>2709.4917155604999</c:v>
                </c:pt>
                <c:pt idx="3515">
                  <c:v>2707.7005439449499</c:v>
                </c:pt>
                <c:pt idx="3516">
                  <c:v>2705.9092995801898</c:v>
                </c:pt>
                <c:pt idx="3517">
                  <c:v>2704.11798406446</c:v>
                </c:pt>
                <c:pt idx="3518">
                  <c:v>2702.32659899602</c:v>
                </c:pt>
                <c:pt idx="3519">
                  <c:v>2700.5351459731201</c:v>
                </c:pt>
                <c:pt idx="3520">
                  <c:v>2698.74362659396</c:v>
                </c:pt>
                <c:pt idx="3521">
                  <c:v>2696.95204245677</c:v>
                </c:pt>
                <c:pt idx="3522">
                  <c:v>2695.1603951597099</c:v>
                </c:pt>
                <c:pt idx="3523">
                  <c:v>2693.3686863009302</c:v>
                </c:pt>
                <c:pt idx="3524">
                  <c:v>2691.5769174785501</c:v>
                </c:pt>
                <c:pt idx="3525">
                  <c:v>2689.7850902906298</c:v>
                </c:pt>
                <c:pt idx="3526">
                  <c:v>2687.9932063352098</c:v>
                </c:pt>
                <c:pt idx="3527">
                  <c:v>2686.2012672102501</c:v>
                </c:pt>
                <c:pt idx="3528">
                  <c:v>2684.40927451366</c:v>
                </c:pt>
                <c:pt idx="3529">
                  <c:v>2682.6172298433098</c:v>
                </c:pt>
                <c:pt idx="3530">
                  <c:v>2680.8251347969799</c:v>
                </c:pt>
                <c:pt idx="3531">
                  <c:v>2679.03299097238</c:v>
                </c:pt>
                <c:pt idx="3532">
                  <c:v>2677.24079996717</c:v>
                </c:pt>
                <c:pt idx="3533">
                  <c:v>2675.44856337888</c:v>
                </c:pt>
                <c:pt idx="3534">
                  <c:v>2673.6562828050101</c:v>
                </c:pt>
                <c:pt idx="3535">
                  <c:v>2671.8639598429099</c:v>
                </c:pt>
                <c:pt idx="3536">
                  <c:v>2670.0715960898801</c:v>
                </c:pt>
                <c:pt idx="3537">
                  <c:v>2668.2791931431002</c:v>
                </c:pt>
                <c:pt idx="3538">
                  <c:v>2666.4867525996201</c:v>
                </c:pt>
                <c:pt idx="3539">
                  <c:v>2664.6942760564302</c:v>
                </c:pt>
                <c:pt idx="3540">
                  <c:v>2662.90176511035</c:v>
                </c:pt>
                <c:pt idx="3541">
                  <c:v>2661.1092213581001</c:v>
                </c:pt>
                <c:pt idx="3542">
                  <c:v>2659.3166463962898</c:v>
                </c:pt>
                <c:pt idx="3543">
                  <c:v>2657.5240418213598</c:v>
                </c:pt>
                <c:pt idx="3544">
                  <c:v>2655.7314092296401</c:v>
                </c:pt>
                <c:pt idx="3545">
                  <c:v>2653.9387502173099</c:v>
                </c:pt>
                <c:pt idx="3546">
                  <c:v>2652.1460663804</c:v>
                </c:pt>
                <c:pt idx="3547">
                  <c:v>2650.3533593147899</c:v>
                </c:pt>
                <c:pt idx="3548">
                  <c:v>2648.5606306161999</c:v>
                </c:pt>
                <c:pt idx="3549">
                  <c:v>2646.7678818802001</c:v>
                </c:pt>
                <c:pt idx="3550">
                  <c:v>2644.9751147021698</c:v>
                </c:pt>
                <c:pt idx="3551">
                  <c:v>2643.1823306773299</c:v>
                </c:pt>
                <c:pt idx="3552">
                  <c:v>2641.38953140072</c:v>
                </c:pt>
                <c:pt idx="3553">
                  <c:v>2639.5967184672099</c:v>
                </c:pt>
                <c:pt idx="3554">
                  <c:v>2637.80389347146</c:v>
                </c:pt>
                <c:pt idx="3555">
                  <c:v>2636.0110580079499</c:v>
                </c:pt>
                <c:pt idx="3556">
                  <c:v>2634.2182136709698</c:v>
                </c:pt>
                <c:pt idx="3557">
                  <c:v>2632.4253620545901</c:v>
                </c:pt>
                <c:pt idx="3558">
                  <c:v>2630.6325047526898</c:v>
                </c:pt>
                <c:pt idx="3559">
                  <c:v>2628.8396433589201</c:v>
                </c:pt>
                <c:pt idx="3560">
                  <c:v>2627.0467794667202</c:v>
                </c:pt>
                <c:pt idx="3561">
                  <c:v>2625.2539146693298</c:v>
                </c:pt>
                <c:pt idx="3562">
                  <c:v>2623.4610505597302</c:v>
                </c:pt>
                <c:pt idx="3563">
                  <c:v>2621.66818873067</c:v>
                </c:pt>
                <c:pt idx="3564">
                  <c:v>2619.8753307746902</c:v>
                </c:pt>
                <c:pt idx="3565">
                  <c:v>2618.08247828407</c:v>
                </c:pt>
                <c:pt idx="3566">
                  <c:v>2616.28963285084</c:v>
                </c:pt>
                <c:pt idx="3567">
                  <c:v>2614.49679606679</c:v>
                </c:pt>
                <c:pt idx="3568">
                  <c:v>2612.7039695234398</c:v>
                </c:pt>
                <c:pt idx="3569">
                  <c:v>2610.91115481205</c:v>
                </c:pt>
                <c:pt idx="3570">
                  <c:v>2609.1183535236401</c:v>
                </c:pt>
                <c:pt idx="3571">
                  <c:v>2607.3255672489099</c:v>
                </c:pt>
                <c:pt idx="3572">
                  <c:v>2605.5327975783298</c:v>
                </c:pt>
                <c:pt idx="3573">
                  <c:v>2603.7400461020702</c:v>
                </c:pt>
                <c:pt idx="3574">
                  <c:v>2601.9473144100102</c:v>
                </c:pt>
                <c:pt idx="3575">
                  <c:v>2600.1546040917401</c:v>
                </c:pt>
                <c:pt idx="3576">
                  <c:v>2598.36191673656</c:v>
                </c:pt>
                <c:pt idx="3577">
                  <c:v>2596.56925393347</c:v>
                </c:pt>
                <c:pt idx="3578">
                  <c:v>2594.7766172711599</c:v>
                </c:pt>
                <c:pt idx="3579">
                  <c:v>2592.98400833801</c:v>
                </c:pt>
                <c:pt idx="3580">
                  <c:v>2591.1914287220902</c:v>
                </c:pt>
                <c:pt idx="3581">
                  <c:v>2589.3988800111401</c:v>
                </c:pt>
                <c:pt idx="3582">
                  <c:v>2587.6063637925899</c:v>
                </c:pt>
                <c:pt idx="3583">
                  <c:v>2585.8138816535302</c:v>
                </c:pt>
                <c:pt idx="3584">
                  <c:v>2584.0214351807199</c:v>
                </c:pt>
                <c:pt idx="3585">
                  <c:v>2582.2290259605702</c:v>
                </c:pt>
                <c:pt idx="3586">
                  <c:v>2580.4366555791498</c:v>
                </c:pt>
                <c:pt idx="3587">
                  <c:v>2578.6443256222001</c:v>
                </c:pt>
                <c:pt idx="3588">
                  <c:v>2576.8520376750898</c:v>
                </c:pt>
                <c:pt idx="3589">
                  <c:v>2575.05979332282</c:v>
                </c:pt>
                <c:pt idx="3590">
                  <c:v>2573.2675941500602</c:v>
                </c:pt>
                <c:pt idx="3591">
                  <c:v>2571.47544174107</c:v>
                </c:pt>
                <c:pt idx="3592">
                  <c:v>2569.6833376797699</c:v>
                </c:pt>
                <c:pt idx="3593">
                  <c:v>2567.8912835496899</c:v>
                </c:pt>
                <c:pt idx="3594">
                  <c:v>2566.09928093398</c:v>
                </c:pt>
                <c:pt idx="3595">
                  <c:v>2564.3073314153999</c:v>
                </c:pt>
                <c:pt idx="3596">
                  <c:v>2562.5154365763201</c:v>
                </c:pt>
                <c:pt idx="3597">
                  <c:v>2560.7235979987099</c:v>
                </c:pt>
                <c:pt idx="3598">
                  <c:v>2558.9318172641401</c:v>
                </c:pt>
                <c:pt idx="3599">
                  <c:v>2557.14009595378</c:v>
                </c:pt>
                <c:pt idx="3600">
                  <c:v>2555.34843564838</c:v>
                </c:pt>
                <c:pt idx="3601">
                  <c:v>2553.55683792829</c:v>
                </c:pt>
                <c:pt idx="3602">
                  <c:v>2551.7653043733999</c:v>
                </c:pt>
                <c:pt idx="3603">
                  <c:v>2549.9738365632302</c:v>
                </c:pt>
                <c:pt idx="3604">
                  <c:v>2548.1824360768301</c:v>
                </c:pt>
                <c:pt idx="3605">
                  <c:v>2546.39110449283</c:v>
                </c:pt>
                <c:pt idx="3606">
                  <c:v>2544.5998433894101</c:v>
                </c:pt>
                <c:pt idx="3607">
                  <c:v>2542.8086543443201</c:v>
                </c:pt>
                <c:pt idx="3608">
                  <c:v>2541.0175389348601</c:v>
                </c:pt>
                <c:pt idx="3609">
                  <c:v>2539.2264987378599</c:v>
                </c:pt>
                <c:pt idx="3610">
                  <c:v>2537.4355353297201</c:v>
                </c:pt>
                <c:pt idx="3611">
                  <c:v>2535.64465028634</c:v>
                </c:pt>
                <c:pt idx="3612">
                  <c:v>2533.8538451831901</c:v>
                </c:pt>
                <c:pt idx="3613">
                  <c:v>2532.0631215952399</c:v>
                </c:pt>
                <c:pt idx="3614">
                  <c:v>2530.2724810969898</c:v>
                </c:pt>
                <c:pt idx="3615">
                  <c:v>2528.4819252624702</c:v>
                </c:pt>
                <c:pt idx="3616">
                  <c:v>2526.69145566521</c:v>
                </c:pt>
                <c:pt idx="3617">
                  <c:v>2524.9010738782499</c:v>
                </c:pt>
                <c:pt idx="3618">
                  <c:v>2523.1107814741499</c:v>
                </c:pt>
                <c:pt idx="3619">
                  <c:v>2521.3205800249398</c:v>
                </c:pt>
                <c:pt idx="3620">
                  <c:v>2519.5304711021799</c:v>
                </c:pt>
                <c:pt idx="3621">
                  <c:v>2517.7404562769002</c:v>
                </c:pt>
                <c:pt idx="3622">
                  <c:v>2515.9505371196001</c:v>
                </c:pt>
                <c:pt idx="3623">
                  <c:v>2514.1607152003098</c:v>
                </c:pt>
                <c:pt idx="3624">
                  <c:v>2512.3709920884698</c:v>
                </c:pt>
                <c:pt idx="3625">
                  <c:v>2510.5813693530599</c:v>
                </c:pt>
                <c:pt idx="3626">
                  <c:v>2508.79184856248</c:v>
                </c:pt>
                <c:pt idx="3627">
                  <c:v>2507.0024312845999</c:v>
                </c:pt>
                <c:pt idx="3628">
                  <c:v>2505.2131190867699</c:v>
                </c:pt>
                <c:pt idx="3629">
                  <c:v>2503.4239135357702</c:v>
                </c:pt>
                <c:pt idx="3630">
                  <c:v>2501.6348161978299</c:v>
                </c:pt>
                <c:pt idx="3631">
                  <c:v>2499.8458286386399</c:v>
                </c:pt>
                <c:pt idx="3632">
                  <c:v>2498.0569524233301</c:v>
                </c:pt>
                <c:pt idx="3633">
                  <c:v>2496.2681891164302</c:v>
                </c:pt>
                <c:pt idx="3634">
                  <c:v>2494.47954028195</c:v>
                </c:pt>
                <c:pt idx="3635">
                  <c:v>2492.6910074832899</c:v>
                </c:pt>
                <c:pt idx="3636">
                  <c:v>2490.9025922832702</c:v>
                </c:pt>
                <c:pt idx="3637">
                  <c:v>2489.11429624416</c:v>
                </c:pt>
                <c:pt idx="3638">
                  <c:v>2487.3261209276102</c:v>
                </c:pt>
                <c:pt idx="3639">
                  <c:v>2485.5380678946999</c:v>
                </c:pt>
                <c:pt idx="3640">
                  <c:v>2483.7501387058801</c:v>
                </c:pt>
                <c:pt idx="3641">
                  <c:v>2481.9623349210301</c:v>
                </c:pt>
                <c:pt idx="3642">
                  <c:v>2480.17465809941</c:v>
                </c:pt>
                <c:pt idx="3643">
                  <c:v>2478.3871097996798</c:v>
                </c:pt>
                <c:pt idx="3644">
                  <c:v>2476.5996915798701</c:v>
                </c:pt>
                <c:pt idx="3645">
                  <c:v>2474.8124049973999</c:v>
                </c:pt>
                <c:pt idx="3646">
                  <c:v>2473.02525160905</c:v>
                </c:pt>
                <c:pt idx="3647">
                  <c:v>2471.2382329710099</c:v>
                </c:pt>
                <c:pt idx="3648">
                  <c:v>2469.4513506387798</c:v>
                </c:pt>
                <c:pt idx="3649">
                  <c:v>2467.66460616727</c:v>
                </c:pt>
                <c:pt idx="3650">
                  <c:v>2465.8780011107201</c:v>
                </c:pt>
                <c:pt idx="3651">
                  <c:v>2464.0915370227499</c:v>
                </c:pt>
                <c:pt idx="3652">
                  <c:v>2462.3052154562902</c:v>
                </c:pt>
                <c:pt idx="3653">
                  <c:v>2460.5190379636401</c:v>
                </c:pt>
                <c:pt idx="3654">
                  <c:v>2458.73300609644</c:v>
                </c:pt>
                <c:pt idx="3655">
                  <c:v>2456.9471214056598</c:v>
                </c:pt>
                <c:pt idx="3656">
                  <c:v>2455.1613854416</c:v>
                </c:pt>
                <c:pt idx="3657">
                  <c:v>2453.3757997538801</c:v>
                </c:pt>
                <c:pt idx="3658">
                  <c:v>2451.5903658914499</c:v>
                </c:pt>
                <c:pt idx="3659">
                  <c:v>2449.8050854025701</c:v>
                </c:pt>
                <c:pt idx="3660">
                  <c:v>2448.0199598348299</c:v>
                </c:pt>
                <c:pt idx="3661">
                  <c:v>2446.2349907351099</c:v>
                </c:pt>
                <c:pt idx="3662">
                  <c:v>2444.4501796496002</c:v>
                </c:pt>
                <c:pt idx="3663">
                  <c:v>2442.66552812379</c:v>
                </c:pt>
                <c:pt idx="3664">
                  <c:v>2440.8810377024602</c:v>
                </c:pt>
                <c:pt idx="3665">
                  <c:v>2439.0967099296799</c:v>
                </c:pt>
                <c:pt idx="3666">
                  <c:v>2437.31254634882</c:v>
                </c:pt>
                <c:pt idx="3667">
                  <c:v>2435.5285485025202</c:v>
                </c:pt>
                <c:pt idx="3668">
                  <c:v>2433.7447179327</c:v>
                </c:pt>
                <c:pt idx="3669">
                  <c:v>2431.9610561805398</c:v>
                </c:pt>
                <c:pt idx="3670">
                  <c:v>2430.1775647865102</c:v>
                </c:pt>
                <c:pt idx="3671">
                  <c:v>2428.3942452903402</c:v>
                </c:pt>
                <c:pt idx="3672">
                  <c:v>2426.611099231</c:v>
                </c:pt>
                <c:pt idx="3673">
                  <c:v>2424.8281281467398</c:v>
                </c:pt>
                <c:pt idx="3674">
                  <c:v>2423.0453335750499</c:v>
                </c:pt>
                <c:pt idx="3675">
                  <c:v>2421.2627170526598</c:v>
                </c:pt>
                <c:pt idx="3676">
                  <c:v>2419.4802801155402</c:v>
                </c:pt>
                <c:pt idx="3677">
                  <c:v>2417.6980242989198</c:v>
                </c:pt>
                <c:pt idx="3678">
                  <c:v>2415.91595113725</c:v>
                </c:pt>
                <c:pt idx="3679">
                  <c:v>2414.1340621641998</c:v>
                </c:pt>
                <c:pt idx="3680">
                  <c:v>2412.3523589126698</c:v>
                </c:pt>
                <c:pt idx="3681">
                  <c:v>2410.5708429147899</c:v>
                </c:pt>
                <c:pt idx="3682">
                  <c:v>2408.7895157018902</c:v>
                </c:pt>
                <c:pt idx="3683">
                  <c:v>2407.0083788045299</c:v>
                </c:pt>
                <c:pt idx="3684">
                  <c:v>2405.22743375246</c:v>
                </c:pt>
                <c:pt idx="3685">
                  <c:v>2403.4466820746502</c:v>
                </c:pt>
                <c:pt idx="3686">
                  <c:v>2401.6661252992499</c:v>
                </c:pt>
                <c:pt idx="3687">
                  <c:v>2399.8857649536099</c:v>
                </c:pt>
                <c:pt idx="3688">
                  <c:v>2398.1056025642702</c:v>
                </c:pt>
                <c:pt idx="3689">
                  <c:v>2396.32563965697</c:v>
                </c:pt>
                <c:pt idx="3690">
                  <c:v>2394.54587775662</c:v>
                </c:pt>
                <c:pt idx="3691">
                  <c:v>2392.7663183872901</c:v>
                </c:pt>
                <c:pt idx="3692">
                  <c:v>2390.9869630722501</c:v>
                </c:pt>
                <c:pt idx="3693">
                  <c:v>2389.2078133339301</c:v>
                </c:pt>
                <c:pt idx="3694">
                  <c:v>2387.4288706939201</c:v>
                </c:pt>
                <c:pt idx="3695">
                  <c:v>2385.6501366729699</c:v>
                </c:pt>
                <c:pt idx="3696">
                  <c:v>2383.8716127909802</c:v>
                </c:pt>
                <c:pt idx="3697">
                  <c:v>2382.0933005670199</c:v>
                </c:pt>
                <c:pt idx="3698">
                  <c:v>2380.31520151929</c:v>
                </c:pt>
                <c:pt idx="3699">
                  <c:v>2378.5373171651299</c:v>
                </c:pt>
                <c:pt idx="3700">
                  <c:v>2376.7596490210399</c:v>
                </c:pt>
                <c:pt idx="3701">
                  <c:v>2374.98219860263</c:v>
                </c:pt>
                <c:pt idx="3702">
                  <c:v>2373.20496742466</c:v>
                </c:pt>
                <c:pt idx="3703">
                  <c:v>2371.4279570009999</c:v>
                </c:pt>
                <c:pt idx="3704">
                  <c:v>2369.6511688446499</c:v>
                </c:pt>
                <c:pt idx="3705">
                  <c:v>2367.87460446773</c:v>
                </c:pt>
                <c:pt idx="3706">
                  <c:v>2366.0982653814599</c:v>
                </c:pt>
                <c:pt idx="3707">
                  <c:v>2364.32215309618</c:v>
                </c:pt>
                <c:pt idx="3708">
                  <c:v>2362.5462691213302</c:v>
                </c:pt>
                <c:pt idx="3709">
                  <c:v>2360.77061496546</c:v>
                </c:pt>
                <c:pt idx="3710">
                  <c:v>2358.9951921361999</c:v>
                </c:pt>
                <c:pt idx="3711">
                  <c:v>2357.22000214029</c:v>
                </c:pt>
                <c:pt idx="3712">
                  <c:v>2355.44504648355</c:v>
                </c:pt>
                <c:pt idx="3713">
                  <c:v>2353.6703266708701</c:v>
                </c:pt>
                <c:pt idx="3714">
                  <c:v>2351.8958442062399</c:v>
                </c:pt>
                <c:pt idx="3715">
                  <c:v>2350.1216005927199</c:v>
                </c:pt>
                <c:pt idx="3716">
                  <c:v>2348.3475973324298</c:v>
                </c:pt>
                <c:pt idx="3717">
                  <c:v>2346.5738359265802</c:v>
                </c:pt>
                <c:pt idx="3718">
                  <c:v>2344.8003178754102</c:v>
                </c:pt>
                <c:pt idx="3719">
                  <c:v>2343.0270446782602</c:v>
                </c:pt>
                <c:pt idx="3720">
                  <c:v>2341.2540178334798</c:v>
                </c:pt>
                <c:pt idx="3721">
                  <c:v>2339.4812388385099</c:v>
                </c:pt>
                <c:pt idx="3722">
                  <c:v>2337.7087091898102</c:v>
                </c:pt>
                <c:pt idx="3723">
                  <c:v>2335.9364303828902</c:v>
                </c:pt>
                <c:pt idx="3724">
                  <c:v>2334.1644039123098</c:v>
                </c:pt>
                <c:pt idx="3725">
                  <c:v>2332.3926312716499</c:v>
                </c:pt>
                <c:pt idx="3726">
                  <c:v>2330.6211139535098</c:v>
                </c:pt>
                <c:pt idx="3727">
                  <c:v>2328.8498534495502</c:v>
                </c:pt>
                <c:pt idx="3728">
                  <c:v>2327.07885125041</c:v>
                </c:pt>
                <c:pt idx="3729">
                  <c:v>2325.3081088457802</c:v>
                </c:pt>
                <c:pt idx="3730">
                  <c:v>2323.5376277243599</c:v>
                </c:pt>
                <c:pt idx="3731">
                  <c:v>2321.7674093738401</c:v>
                </c:pt>
                <c:pt idx="3732">
                  <c:v>2319.9974552809299</c:v>
                </c:pt>
                <c:pt idx="3733">
                  <c:v>2318.2277669313298</c:v>
                </c:pt>
                <c:pt idx="3734">
                  <c:v>2316.45834580976</c:v>
                </c:pt>
                <c:pt idx="3735">
                  <c:v>2314.68919339992</c:v>
                </c:pt>
                <c:pt idx="3736">
                  <c:v>2312.9203111844799</c:v>
                </c:pt>
                <c:pt idx="3737">
                  <c:v>2311.1517006451199</c:v>
                </c:pt>
                <c:pt idx="3738">
                  <c:v>2309.3833632625101</c:v>
                </c:pt>
                <c:pt idx="3739">
                  <c:v>2307.61530051626</c:v>
                </c:pt>
                <c:pt idx="3740">
                  <c:v>2305.8475138849899</c:v>
                </c:pt>
                <c:pt idx="3741">
                  <c:v>2304.0800048462602</c:v>
                </c:pt>
                <c:pt idx="3742">
                  <c:v>2302.3127748766201</c:v>
                </c:pt>
                <c:pt idx="3743">
                  <c:v>2300.5458254515602</c:v>
                </c:pt>
                <c:pt idx="3744">
                  <c:v>2298.77915804554</c:v>
                </c:pt>
                <c:pt idx="3745">
                  <c:v>2297.0127741319702</c:v>
                </c:pt>
                <c:pt idx="3746">
                  <c:v>2295.2466751832098</c:v>
                </c:pt>
                <c:pt idx="3747">
                  <c:v>2293.4808626705599</c:v>
                </c:pt>
                <c:pt idx="3748">
                  <c:v>2291.7153380642599</c:v>
                </c:pt>
                <c:pt idx="3749">
                  <c:v>2289.9501028334998</c:v>
                </c:pt>
                <c:pt idx="3750">
                  <c:v>2288.1851584463898</c:v>
                </c:pt>
                <c:pt idx="3751">
                  <c:v>2286.4205063699701</c:v>
                </c:pt>
                <c:pt idx="3752">
                  <c:v>2284.6561480702198</c:v>
                </c:pt>
                <c:pt idx="3753">
                  <c:v>2282.8920850120198</c:v>
                </c:pt>
                <c:pt idx="3754">
                  <c:v>2281.12831865918</c:v>
                </c:pt>
                <c:pt idx="3755">
                  <c:v>2279.3648504744101</c:v>
                </c:pt>
                <c:pt idx="3756">
                  <c:v>2277.6016819193601</c:v>
                </c:pt>
                <c:pt idx="3757">
                  <c:v>2275.8388144545502</c:v>
                </c:pt>
                <c:pt idx="3758">
                  <c:v>2274.0762495394301</c:v>
                </c:pt>
                <c:pt idx="3759">
                  <c:v>2272.3139886323202</c:v>
                </c:pt>
                <c:pt idx="3760">
                  <c:v>2270.55203319046</c:v>
                </c:pt>
                <c:pt idx="3761">
                  <c:v>2268.7903846699601</c:v>
                </c:pt>
                <c:pt idx="3762">
                  <c:v>2267.0290445258302</c:v>
                </c:pt>
                <c:pt idx="3763">
                  <c:v>2265.2680142119598</c:v>
                </c:pt>
                <c:pt idx="3764">
                  <c:v>2263.5072951810998</c:v>
                </c:pt>
                <c:pt idx="3765">
                  <c:v>2261.7468888848998</c:v>
                </c:pt>
                <c:pt idx="3766">
                  <c:v>2259.9867967738701</c:v>
                </c:pt>
                <c:pt idx="3767">
                  <c:v>2258.22702029737</c:v>
                </c:pt>
                <c:pt idx="3768">
                  <c:v>2256.4675609036599</c:v>
                </c:pt>
                <c:pt idx="3769">
                  <c:v>2254.7084200398299</c:v>
                </c:pt>
                <c:pt idx="3770">
                  <c:v>2252.9495991518302</c:v>
                </c:pt>
                <c:pt idx="3771">
                  <c:v>2251.1910996844699</c:v>
                </c:pt>
                <c:pt idx="3772">
                  <c:v>2249.4329230813901</c:v>
                </c:pt>
                <c:pt idx="3773">
                  <c:v>2247.6750707850902</c:v>
                </c:pt>
                <c:pt idx="3774">
                  <c:v>2245.9175442369001</c:v>
                </c:pt>
                <c:pt idx="3775">
                  <c:v>2244.1603448770002</c:v>
                </c:pt>
                <c:pt idx="3776">
                  <c:v>2242.4034741443902</c:v>
                </c:pt>
                <c:pt idx="3777">
                  <c:v>2240.6469334768899</c:v>
                </c:pt>
                <c:pt idx="3778">
                  <c:v>2238.8907243111598</c:v>
                </c:pt>
                <c:pt idx="3779">
                  <c:v>2237.13484808269</c:v>
                </c:pt>
                <c:pt idx="3780">
                  <c:v>2235.37930622575</c:v>
                </c:pt>
                <c:pt idx="3781">
                  <c:v>2233.6241001734602</c:v>
                </c:pt>
                <c:pt idx="3782">
                  <c:v>2231.8692313577299</c:v>
                </c:pt>
                <c:pt idx="3783">
                  <c:v>2230.1147012092802</c:v>
                </c:pt>
                <c:pt idx="3784">
                  <c:v>2228.3605111576398</c:v>
                </c:pt>
                <c:pt idx="3785">
                  <c:v>2226.6066626311199</c:v>
                </c:pt>
                <c:pt idx="3786">
                  <c:v>2224.8531570568398</c:v>
                </c:pt>
                <c:pt idx="3787">
                  <c:v>2223.0999958607099</c:v>
                </c:pt>
                <c:pt idx="3788">
                  <c:v>2221.34718046742</c:v>
                </c:pt>
                <c:pt idx="3789">
                  <c:v>2219.5947123004398</c:v>
                </c:pt>
                <c:pt idx="3790">
                  <c:v>2217.8425927820299</c:v>
                </c:pt>
                <c:pt idx="3791">
                  <c:v>2216.0908233332102</c:v>
                </c:pt>
                <c:pt idx="3792">
                  <c:v>2214.3394053738002</c:v>
                </c:pt>
                <c:pt idx="3793">
                  <c:v>2212.5883403223702</c:v>
                </c:pt>
                <c:pt idx="3794">
                  <c:v>2210.8376295962398</c:v>
                </c:pt>
                <c:pt idx="3795">
                  <c:v>2209.0872746115201</c:v>
                </c:pt>
                <c:pt idx="3796">
                  <c:v>2207.3372767830601</c:v>
                </c:pt>
                <c:pt idx="3797">
                  <c:v>2205.5876375244702</c:v>
                </c:pt>
                <c:pt idx="3798">
                  <c:v>2203.8383582481001</c:v>
                </c:pt>
                <c:pt idx="3799">
                  <c:v>2202.08944036506</c:v>
                </c:pt>
                <c:pt idx="3800">
                  <c:v>2200.3408852851899</c:v>
                </c:pt>
                <c:pt idx="3801">
                  <c:v>2198.5926944170901</c:v>
                </c:pt>
                <c:pt idx="3802">
                  <c:v>2196.8448691680601</c:v>
                </c:pt>
                <c:pt idx="3803">
                  <c:v>2195.09741094417</c:v>
                </c:pt>
                <c:pt idx="3804">
                  <c:v>2193.3503211501902</c:v>
                </c:pt>
                <c:pt idx="3805">
                  <c:v>2191.6036011896199</c:v>
                </c:pt>
                <c:pt idx="3806">
                  <c:v>2189.8572524647002</c:v>
                </c:pt>
                <c:pt idx="3807">
                  <c:v>2188.1112763763599</c:v>
                </c:pt>
                <c:pt idx="3808">
                  <c:v>2186.36567432427</c:v>
                </c:pt>
                <c:pt idx="3809">
                  <c:v>2184.6204477067799</c:v>
                </c:pt>
                <c:pt idx="3810">
                  <c:v>2182.87559792097</c:v>
                </c:pt>
                <c:pt idx="3811">
                  <c:v>2181.1311263626098</c:v>
                </c:pt>
                <c:pt idx="3812">
                  <c:v>2179.38703442618</c:v>
                </c:pt>
                <c:pt idx="3813">
                  <c:v>2177.6433235048598</c:v>
                </c:pt>
                <c:pt idx="3814">
                  <c:v>2175.8999949904901</c:v>
                </c:pt>
                <c:pt idx="3815">
                  <c:v>2174.1570502736299</c:v>
                </c:pt>
                <c:pt idx="3816">
                  <c:v>2172.4144907435302</c:v>
                </c:pt>
                <c:pt idx="3817">
                  <c:v>2170.6723177880899</c:v>
                </c:pt>
                <c:pt idx="3818">
                  <c:v>2168.9305327939001</c:v>
                </c:pt>
                <c:pt idx="3819">
                  <c:v>2167.1891371462498</c:v>
                </c:pt>
                <c:pt idx="3820">
                  <c:v>2165.4481322290699</c:v>
                </c:pt>
                <c:pt idx="3821">
                  <c:v>2163.7075194249601</c:v>
                </c:pt>
                <c:pt idx="3822">
                  <c:v>2161.9673001152</c:v>
                </c:pt>
                <c:pt idx="3823">
                  <c:v>2160.2274756797201</c:v>
                </c:pt>
                <c:pt idx="3824">
                  <c:v>2158.4880474971101</c:v>
                </c:pt>
                <c:pt idx="3825">
                  <c:v>2156.74901694461</c:v>
                </c:pt>
                <c:pt idx="3826">
                  <c:v>2155.01038539811</c:v>
                </c:pt>
                <c:pt idx="3827">
                  <c:v>2153.2721542321501</c:v>
                </c:pt>
                <c:pt idx="3828">
                  <c:v>2151.5343248199101</c:v>
                </c:pt>
                <c:pt idx="3829">
                  <c:v>2149.79689853322</c:v>
                </c:pt>
                <c:pt idx="3830">
                  <c:v>2148.0598767425199</c:v>
                </c:pt>
                <c:pt idx="3831">
                  <c:v>2146.3232608169001</c:v>
                </c:pt>
                <c:pt idx="3832">
                  <c:v>2144.58705212409</c:v>
                </c:pt>
                <c:pt idx="3833">
                  <c:v>2142.8512520304198</c:v>
                </c:pt>
                <c:pt idx="3834">
                  <c:v>2141.1158619008702</c:v>
                </c:pt>
                <c:pt idx="3835">
                  <c:v>2139.3808830990101</c:v>
                </c:pt>
                <c:pt idx="3836">
                  <c:v>2137.6463169870499</c:v>
                </c:pt>
                <c:pt idx="3837">
                  <c:v>2135.9121649258</c:v>
                </c:pt>
                <c:pt idx="3838">
                  <c:v>2134.1784282746798</c:v>
                </c:pt>
                <c:pt idx="3839">
                  <c:v>2132.4451083917002</c:v>
                </c:pt>
                <c:pt idx="3840">
                  <c:v>2130.71220663351</c:v>
                </c:pt>
                <c:pt idx="3841">
                  <c:v>2128.9797243553198</c:v>
                </c:pt>
                <c:pt idx="3842">
                  <c:v>2127.2476629109601</c:v>
                </c:pt>
                <c:pt idx="3843">
                  <c:v>2125.51602365284</c:v>
                </c:pt>
                <c:pt idx="3844">
                  <c:v>2123.7848079319501</c:v>
                </c:pt>
                <c:pt idx="3845">
                  <c:v>2122.0540170978802</c:v>
                </c:pt>
                <c:pt idx="3846">
                  <c:v>2120.3236524988101</c:v>
                </c:pt>
                <c:pt idx="3847">
                  <c:v>2118.5937154814601</c:v>
                </c:pt>
                <c:pt idx="3848">
                  <c:v>2116.8642073911701</c:v>
                </c:pt>
                <c:pt idx="3849">
                  <c:v>2115.13512957182</c:v>
                </c:pt>
                <c:pt idx="3850">
                  <c:v>2113.4064833658799</c:v>
                </c:pt>
                <c:pt idx="3851">
                  <c:v>2111.6782701143602</c:v>
                </c:pt>
                <c:pt idx="3852">
                  <c:v>2109.9504911568602</c:v>
                </c:pt>
                <c:pt idx="3853">
                  <c:v>2108.2231478315098</c:v>
                </c:pt>
                <c:pt idx="3854">
                  <c:v>2106.4962414750198</c:v>
                </c:pt>
                <c:pt idx="3855">
                  <c:v>2104.7697734226299</c:v>
                </c:pt>
                <c:pt idx="3856">
                  <c:v>2103.0437450081499</c:v>
                </c:pt>
                <c:pt idx="3857">
                  <c:v>2101.3181575639101</c:v>
                </c:pt>
                <c:pt idx="3858">
                  <c:v>2099.5930124208098</c:v>
                </c:pt>
                <c:pt idx="3859">
                  <c:v>2097.8683109082699</c:v>
                </c:pt>
                <c:pt idx="3860">
                  <c:v>2096.1440543542399</c:v>
                </c:pt>
                <c:pt idx="3861">
                  <c:v>2094.42024408523</c:v>
                </c:pt>
                <c:pt idx="3862">
                  <c:v>2092.69688142625</c:v>
                </c:pt>
                <c:pt idx="3863">
                  <c:v>2090.9739677008401</c:v>
                </c:pt>
                <c:pt idx="3864">
                  <c:v>2089.2515042310802</c:v>
                </c:pt>
                <c:pt idx="3865">
                  <c:v>2087.52949233755</c:v>
                </c:pt>
                <c:pt idx="3866">
                  <c:v>2085.8079333393598</c:v>
                </c:pt>
                <c:pt idx="3867">
                  <c:v>2084.0868285541301</c:v>
                </c:pt>
                <c:pt idx="3868">
                  <c:v>2082.3661792979701</c:v>
                </c:pt>
                <c:pt idx="3869">
                  <c:v>2080.64598688552</c:v>
                </c:pt>
                <c:pt idx="3870">
                  <c:v>2078.9262526299199</c:v>
                </c:pt>
                <c:pt idx="3871">
                  <c:v>2077.2069778427999</c:v>
                </c:pt>
                <c:pt idx="3872">
                  <c:v>2075.4881638342899</c:v>
                </c:pt>
                <c:pt idx="3873">
                  <c:v>2073.76981191302</c:v>
                </c:pt>
                <c:pt idx="3874">
                  <c:v>2072.05192338611</c:v>
                </c:pt>
                <c:pt idx="3875">
                  <c:v>2070.3344995591501</c:v>
                </c:pt>
                <c:pt idx="3876">
                  <c:v>2068.6175417362501</c:v>
                </c:pt>
                <c:pt idx="3877">
                  <c:v>2066.9010512199502</c:v>
                </c:pt>
                <c:pt idx="3878">
                  <c:v>2065.1850293113198</c:v>
                </c:pt>
                <c:pt idx="3879">
                  <c:v>2063.4694773098699</c:v>
                </c:pt>
                <c:pt idx="3880">
                  <c:v>2061.7543965135901</c:v>
                </c:pt>
                <c:pt idx="3881">
                  <c:v>2060.03978821895</c:v>
                </c:pt>
                <c:pt idx="3882">
                  <c:v>2058.3256537208699</c:v>
                </c:pt>
                <c:pt idx="3883">
                  <c:v>2056.6119943127401</c:v>
                </c:pt>
                <c:pt idx="3884">
                  <c:v>2054.8988112864199</c:v>
                </c:pt>
                <c:pt idx="3885">
                  <c:v>2053.1861059322</c:v>
                </c:pt>
                <c:pt idx="3886">
                  <c:v>2051.4738795388398</c:v>
                </c:pt>
                <c:pt idx="3887">
                  <c:v>2049.7621333935399</c:v>
                </c:pt>
                <c:pt idx="3888">
                  <c:v>2048.0508687819702</c:v>
                </c:pt>
                <c:pt idx="3889">
                  <c:v>2046.34008698823</c:v>
                </c:pt>
                <c:pt idx="3890">
                  <c:v>2044.6297892948401</c:v>
                </c:pt>
                <c:pt idx="3891">
                  <c:v>2042.9199769827901</c:v>
                </c:pt>
                <c:pt idx="3892">
                  <c:v>2041.21065133149</c:v>
                </c:pt>
                <c:pt idx="3893">
                  <c:v>2039.50188867722</c:v>
                </c:pt>
                <c:pt idx="3894">
                  <c:v>2037.79354044917</c:v>
                </c:pt>
                <c:pt idx="3895">
                  <c:v>2036.0856829300701</c:v>
                </c:pt>
                <c:pt idx="3896">
                  <c:v>2034.3783173931199</c:v>
                </c:pt>
                <c:pt idx="3897">
                  <c:v>2032.6714451099599</c:v>
                </c:pt>
                <c:pt idx="3898">
                  <c:v>2030.9650673507199</c:v>
                </c:pt>
                <c:pt idx="3899">
                  <c:v>2029.2591853839299</c:v>
                </c:pt>
                <c:pt idx="3900">
                  <c:v>2027.5538004765899</c:v>
                </c:pt>
                <c:pt idx="3901">
                  <c:v>2025.84891389416</c:v>
                </c:pt>
                <c:pt idx="3902">
                  <c:v>2024.1445269005001</c:v>
                </c:pt>
                <c:pt idx="3903">
                  <c:v>2022.4406407579299</c:v>
                </c:pt>
                <c:pt idx="3904">
                  <c:v>2020.73725672722</c:v>
                </c:pt>
                <c:pt idx="3905">
                  <c:v>2019.0343760675401</c:v>
                </c:pt>
                <c:pt idx="3906">
                  <c:v>2017.3320000364899</c:v>
                </c:pt>
                <c:pt idx="3907">
                  <c:v>2015.6301298901201</c:v>
                </c:pt>
                <c:pt idx="3908">
                  <c:v>2013.9287668828899</c:v>
                </c:pt>
                <c:pt idx="3909">
                  <c:v>2012.22791226767</c:v>
                </c:pt>
                <c:pt idx="3910">
                  <c:v>2010.52756729575</c:v>
                </c:pt>
                <c:pt idx="3911">
                  <c:v>2008.82773321685</c:v>
                </c:pt>
                <c:pt idx="3912">
                  <c:v>2007.12841127907</c:v>
                </c:pt>
                <c:pt idx="3913">
                  <c:v>2005.4296027289599</c:v>
                </c:pt>
                <c:pt idx="3914">
                  <c:v>2003.7313088114299</c:v>
                </c:pt>
                <c:pt idx="3915">
                  <c:v>2002.0335307698299</c:v>
                </c:pt>
                <c:pt idx="3916">
                  <c:v>2000.33626984587</c:v>
                </c:pt>
                <c:pt idx="3917">
                  <c:v>1998.6395272797099</c:v>
                </c:pt>
                <c:pt idx="3918">
                  <c:v>1996.94330430985</c:v>
                </c:pt>
                <c:pt idx="3919">
                  <c:v>1995.24760217321</c:v>
                </c:pt>
                <c:pt idx="3920">
                  <c:v>1993.55242210509</c:v>
                </c:pt>
                <c:pt idx="3921">
                  <c:v>1991.8577653391901</c:v>
                </c:pt>
                <c:pt idx="3922">
                  <c:v>1990.1636331075799</c:v>
                </c:pt>
                <c:pt idx="3923">
                  <c:v>1988.4700266407001</c:v>
                </c:pt>
                <c:pt idx="3924">
                  <c:v>1986.7769471673801</c:v>
                </c:pt>
                <c:pt idx="3925">
                  <c:v>1985.0843959148301</c:v>
                </c:pt>
                <c:pt idx="3926">
                  <c:v>1983.3923741086201</c:v>
                </c:pt>
                <c:pt idx="3927">
                  <c:v>1981.7008829726999</c:v>
                </c:pt>
                <c:pt idx="3928">
                  <c:v>1980.00992372937</c:v>
                </c:pt>
                <c:pt idx="3929">
                  <c:v>1978.3194975993099</c:v>
                </c:pt>
                <c:pt idx="3930">
                  <c:v>1976.62960580156</c:v>
                </c:pt>
                <c:pt idx="3931">
                  <c:v>1974.9402495535001</c:v>
                </c:pt>
                <c:pt idx="3932">
                  <c:v>1973.2514300708999</c:v>
                </c:pt>
                <c:pt idx="3933">
                  <c:v>1971.56314856784</c:v>
                </c:pt>
                <c:pt idx="3934">
                  <c:v>1969.87540625678</c:v>
                </c:pt>
                <c:pt idx="3935">
                  <c:v>1968.18820434852</c:v>
                </c:pt>
                <c:pt idx="3936">
                  <c:v>1966.50154405222</c:v>
                </c:pt>
                <c:pt idx="3937">
                  <c:v>1964.8154265753501</c:v>
                </c:pt>
                <c:pt idx="3938">
                  <c:v>1963.1298531237401</c:v>
                </c:pt>
                <c:pt idx="3939">
                  <c:v>1961.44482490156</c:v>
                </c:pt>
                <c:pt idx="3940">
                  <c:v>1959.76034311132</c:v>
                </c:pt>
                <c:pt idx="3941">
                  <c:v>1958.07640895383</c:v>
                </c:pt>
                <c:pt idx="3942">
                  <c:v>1956.3930236282699</c:v>
                </c:pt>
                <c:pt idx="3943">
                  <c:v>1954.71018833212</c:v>
                </c:pt>
                <c:pt idx="3944">
                  <c:v>1953.0279042612001</c:v>
                </c:pt>
                <c:pt idx="3945">
                  <c:v>1951.34617260964</c:v>
                </c:pt>
                <c:pt idx="3946">
                  <c:v>1949.6649945699</c:v>
                </c:pt>
                <c:pt idx="3947">
                  <c:v>1947.98437133274</c:v>
                </c:pt>
                <c:pt idx="3948">
                  <c:v>1946.3043040872601</c:v>
                </c:pt>
                <c:pt idx="3949">
                  <c:v>1944.62479402086</c:v>
                </c:pt>
                <c:pt idx="3950">
                  <c:v>1942.94584231923</c:v>
                </c:pt>
                <c:pt idx="3951">
                  <c:v>1941.2674501664001</c:v>
                </c:pt>
                <c:pt idx="3952">
                  <c:v>1939.5896187446799</c:v>
                </c:pt>
                <c:pt idx="3953">
                  <c:v>1937.9123492347001</c:v>
                </c:pt>
                <c:pt idx="3954">
                  <c:v>1936.2356428153801</c:v>
                </c:pt>
                <c:pt idx="3955">
                  <c:v>1934.5595006639201</c:v>
                </c:pt>
                <c:pt idx="3956">
                  <c:v>1932.8839239558599</c:v>
                </c:pt>
                <c:pt idx="3957">
                  <c:v>1931.2089138649801</c:v>
                </c:pt>
                <c:pt idx="3958">
                  <c:v>1929.5344715633901</c:v>
                </c:pt>
                <c:pt idx="3959">
                  <c:v>1927.8605982214599</c:v>
                </c:pt>
                <c:pt idx="3960">
                  <c:v>1926.18729500787</c:v>
                </c:pt>
                <c:pt idx="3961">
                  <c:v>1924.5145630895599</c:v>
                </c:pt>
                <c:pt idx="3962">
                  <c:v>1922.8424036317599</c:v>
                </c:pt>
                <c:pt idx="3963">
                  <c:v>1921.1708177979899</c:v>
                </c:pt>
                <c:pt idx="3964">
                  <c:v>1919.4998067500201</c:v>
                </c:pt>
                <c:pt idx="3965">
                  <c:v>1917.8293716479</c:v>
                </c:pt>
                <c:pt idx="3966">
                  <c:v>1916.15951364998</c:v>
                </c:pt>
                <c:pt idx="3967">
                  <c:v>1914.49023391284</c:v>
                </c:pt>
                <c:pt idx="3968">
                  <c:v>1912.8215335913501</c:v>
                </c:pt>
                <c:pt idx="3969">
                  <c:v>1911.1534138386201</c:v>
                </c:pt>
                <c:pt idx="3970">
                  <c:v>1909.48587580606</c:v>
                </c:pt>
                <c:pt idx="3971">
                  <c:v>1907.8189206433001</c:v>
                </c:pt>
                <c:pt idx="3972">
                  <c:v>1906.15254949825</c:v>
                </c:pt>
                <c:pt idx="3973">
                  <c:v>1904.4867635170799</c:v>
                </c:pt>
                <c:pt idx="3974">
                  <c:v>1902.82156384418</c:v>
                </c:pt>
                <c:pt idx="3975">
                  <c:v>1901.15695162222</c:v>
                </c:pt>
                <c:pt idx="3976">
                  <c:v>1899.49292799212</c:v>
                </c:pt>
                <c:pt idx="3977">
                  <c:v>1897.82949409302</c:v>
                </c:pt>
                <c:pt idx="3978">
                  <c:v>1896.1666510623299</c:v>
                </c:pt>
                <c:pt idx="3979">
                  <c:v>1894.50440003569</c:v>
                </c:pt>
                <c:pt idx="3980">
                  <c:v>1892.8427421469701</c:v>
                </c:pt>
                <c:pt idx="3981">
                  <c:v>1891.1816785282899</c:v>
                </c:pt>
                <c:pt idx="3982">
                  <c:v>1889.52121031</c:v>
                </c:pt>
                <c:pt idx="3983">
                  <c:v>1887.86133862069</c:v>
                </c:pt>
                <c:pt idx="3984">
                  <c:v>1886.2020645871701</c:v>
                </c:pt>
                <c:pt idx="3985">
                  <c:v>1884.54338933449</c:v>
                </c:pt>
                <c:pt idx="3986">
                  <c:v>1882.8853139859</c:v>
                </c:pt>
                <c:pt idx="3987">
                  <c:v>1881.2278396629099</c:v>
                </c:pt>
                <c:pt idx="3988">
                  <c:v>1879.5709674852201</c:v>
                </c:pt>
                <c:pt idx="3989">
                  <c:v>1877.91469857078</c:v>
                </c:pt>
                <c:pt idx="3990">
                  <c:v>1876.2590340357301</c:v>
                </c:pt>
                <c:pt idx="3991">
                  <c:v>1874.60397499444</c:v>
                </c:pt>
                <c:pt idx="3992">
                  <c:v>1872.9495225594901</c:v>
                </c:pt>
                <c:pt idx="3993">
                  <c:v>1871.2956778416701</c:v>
                </c:pt>
                <c:pt idx="3994">
                  <c:v>1869.6424419499899</c:v>
                </c:pt>
                <c:pt idx="3995">
                  <c:v>1867.9898159916499</c:v>
                </c:pt>
                <c:pt idx="3996">
                  <c:v>1866.3378010720601</c:v>
                </c:pt>
                <c:pt idx="3997">
                  <c:v>1864.6863982948501</c:v>
                </c:pt>
                <c:pt idx="3998">
                  <c:v>1863.03560876182</c:v>
                </c:pt>
                <c:pt idx="3999">
                  <c:v>1861.385433573</c:v>
                </c:pt>
                <c:pt idx="4000">
                  <c:v>1859.7358738266</c:v>
                </c:pt>
                <c:pt idx="4001">
                  <c:v>1858.08693061903</c:v>
                </c:pt>
                <c:pt idx="4002">
                  <c:v>1856.43860504489</c:v>
                </c:pt>
                <c:pt idx="4003">
                  <c:v>1854.7908981969799</c:v>
                </c:pt>
                <c:pt idx="4004">
                  <c:v>1853.1438111662601</c:v>
                </c:pt>
                <c:pt idx="4005">
                  <c:v>1851.49734504193</c:v>
                </c:pt>
                <c:pt idx="4006">
                  <c:v>1849.85150091132</c:v>
                </c:pt>
                <c:pt idx="4007">
                  <c:v>1848.20627985998</c:v>
                </c:pt>
                <c:pt idx="4008">
                  <c:v>1846.56168297162</c:v>
                </c:pt>
                <c:pt idx="4009">
                  <c:v>1844.9177113281501</c:v>
                </c:pt>
                <c:pt idx="4010">
                  <c:v>1843.2743660096301</c:v>
                </c:pt>
                <c:pt idx="4011">
                  <c:v>1841.6316480943301</c:v>
                </c:pt>
                <c:pt idx="4012">
                  <c:v>1839.9895586586599</c:v>
                </c:pt>
                <c:pt idx="4013">
                  <c:v>1838.34809877722</c:v>
                </c:pt>
                <c:pt idx="4014">
                  <c:v>1836.70726952277</c:v>
                </c:pt>
                <c:pt idx="4015">
                  <c:v>1835.0670719662601</c:v>
                </c:pt>
                <c:pt idx="4016">
                  <c:v>1833.42750717677</c:v>
                </c:pt>
                <c:pt idx="4017">
                  <c:v>1831.7885762215899</c:v>
                </c:pt>
                <c:pt idx="4018">
                  <c:v>1830.15028016612</c:v>
                </c:pt>
                <c:pt idx="4019">
                  <c:v>1828.5126200739601</c:v>
                </c:pt>
                <c:pt idx="4020">
                  <c:v>1826.8755970068601</c:v>
                </c:pt>
                <c:pt idx="4021">
                  <c:v>1825.23921202472</c:v>
                </c:pt>
                <c:pt idx="4022">
                  <c:v>1823.6034661855999</c:v>
                </c:pt>
                <c:pt idx="4023">
                  <c:v>1821.9683605457101</c:v>
                </c:pt>
                <c:pt idx="4024">
                  <c:v>1820.3338961594</c:v>
                </c:pt>
                <c:pt idx="4025">
                  <c:v>1818.70007407921</c:v>
                </c:pt>
                <c:pt idx="4026">
                  <c:v>1817.0668953557799</c:v>
                </c:pt>
                <c:pt idx="4027">
                  <c:v>1815.4343610379201</c:v>
                </c:pt>
                <c:pt idx="4028">
                  <c:v>1813.8024721725899</c:v>
                </c:pt>
                <c:pt idx="4029">
                  <c:v>1812.1712298048801</c:v>
                </c:pt>
                <c:pt idx="4030">
                  <c:v>1810.5406349780201</c:v>
                </c:pt>
                <c:pt idx="4031">
                  <c:v>1808.9106887333901</c:v>
                </c:pt>
                <c:pt idx="4032">
                  <c:v>1807.2813921105101</c:v>
                </c:pt>
                <c:pt idx="4033">
                  <c:v>1805.65274614701</c:v>
                </c:pt>
                <c:pt idx="4034">
                  <c:v>1804.02475187869</c:v>
                </c:pt>
                <c:pt idx="4035">
                  <c:v>1802.3974103394501</c:v>
                </c:pt>
                <c:pt idx="4036">
                  <c:v>1800.7707225613501</c:v>
                </c:pt>
                <c:pt idx="4037">
                  <c:v>1799.1446895745601</c:v>
                </c:pt>
                <c:pt idx="4038">
                  <c:v>1797.5193124073801</c:v>
                </c:pt>
                <c:pt idx="4039">
                  <c:v>1795.89459208624</c:v>
                </c:pt>
                <c:pt idx="4040">
                  <c:v>1794.2705296356901</c:v>
                </c:pt>
                <c:pt idx="4041">
                  <c:v>1792.6471260784101</c:v>
                </c:pt>
                <c:pt idx="4042">
                  <c:v>1791.0243824352001</c:v>
                </c:pt>
                <c:pt idx="4043">
                  <c:v>1789.4022997249599</c:v>
                </c:pt>
                <c:pt idx="4044">
                  <c:v>1787.7808789647399</c:v>
                </c:pt>
                <c:pt idx="4045">
                  <c:v>1786.16012116968</c:v>
                </c:pt>
                <c:pt idx="4046">
                  <c:v>1784.5400273530499</c:v>
                </c:pt>
                <c:pt idx="4047">
                  <c:v>1782.9205985262199</c:v>
                </c:pt>
                <c:pt idx="4048">
                  <c:v>1781.30183569869</c:v>
                </c:pt>
                <c:pt idx="4049">
                  <c:v>1779.6837398780499</c:v>
                </c:pt>
                <c:pt idx="4050">
                  <c:v>1778.0663120700101</c:v>
                </c:pt>
                <c:pt idx="4051">
                  <c:v>1776.4495532783901</c:v>
                </c:pt>
                <c:pt idx="4052">
                  <c:v>1774.8334645051</c:v>
                </c:pt>
                <c:pt idx="4053">
                  <c:v>1773.2180467501701</c:v>
                </c:pt>
                <c:pt idx="4054">
                  <c:v>1771.6033010117301</c:v>
                </c:pt>
                <c:pt idx="4055">
                  <c:v>1769.9892282859901</c:v>
                </c:pt>
                <c:pt idx="4056">
                  <c:v>1768.3758295672901</c:v>
                </c:pt>
                <c:pt idx="4057">
                  <c:v>1766.7631058480499</c:v>
                </c:pt>
                <c:pt idx="4058">
                  <c:v>1765.1510581187899</c:v>
                </c:pt>
                <c:pt idx="4059">
                  <c:v>1763.53968736813</c:v>
                </c:pt>
                <c:pt idx="4060">
                  <c:v>1761.92899458277</c:v>
                </c:pt>
                <c:pt idx="4061">
                  <c:v>1760.3189807475201</c:v>
                </c:pt>
                <c:pt idx="4062">
                  <c:v>1758.7096468452601</c:v>
                </c:pt>
                <c:pt idx="4063">
                  <c:v>1757.10099385699</c:v>
                </c:pt>
                <c:pt idx="4064">
                  <c:v>1755.4930227617599</c:v>
                </c:pt>
                <c:pt idx="4065">
                  <c:v>1753.8857345367401</c:v>
                </c:pt>
                <c:pt idx="4066">
                  <c:v>1752.2791301571499</c:v>
                </c:pt>
                <c:pt idx="4067">
                  <c:v>1750.6732105963399</c:v>
                </c:pt>
                <c:pt idx="4068">
                  <c:v>1749.06797682569</c:v>
                </c:pt>
                <c:pt idx="4069">
                  <c:v>1747.46342981471</c:v>
                </c:pt>
                <c:pt idx="4070">
                  <c:v>1745.8595705309499</c:v>
                </c:pt>
                <c:pt idx="4071">
                  <c:v>1744.25639994006</c:v>
                </c:pt>
                <c:pt idx="4072">
                  <c:v>1742.6539190057699</c:v>
                </c:pt>
                <c:pt idx="4073">
                  <c:v>1741.05212868987</c:v>
                </c:pt>
                <c:pt idx="4074">
                  <c:v>1739.4510299522301</c:v>
                </c:pt>
                <c:pt idx="4075">
                  <c:v>1737.85062375079</c:v>
                </c:pt>
                <c:pt idx="4076">
                  <c:v>1736.2509110415799</c:v>
                </c:pt>
                <c:pt idx="4077">
                  <c:v>1734.6518927786699</c:v>
                </c:pt>
                <c:pt idx="4078">
                  <c:v>1733.0535699142399</c:v>
                </c:pt>
                <c:pt idx="4079">
                  <c:v>1731.45594339849</c:v>
                </c:pt>
                <c:pt idx="4080">
                  <c:v>1729.8590141797099</c:v>
                </c:pt>
                <c:pt idx="4081">
                  <c:v>1728.2627832042699</c:v>
                </c:pt>
                <c:pt idx="4082">
                  <c:v>1726.66725141659</c:v>
                </c:pt>
                <c:pt idx="4083">
                  <c:v>1725.0724197591401</c:v>
                </c:pt>
                <c:pt idx="4084">
                  <c:v>1723.4782891724701</c:v>
                </c:pt>
                <c:pt idx="4085">
                  <c:v>1721.88486059518</c:v>
                </c:pt>
                <c:pt idx="4086">
                  <c:v>1720.29213496394</c:v>
                </c:pt>
                <c:pt idx="4087">
                  <c:v>1718.7001132134701</c:v>
                </c:pt>
                <c:pt idx="4088">
                  <c:v>1717.10879627654</c:v>
                </c:pt>
                <c:pt idx="4089">
                  <c:v>1715.5181850839999</c:v>
                </c:pt>
                <c:pt idx="4090">
                  <c:v>1713.9282805647199</c:v>
                </c:pt>
                <c:pt idx="4091">
                  <c:v>1712.3390836456499</c:v>
                </c:pt>
                <c:pt idx="4092">
                  <c:v>1710.7505952517899</c:v>
                </c:pt>
                <c:pt idx="4093">
                  <c:v>1709.16281630618</c:v>
                </c:pt>
                <c:pt idx="4094">
                  <c:v>1707.5757477299101</c:v>
                </c:pt>
                <c:pt idx="4095">
                  <c:v>1705.9893904421299</c:v>
                </c:pt>
                <c:pt idx="4096">
                  <c:v>1704.4037453600299</c:v>
                </c:pt>
                <c:pt idx="4097">
                  <c:v>1702.8188133988399</c:v>
                </c:pt>
                <c:pt idx="4098">
                  <c:v>1701.2345954718501</c:v>
                </c:pt>
                <c:pt idx="4099">
                  <c:v>1699.6510924903901</c:v>
                </c:pt>
                <c:pt idx="4100">
                  <c:v>1698.0683053638299</c:v>
                </c:pt>
                <c:pt idx="4101">
                  <c:v>1696.4862349995799</c:v>
                </c:pt>
                <c:pt idx="4102">
                  <c:v>1694.9048823030901</c:v>
                </c:pt>
                <c:pt idx="4103">
                  <c:v>1693.32424817787</c:v>
                </c:pt>
                <c:pt idx="4104">
                  <c:v>1691.74433352544</c:v>
                </c:pt>
                <c:pt idx="4105">
                  <c:v>1690.16513924537</c:v>
                </c:pt>
                <c:pt idx="4106">
                  <c:v>1688.5866662352801</c:v>
                </c:pt>
                <c:pt idx="4107">
                  <c:v>1687.00891539081</c:v>
                </c:pt>
                <c:pt idx="4108">
                  <c:v>1685.43188760564</c:v>
                </c:pt>
                <c:pt idx="4109">
                  <c:v>1683.85558377148</c:v>
                </c:pt>
                <c:pt idx="4110">
                  <c:v>1682.28000477808</c:v>
                </c:pt>
                <c:pt idx="4111">
                  <c:v>1680.70515151322</c:v>
                </c:pt>
                <c:pt idx="4112">
                  <c:v>1679.1310248627101</c:v>
                </c:pt>
                <c:pt idx="4113">
                  <c:v>1677.5576257103901</c:v>
                </c:pt>
                <c:pt idx="4114">
                  <c:v>1675.9849549381299</c:v>
                </c:pt>
                <c:pt idx="4115">
                  <c:v>1674.4130134258201</c:v>
                </c:pt>
                <c:pt idx="4116">
                  <c:v>1672.8418020514</c:v>
                </c:pt>
                <c:pt idx="4117">
                  <c:v>1671.2713216908201</c:v>
                </c:pt>
                <c:pt idx="4118">
                  <c:v>1669.70157321804</c:v>
                </c:pt>
                <c:pt idx="4119">
                  <c:v>1668.1325575050801</c:v>
                </c:pt>
                <c:pt idx="4120">
                  <c:v>1666.56427542197</c:v>
                </c:pt>
                <c:pt idx="4121">
                  <c:v>1664.9967278367301</c:v>
                </c:pt>
                <c:pt idx="4122">
                  <c:v>1663.42991561546</c:v>
                </c:pt>
                <c:pt idx="4123">
                  <c:v>1661.86383962224</c:v>
                </c:pt>
                <c:pt idx="4124">
                  <c:v>1660.2985007191901</c:v>
                </c:pt>
                <c:pt idx="4125">
                  <c:v>1658.7338997664301</c:v>
                </c:pt>
                <c:pt idx="4126">
                  <c:v>1657.1700376221099</c:v>
                </c:pt>
                <c:pt idx="4127">
                  <c:v>1655.6069151424099</c:v>
                </c:pt>
                <c:pt idx="4128">
                  <c:v>1654.0445331815099</c:v>
                </c:pt>
                <c:pt idx="4129">
                  <c:v>1652.4828925915999</c:v>
                </c:pt>
                <c:pt idx="4130">
                  <c:v>1650.9219942229099</c:v>
                </c:pt>
                <c:pt idx="4131">
                  <c:v>1649.3618389236699</c:v>
                </c:pt>
                <c:pt idx="4132">
                  <c:v>1647.8024275401201</c:v>
                </c:pt>
                <c:pt idx="4133">
                  <c:v>1646.2437609165199</c:v>
                </c:pt>
                <c:pt idx="4134">
                  <c:v>1644.6858398951399</c:v>
                </c:pt>
                <c:pt idx="4135">
                  <c:v>1643.1286653162599</c:v>
                </c:pt>
                <c:pt idx="4136">
                  <c:v>1641.5722380181701</c:v>
                </c:pt>
                <c:pt idx="4137">
                  <c:v>1640.0165588371799</c:v>
                </c:pt>
                <c:pt idx="4138">
                  <c:v>1638.4616286076</c:v>
                </c:pt>
                <c:pt idx="4139">
                  <c:v>1636.9074481617399</c:v>
                </c:pt>
                <c:pt idx="4140">
                  <c:v>1635.3540183299499</c:v>
                </c:pt>
                <c:pt idx="4141">
                  <c:v>1633.8013399405399</c:v>
                </c:pt>
                <c:pt idx="4142">
                  <c:v>1632.2494138198599</c:v>
                </c:pt>
                <c:pt idx="4143">
                  <c:v>1630.6982407922701</c:v>
                </c:pt>
                <c:pt idx="4144">
                  <c:v>1629.1478216801099</c:v>
                </c:pt>
                <c:pt idx="4145">
                  <c:v>1627.59815730374</c:v>
                </c:pt>
                <c:pt idx="4146">
                  <c:v>1626.04924848152</c:v>
                </c:pt>
                <c:pt idx="4147">
                  <c:v>1624.50109602982</c:v>
                </c:pt>
                <c:pt idx="4148">
                  <c:v>1622.9537007629999</c:v>
                </c:pt>
                <c:pt idx="4149">
                  <c:v>1621.4070634934201</c:v>
                </c:pt>
                <c:pt idx="4150">
                  <c:v>1619.8611850314701</c:v>
                </c:pt>
                <c:pt idx="4151">
                  <c:v>1618.31606618551</c:v>
                </c:pt>
                <c:pt idx="4152">
                  <c:v>1616.77170776191</c:v>
                </c:pt>
                <c:pt idx="4153">
                  <c:v>1615.22811056504</c:v>
                </c:pt>
                <c:pt idx="4154">
                  <c:v>1613.6852753972801</c:v>
                </c:pt>
                <c:pt idx="4155">
                  <c:v>1612.1432030589699</c:v>
                </c:pt>
                <c:pt idx="4156">
                  <c:v>1610.6018943485001</c:v>
                </c:pt>
                <c:pt idx="4157">
                  <c:v>1609.0613500622301</c:v>
                </c:pt>
                <c:pt idx="4158">
                  <c:v>1607.5215709945001</c:v>
                </c:pt>
                <c:pt idx="4159">
                  <c:v>1605.98255793769</c:v>
                </c:pt>
                <c:pt idx="4160">
                  <c:v>1604.4443116821301</c:v>
                </c:pt>
                <c:pt idx="4161">
                  <c:v>1602.9068330161799</c:v>
                </c:pt>
                <c:pt idx="4162">
                  <c:v>1601.3701227261599</c:v>
                </c:pt>
                <c:pt idx="4163">
                  <c:v>1599.83418159643</c:v>
                </c:pt>
                <c:pt idx="4164">
                  <c:v>1598.2990104093001</c:v>
                </c:pt>
                <c:pt idx="4165">
                  <c:v>1596.7646099450999</c:v>
                </c:pt>
                <c:pt idx="4166">
                  <c:v>1595.2309809821299</c:v>
                </c:pt>
                <c:pt idx="4167">
                  <c:v>1593.6981242967099</c:v>
                </c:pt>
                <c:pt idx="4168">
                  <c:v>1592.1660406631299</c:v>
                </c:pt>
                <c:pt idx="4169">
                  <c:v>1590.6347308536799</c:v>
                </c:pt>
                <c:pt idx="4170">
                  <c:v>1589.10419563864</c:v>
                </c:pt>
                <c:pt idx="4171">
                  <c:v>1587.57443578628</c:v>
                </c:pt>
                <c:pt idx="4172">
                  <c:v>1586.04545206285</c:v>
                </c:pt>
                <c:pt idx="4173">
                  <c:v>1584.5172452326101</c:v>
                </c:pt>
                <c:pt idx="4174">
                  <c:v>1582.98981605779</c:v>
                </c:pt>
                <c:pt idx="4175">
                  <c:v>1581.46316529862</c:v>
                </c:pt>
                <c:pt idx="4176">
                  <c:v>1579.9372937133201</c:v>
                </c:pt>
                <c:pt idx="4177">
                  <c:v>1578.4122020580801</c:v>
                </c:pt>
                <c:pt idx="4178">
                  <c:v>1576.8878910870999</c:v>
                </c:pt>
                <c:pt idx="4179">
                  <c:v>1575.36436155256</c:v>
                </c:pt>
                <c:pt idx="4180">
                  <c:v>1573.8416142046101</c:v>
                </c:pt>
                <c:pt idx="4181">
                  <c:v>1572.31964979142</c:v>
                </c:pt>
                <c:pt idx="4182">
                  <c:v>1570.7984690591099</c:v>
                </c:pt>
                <c:pt idx="4183">
                  <c:v>1569.27807275181</c:v>
                </c:pt>
                <c:pt idx="4184">
                  <c:v>1567.7584616116301</c:v>
                </c:pt>
                <c:pt idx="4185">
                  <c:v>1566.23963637866</c:v>
                </c:pt>
                <c:pt idx="4186">
                  <c:v>1564.72159779098</c:v>
                </c:pt>
                <c:pt idx="4187">
                  <c:v>1563.20434658465</c:v>
                </c:pt>
                <c:pt idx="4188">
                  <c:v>1561.6878834937199</c:v>
                </c:pt>
                <c:pt idx="4189">
                  <c:v>1560.17220925023</c:v>
                </c:pt>
                <c:pt idx="4190">
                  <c:v>1558.6573245841801</c:v>
                </c:pt>
                <c:pt idx="4191">
                  <c:v>1557.1432302235701</c:v>
                </c:pt>
                <c:pt idx="4192">
                  <c:v>1555.6299268943901</c:v>
                </c:pt>
                <c:pt idx="4193">
                  <c:v>1554.11741532061</c:v>
                </c:pt>
                <c:pt idx="4194">
                  <c:v>1552.6056962241601</c:v>
                </c:pt>
                <c:pt idx="4195">
                  <c:v>1551.0947703249899</c:v>
                </c:pt>
                <c:pt idx="4196">
                  <c:v>1549.5846383409901</c:v>
                </c:pt>
                <c:pt idx="4197">
                  <c:v>1548.07530098808</c:v>
                </c:pt>
                <c:pt idx="4198">
                  <c:v>1546.5667589801201</c:v>
                </c:pt>
                <c:pt idx="4199">
                  <c:v>1545.05901302897</c:v>
                </c:pt>
                <c:pt idx="4200">
                  <c:v>1543.55206384448</c:v>
                </c:pt>
                <c:pt idx="4201">
                  <c:v>1542.04591213446</c:v>
                </c:pt>
                <c:pt idx="4202">
                  <c:v>1540.54055860471</c:v>
                </c:pt>
                <c:pt idx="4203">
                  <c:v>1539.03600395903</c:v>
                </c:pt>
                <c:pt idx="4204">
                  <c:v>1537.5322488991801</c:v>
                </c:pt>
                <c:pt idx="4205">
                  <c:v>1536.0292941248999</c:v>
                </c:pt>
                <c:pt idx="4206">
                  <c:v>1534.52714033392</c:v>
                </c:pt>
                <c:pt idx="4207">
                  <c:v>1533.02578822194</c:v>
                </c:pt>
                <c:pt idx="4208">
                  <c:v>1531.5252384826599</c:v>
                </c:pt>
                <c:pt idx="4209">
                  <c:v>1530.0254918077301</c:v>
                </c:pt>
                <c:pt idx="4210">
                  <c:v>1528.5265488868199</c:v>
                </c:pt>
                <c:pt idx="4211">
                  <c:v>1527.0284104075399</c:v>
                </c:pt>
                <c:pt idx="4212">
                  <c:v>1525.53107705551</c:v>
                </c:pt>
                <c:pt idx="4213">
                  <c:v>1524.0345495143199</c:v>
                </c:pt>
                <c:pt idx="4214">
                  <c:v>1522.5388284655301</c:v>
                </c:pt>
                <c:pt idx="4215">
                  <c:v>1521.0439145886801</c:v>
                </c:pt>
                <c:pt idx="4216">
                  <c:v>1519.5498085613201</c:v>
                </c:pt>
                <c:pt idx="4217">
                  <c:v>1518.05651105894</c:v>
                </c:pt>
                <c:pt idx="4218">
                  <c:v>1516.56402275504</c:v>
                </c:pt>
                <c:pt idx="4219">
                  <c:v>1515.07234432108</c:v>
                </c:pt>
                <c:pt idx="4220">
                  <c:v>1513.5814764265101</c:v>
                </c:pt>
                <c:pt idx="4221">
                  <c:v>1512.0914197387499</c:v>
                </c:pt>
                <c:pt idx="4222">
                  <c:v>1510.60217492322</c:v>
                </c:pt>
                <c:pt idx="4223">
                  <c:v>1509.1137426432999</c:v>
                </c:pt>
                <c:pt idx="4224">
                  <c:v>1507.6261235603599</c:v>
                </c:pt>
                <c:pt idx="4225">
                  <c:v>1506.13931833373</c:v>
                </c:pt>
                <c:pt idx="4226">
                  <c:v>1504.6533276207599</c:v>
                </c:pt>
                <c:pt idx="4227">
                  <c:v>1503.1681520767399</c:v>
                </c:pt>
                <c:pt idx="4228">
                  <c:v>1501.6837923549699</c:v>
                </c:pt>
                <c:pt idx="4229">
                  <c:v>1500.2002491067001</c:v>
                </c:pt>
                <c:pt idx="4230">
                  <c:v>1498.7175229811801</c:v>
                </c:pt>
                <c:pt idx="4231">
                  <c:v>1497.23561462565</c:v>
                </c:pt>
                <c:pt idx="4232">
                  <c:v>1495.7545246853001</c:v>
                </c:pt>
                <c:pt idx="4233">
                  <c:v>1494.2742538033201</c:v>
                </c:pt>
                <c:pt idx="4234">
                  <c:v>1492.7948026208901</c:v>
                </c:pt>
                <c:pt idx="4235">
                  <c:v>1491.31617177715</c:v>
                </c:pt>
                <c:pt idx="4236">
                  <c:v>1489.8383619092299</c:v>
                </c:pt>
                <c:pt idx="4237">
                  <c:v>1488.36137365224</c:v>
                </c:pt>
                <c:pt idx="4238">
                  <c:v>1486.88520763927</c:v>
                </c:pt>
                <c:pt idx="4239">
                  <c:v>1485.4098645013901</c:v>
                </c:pt>
                <c:pt idx="4240">
                  <c:v>1483.93534486765</c:v>
                </c:pt>
                <c:pt idx="4241">
                  <c:v>1482.4616493650999</c:v>
                </c:pt>
                <c:pt idx="4242">
                  <c:v>1480.9887786187501</c:v>
                </c:pt>
                <c:pt idx="4243">
                  <c:v>1479.51673325159</c:v>
                </c:pt>
                <c:pt idx="4244">
                  <c:v>1478.04551388461</c:v>
                </c:pt>
                <c:pt idx="4245">
                  <c:v>1476.5751211367599</c:v>
                </c:pt>
                <c:pt idx="4246">
                  <c:v>1475.1055556250001</c:v>
                </c:pt>
                <c:pt idx="4247">
                  <c:v>1473.63681796425</c:v>
                </c:pt>
                <c:pt idx="4248">
                  <c:v>1472.1689087674299</c:v>
                </c:pt>
                <c:pt idx="4249">
                  <c:v>1470.7018286454199</c:v>
                </c:pt>
                <c:pt idx="4250">
                  <c:v>1469.2355782070999</c:v>
                </c:pt>
                <c:pt idx="4251">
                  <c:v>1467.77015805933</c:v>
                </c:pt>
                <c:pt idx="4252">
                  <c:v>1466.3055688069701</c:v>
                </c:pt>
                <c:pt idx="4253">
                  <c:v>1464.84181105282</c:v>
                </c:pt>
                <c:pt idx="4254">
                  <c:v>1463.3788853977201</c:v>
                </c:pt>
                <c:pt idx="4255">
                  <c:v>1461.9167924404501</c:v>
                </c:pt>
                <c:pt idx="4256">
                  <c:v>1460.4555327778</c:v>
                </c:pt>
                <c:pt idx="4257">
                  <c:v>1458.9951070045299</c:v>
                </c:pt>
                <c:pt idx="4258">
                  <c:v>1457.5355157133999</c:v>
                </c:pt>
                <c:pt idx="4259">
                  <c:v>1456.0767594951501</c:v>
                </c:pt>
                <c:pt idx="4260">
                  <c:v>1454.6188389384999</c:v>
                </c:pt>
                <c:pt idx="4261">
                  <c:v>1453.16175463016</c:v>
                </c:pt>
                <c:pt idx="4262">
                  <c:v>1451.70550715484</c:v>
                </c:pt>
                <c:pt idx="4263">
                  <c:v>1450.2500970952001</c:v>
                </c:pt>
                <c:pt idx="4264">
                  <c:v>1448.7955250319401</c:v>
                </c:pt>
                <c:pt idx="4265">
                  <c:v>1447.3417915437101</c:v>
                </c:pt>
                <c:pt idx="4266">
                  <c:v>1445.88889720715</c:v>
                </c:pt>
                <c:pt idx="4267">
                  <c:v>1444.4368425969101</c:v>
                </c:pt>
                <c:pt idx="4268">
                  <c:v>1442.9856282856099</c:v>
                </c:pt>
                <c:pt idx="4269">
                  <c:v>1441.53525484386</c:v>
                </c:pt>
                <c:pt idx="4270">
                  <c:v>1440.0857228402799</c:v>
                </c:pt>
                <c:pt idx="4271">
                  <c:v>1438.63703284145</c:v>
                </c:pt>
                <c:pt idx="4272">
                  <c:v>1437.1891854119699</c:v>
                </c:pt>
                <c:pt idx="4273">
                  <c:v>1435.74218111441</c:v>
                </c:pt>
                <c:pt idx="4274">
                  <c:v>1434.29602050933</c:v>
                </c:pt>
                <c:pt idx="4275">
                  <c:v>1432.8507041553</c:v>
                </c:pt>
                <c:pt idx="4276">
                  <c:v>1431.4062326088799</c:v>
                </c:pt>
                <c:pt idx="4277">
                  <c:v>1429.9626064245899</c:v>
                </c:pt>
                <c:pt idx="4278">
                  <c:v>1428.5198261549999</c:v>
                </c:pt>
                <c:pt idx="4279">
                  <c:v>1427.07789235061</c:v>
                </c:pt>
                <c:pt idx="4280">
                  <c:v>1425.6368055599701</c:v>
                </c:pt>
                <c:pt idx="4281">
                  <c:v>1424.1965663296</c:v>
                </c:pt>
                <c:pt idx="4282">
                  <c:v>1422.7571752039901</c:v>
                </c:pt>
                <c:pt idx="4283">
                  <c:v>1421.3186327256799</c:v>
                </c:pt>
                <c:pt idx="4284">
                  <c:v>1419.8809394351699</c:v>
                </c:pt>
                <c:pt idx="4285">
                  <c:v>1418.4440958709599</c:v>
                </c:pt>
                <c:pt idx="4286">
                  <c:v>1417.0081025695499</c:v>
                </c:pt>
                <c:pt idx="4287">
                  <c:v>1415.5729600654399</c:v>
                </c:pt>
                <c:pt idx="4288">
                  <c:v>1414.13866889112</c:v>
                </c:pt>
                <c:pt idx="4289">
                  <c:v>1412.7052295771</c:v>
                </c:pt>
                <c:pt idx="4290">
                  <c:v>1411.27264265187</c:v>
                </c:pt>
                <c:pt idx="4291">
                  <c:v>1409.8409086419299</c:v>
                </c:pt>
                <c:pt idx="4292">
                  <c:v>1408.4100280717601</c:v>
                </c:pt>
                <c:pt idx="4293">
                  <c:v>1406.9800014638699</c:v>
                </c:pt>
                <c:pt idx="4294">
                  <c:v>1405.55082933875</c:v>
                </c:pt>
                <c:pt idx="4295">
                  <c:v>1404.1225122149001</c:v>
                </c:pt>
                <c:pt idx="4296">
                  <c:v>1402.6950506088299</c:v>
                </c:pt>
                <c:pt idx="4297">
                  <c:v>1401.26844503505</c:v>
                </c:pt>
                <c:pt idx="4298">
                  <c:v>1399.8426960060499</c:v>
                </c:pt>
                <c:pt idx="4299">
                  <c:v>1398.41780403236</c:v>
                </c:pt>
                <c:pt idx="4300">
                  <c:v>1396.9937696224999</c:v>
                </c:pt>
                <c:pt idx="4301">
                  <c:v>1395.5705932829901</c:v>
                </c:pt>
                <c:pt idx="4302">
                  <c:v>1394.1482755183699</c:v>
                </c:pt>
                <c:pt idx="4303">
                  <c:v>1392.72681683117</c:v>
                </c:pt>
                <c:pt idx="4304">
                  <c:v>1391.3062177219399</c:v>
                </c:pt>
                <c:pt idx="4305">
                  <c:v>1389.88647868924</c:v>
                </c:pt>
                <c:pt idx="4306">
                  <c:v>1388.4676002296301</c:v>
                </c:pt>
                <c:pt idx="4307">
                  <c:v>1387.04958283769</c:v>
                </c:pt>
                <c:pt idx="4308">
                  <c:v>1385.6324270060099</c:v>
                </c:pt>
                <c:pt idx="4309">
                  <c:v>1384.2161332251701</c:v>
                </c:pt>
                <c:pt idx="4310">
                  <c:v>1382.8007019837901</c:v>
                </c:pt>
                <c:pt idx="4311">
                  <c:v>1381.38613376848</c:v>
                </c:pt>
                <c:pt idx="4312">
                  <c:v>1379.9724290638901</c:v>
                </c:pt>
                <c:pt idx="4313">
                  <c:v>1378.5595883526601</c:v>
                </c:pt>
                <c:pt idx="4314">
                  <c:v>1377.1476121154501</c:v>
                </c:pt>
                <c:pt idx="4315">
                  <c:v>1375.73650083095</c:v>
                </c:pt>
                <c:pt idx="4316">
                  <c:v>1374.3262549758399</c:v>
                </c:pt>
                <c:pt idx="4317">
                  <c:v>1372.91687502484</c:v>
                </c:pt>
                <c:pt idx="4318">
                  <c:v>1371.50836145068</c:v>
                </c:pt>
                <c:pt idx="4319">
                  <c:v>1370.1007147241</c:v>
                </c:pt>
                <c:pt idx="4320">
                  <c:v>1368.69393531388</c:v>
                </c:pt>
                <c:pt idx="4321">
                  <c:v>1367.28802368681</c:v>
                </c:pt>
                <c:pt idx="4322">
                  <c:v>1365.8829803076801</c:v>
                </c:pt>
                <c:pt idx="4323">
                  <c:v>1364.4788056393299</c:v>
                </c:pt>
                <c:pt idx="4324">
                  <c:v>1363.0755001426201</c:v>
                </c:pt>
                <c:pt idx="4325">
                  <c:v>1361.6730642764201</c:v>
                </c:pt>
                <c:pt idx="4326">
                  <c:v>1360.2714984976201</c:v>
                </c:pt>
                <c:pt idx="4327">
                  <c:v>1358.8708032611601</c:v>
                </c:pt>
                <c:pt idx="4328">
                  <c:v>1357.47097901999</c:v>
                </c:pt>
                <c:pt idx="4329">
                  <c:v>1356.07202622508</c:v>
                </c:pt>
                <c:pt idx="4330">
                  <c:v>1354.6739453254399</c:v>
                </c:pt>
                <c:pt idx="4331">
                  <c:v>1353.2767367680999</c:v>
                </c:pt>
                <c:pt idx="4332">
                  <c:v>1351.88040099812</c:v>
                </c:pt>
                <c:pt idx="4333">
                  <c:v>1350.4849384586</c:v>
                </c:pt>
                <c:pt idx="4334">
                  <c:v>1349.09034959066</c:v>
                </c:pt>
                <c:pt idx="4335">
                  <c:v>1347.6966348334499</c:v>
                </c:pt>
                <c:pt idx="4336">
                  <c:v>1346.30379462417</c:v>
                </c:pt>
                <c:pt idx="4337">
                  <c:v>1344.91182939803</c:v>
                </c:pt>
                <c:pt idx="4338">
                  <c:v>1343.5207395882901</c:v>
                </c:pt>
                <c:pt idx="4339">
                  <c:v>1342.1305256262399</c:v>
                </c:pt>
                <c:pt idx="4340">
                  <c:v>1340.74118794121</c:v>
                </c:pt>
                <c:pt idx="4341">
                  <c:v>1339.35272696057</c:v>
                </c:pt>
                <c:pt idx="4342">
                  <c:v>1337.96514310971</c:v>
                </c:pt>
                <c:pt idx="4343">
                  <c:v>1336.5784368120801</c:v>
                </c:pt>
                <c:pt idx="4344">
                  <c:v>1335.19260848917</c:v>
                </c:pt>
                <c:pt idx="4345">
                  <c:v>1333.8076585604899</c:v>
                </c:pt>
                <c:pt idx="4346">
                  <c:v>1332.4235874436099</c:v>
                </c:pt>
                <c:pt idx="4347">
                  <c:v>1331.0403955541401</c:v>
                </c:pt>
                <c:pt idx="4348">
                  <c:v>1329.6580833057301</c:v>
                </c:pt>
                <c:pt idx="4349">
                  <c:v>1328.2766511100799</c:v>
                </c:pt>
                <c:pt idx="4350">
                  <c:v>1326.8960993769299</c:v>
                </c:pt>
                <c:pt idx="4351">
                  <c:v>1325.51642851407</c:v>
                </c:pt>
                <c:pt idx="4352">
                  <c:v>1324.13763892734</c:v>
                </c:pt>
                <c:pt idx="4353">
                  <c:v>1322.7597310206199</c:v>
                </c:pt>
                <c:pt idx="4354">
                  <c:v>1321.3827051958599</c:v>
                </c:pt>
                <c:pt idx="4355">
                  <c:v>1320.00656185304</c:v>
                </c:pt>
                <c:pt idx="4356">
                  <c:v>1318.6313013901899</c:v>
                </c:pt>
                <c:pt idx="4357">
                  <c:v>1317.2569242034101</c:v>
                </c:pt>
                <c:pt idx="4358">
                  <c:v>1315.88343068685</c:v>
                </c:pt>
                <c:pt idx="4359">
                  <c:v>1314.51082123271</c:v>
                </c:pt>
                <c:pt idx="4360">
                  <c:v>1313.13909623124</c:v>
                </c:pt>
                <c:pt idx="4361">
                  <c:v>1311.7682560707599</c:v>
                </c:pt>
                <c:pt idx="4362">
                  <c:v>1310.3983011376499</c:v>
                </c:pt>
                <c:pt idx="4363">
                  <c:v>1309.0292318163299</c:v>
                </c:pt>
                <c:pt idx="4364">
                  <c:v>1307.6610484892899</c:v>
                </c:pt>
                <c:pt idx="4365">
                  <c:v>1306.2937515371</c:v>
                </c:pt>
                <c:pt idx="4366">
                  <c:v>1304.9273413383601</c:v>
                </c:pt>
                <c:pt idx="4367">
                  <c:v>1303.5618182697699</c:v>
                </c:pt>
                <c:pt idx="4368">
                  <c:v>1302.1971827060499</c:v>
                </c:pt>
                <c:pt idx="4369">
                  <c:v>1300.83343502004</c:v>
                </c:pt>
                <c:pt idx="4370">
                  <c:v>1299.4705755825901</c:v>
                </c:pt>
                <c:pt idx="4371">
                  <c:v>1298.10860476266</c:v>
                </c:pt>
                <c:pt idx="4372">
                  <c:v>1296.74752292726</c:v>
                </c:pt>
                <c:pt idx="4373">
                  <c:v>1295.3873304414899</c:v>
                </c:pt>
                <c:pt idx="4374">
                  <c:v>1294.02802766849</c:v>
                </c:pt>
                <c:pt idx="4375">
                  <c:v>1292.6696149694999</c:v>
                </c:pt>
                <c:pt idx="4376">
                  <c:v>1291.3120927038201</c:v>
                </c:pt>
                <c:pt idx="4377">
                  <c:v>1289.95546122883</c:v>
                </c:pt>
                <c:pt idx="4378">
                  <c:v>1288.59972089998</c:v>
                </c:pt>
                <c:pt idx="4379">
                  <c:v>1287.2448720708201</c:v>
                </c:pt>
                <c:pt idx="4380">
                  <c:v>1285.8909150929401</c:v>
                </c:pt>
                <c:pt idx="4381">
                  <c:v>1284.53785031605</c:v>
                </c:pt>
                <c:pt idx="4382">
                  <c:v>1283.1856780879</c:v>
                </c:pt>
                <c:pt idx="4383">
                  <c:v>1281.8343987543701</c:v>
                </c:pt>
                <c:pt idx="4384">
                  <c:v>1280.4840126593699</c:v>
                </c:pt>
                <c:pt idx="4385">
                  <c:v>1279.1345201449501</c:v>
                </c:pt>
                <c:pt idx="4386">
                  <c:v>1277.7859215512001</c:v>
                </c:pt>
                <c:pt idx="4387">
                  <c:v>1276.43821721632</c:v>
                </c:pt>
                <c:pt idx="4388">
                  <c:v>1275.0914074765899</c:v>
                </c:pt>
                <c:pt idx="4389">
                  <c:v>1273.74549266639</c:v>
                </c:pt>
                <c:pt idx="4390">
                  <c:v>1272.4004731181799</c:v>
                </c:pt>
                <c:pt idx="4391">
                  <c:v>1271.0563491625101</c:v>
                </c:pt>
                <c:pt idx="4392">
                  <c:v>1269.71312112804</c:v>
                </c:pt>
                <c:pt idx="4393">
                  <c:v>1268.3707893415101</c:v>
                </c:pt>
                <c:pt idx="4394">
                  <c:v>1267.0293541277599</c:v>
                </c:pt>
                <c:pt idx="4395">
                  <c:v>1265.6888158097199</c:v>
                </c:pt>
                <c:pt idx="4396">
                  <c:v>1264.3491747084299</c:v>
                </c:pt>
                <c:pt idx="4397">
                  <c:v>1263.01043114303</c:v>
                </c:pt>
                <c:pt idx="4398">
                  <c:v>1261.6725854307499</c:v>
                </c:pt>
                <c:pt idx="4399">
                  <c:v>1260.33563788693</c:v>
                </c:pt>
                <c:pt idx="4400">
                  <c:v>1258.999588825</c:v>
                </c:pt>
                <c:pt idx="4401">
                  <c:v>1257.6644385565301</c:v>
                </c:pt>
                <c:pt idx="4402">
                  <c:v>1256.33018739115</c:v>
                </c:pt>
                <c:pt idx="4403">
                  <c:v>1254.9968356366401</c:v>
                </c:pt>
                <c:pt idx="4404">
                  <c:v>1253.66438359886</c:v>
                </c:pt>
                <c:pt idx="4405">
                  <c:v>1252.3328315817901</c:v>
                </c:pt>
                <c:pt idx="4406">
                  <c:v>1251.00217988751</c:v>
                </c:pt>
                <c:pt idx="4407">
                  <c:v>1249.67242881625</c:v>
                </c:pt>
                <c:pt idx="4408">
                  <c:v>1248.3435786663099</c:v>
                </c:pt>
                <c:pt idx="4409">
                  <c:v>1247.01562973413</c:v>
                </c:pt>
                <c:pt idx="4410">
                  <c:v>1245.68858231426</c:v>
                </c:pt>
                <c:pt idx="4411">
                  <c:v>1244.3624366993699</c:v>
                </c:pt>
                <c:pt idx="4412">
                  <c:v>1243.0371931802599</c:v>
                </c:pt>
                <c:pt idx="4413">
                  <c:v>1241.71285204582</c:v>
                </c:pt>
                <c:pt idx="4414">
                  <c:v>1240.3894135830999</c:v>
                </c:pt>
                <c:pt idx="4415">
                  <c:v>1239.0668780772501</c:v>
                </c:pt>
                <c:pt idx="4416">
                  <c:v>1237.7452458115599</c:v>
                </c:pt>
                <c:pt idx="4417">
                  <c:v>1236.4245170674401</c:v>
                </c:pt>
                <c:pt idx="4418">
                  <c:v>1235.1046921244199</c:v>
                </c:pt>
                <c:pt idx="4419">
                  <c:v>1233.7857712601699</c:v>
                </c:pt>
                <c:pt idx="4420">
                  <c:v>1232.46775475049</c:v>
                </c:pt>
                <c:pt idx="4421">
                  <c:v>1231.1506428693201</c:v>
                </c:pt>
                <c:pt idx="4422">
                  <c:v>1229.83443588871</c:v>
                </c:pt>
                <c:pt idx="4423">
                  <c:v>1228.5191340788699</c:v>
                </c:pt>
                <c:pt idx="4424">
                  <c:v>1227.2047377081401</c:v>
                </c:pt>
                <c:pt idx="4425">
                  <c:v>1225.89124704299</c:v>
                </c:pt>
                <c:pt idx="4426">
                  <c:v>1224.5786623480501</c:v>
                </c:pt>
                <c:pt idx="4427">
                  <c:v>1223.26698388606</c:v>
                </c:pt>
                <c:pt idx="4428">
                  <c:v>1221.95621191792</c:v>
                </c:pt>
                <c:pt idx="4429">
                  <c:v>1220.6463467026899</c:v>
                </c:pt>
                <c:pt idx="4430">
                  <c:v>1219.3373884975499</c:v>
                </c:pt>
                <c:pt idx="4431">
                  <c:v>1218.0293375578301</c:v>
                </c:pt>
                <c:pt idx="4432">
                  <c:v>1216.7221941370401</c:v>
                </c:pt>
                <c:pt idx="4433">
                  <c:v>1215.41595848679</c:v>
                </c:pt>
                <c:pt idx="4434">
                  <c:v>1214.1106308568801</c:v>
                </c:pt>
                <c:pt idx="4435">
                  <c:v>1212.80621149525</c:v>
                </c:pt>
                <c:pt idx="4436">
                  <c:v>1211.502700648</c:v>
                </c:pt>
                <c:pt idx="4437">
                  <c:v>1210.20009855938</c:v>
                </c:pt>
                <c:pt idx="4438">
                  <c:v>1208.8984054718001</c:v>
                </c:pt>
                <c:pt idx="4439">
                  <c:v>1207.59762162582</c:v>
                </c:pt>
                <c:pt idx="4440">
                  <c:v>1206.2977472601899</c:v>
                </c:pt>
                <c:pt idx="4441">
                  <c:v>1204.9987826117899</c:v>
                </c:pt>
                <c:pt idx="4442">
                  <c:v>1203.7007279156801</c:v>
                </c:pt>
                <c:pt idx="4443">
                  <c:v>1202.4035834050801</c:v>
                </c:pt>
                <c:pt idx="4444">
                  <c:v>1201.1073493113799</c:v>
                </c:pt>
                <c:pt idx="4445">
                  <c:v>1199.81202586414</c:v>
                </c:pt>
                <c:pt idx="4446">
                  <c:v>1198.5176132910999</c:v>
                </c:pt>
                <c:pt idx="4447">
                  <c:v>1197.22411181814</c:v>
                </c:pt>
                <c:pt idx="4448">
                  <c:v>1195.9315216693501</c:v>
                </c:pt>
                <c:pt idx="4449">
                  <c:v>1194.6398430669699</c:v>
                </c:pt>
                <c:pt idx="4450">
                  <c:v>1193.34907623144</c:v>
                </c:pt>
                <c:pt idx="4451">
                  <c:v>1192.05922138134</c:v>
                </c:pt>
                <c:pt idx="4452">
                  <c:v>1190.7702787334799</c:v>
                </c:pt>
                <c:pt idx="4453">
                  <c:v>1189.4822485028101</c:v>
                </c:pt>
                <c:pt idx="4454">
                  <c:v>1188.1951309024801</c:v>
                </c:pt>
                <c:pt idx="4455">
                  <c:v>1186.9089261438301</c:v>
                </c:pt>
                <c:pt idx="4456">
                  <c:v>1185.6236344363799</c:v>
                </c:pt>
                <c:pt idx="4457">
                  <c:v>1184.33925598783</c:v>
                </c:pt>
                <c:pt idx="4458">
                  <c:v>1183.05579100409</c:v>
                </c:pt>
                <c:pt idx="4459">
                  <c:v>1181.77323968923</c:v>
                </c:pt>
                <c:pt idx="4460">
                  <c:v>1180.49160224555</c:v>
                </c:pt>
                <c:pt idx="4461">
                  <c:v>1179.21087887351</c:v>
                </c:pt>
                <c:pt idx="4462">
                  <c:v>1177.9310697717999</c:v>
                </c:pt>
                <c:pt idx="4463">
                  <c:v>1176.65217513728</c:v>
                </c:pt>
                <c:pt idx="4464">
                  <c:v>1175.37419516502</c:v>
                </c:pt>
                <c:pt idx="4465">
                  <c:v>1174.0971300483</c:v>
                </c:pt>
                <c:pt idx="4466">
                  <c:v>1172.82097997858</c:v>
                </c:pt>
                <c:pt idx="4467">
                  <c:v>1171.54574514555</c:v>
                </c:pt>
                <c:pt idx="4468">
                  <c:v>1170.2714257370901</c:v>
                </c:pt>
                <c:pt idx="4469">
                  <c:v>1168.9980219393001</c:v>
                </c:pt>
                <c:pt idx="4470">
                  <c:v>1167.7255339364799</c:v>
                </c:pt>
                <c:pt idx="4471">
                  <c:v>1166.4539619111399</c:v>
                </c:pt>
                <c:pt idx="4472">
                  <c:v>1165.1833060440199</c:v>
                </c:pt>
                <c:pt idx="4473">
                  <c:v>1163.91356651404</c:v>
                </c:pt>
                <c:pt idx="4474">
                  <c:v>1162.64474349839</c:v>
                </c:pt>
                <c:pt idx="4475">
                  <c:v>1161.37683717242</c:v>
                </c:pt>
                <c:pt idx="4476">
                  <c:v>1160.1098477097401</c:v>
                </c:pt>
                <c:pt idx="4477">
                  <c:v>1158.8437752821701</c:v>
                </c:pt>
                <c:pt idx="4478">
                  <c:v>1157.5786200597499</c:v>
                </c:pt>
                <c:pt idx="4479">
                  <c:v>1156.31438221075</c:v>
                </c:pt>
                <c:pt idx="4480">
                  <c:v>1155.05106190166</c:v>
                </c:pt>
                <c:pt idx="4481">
                  <c:v>1153.78865929722</c:v>
                </c:pt>
                <c:pt idx="4482">
                  <c:v>1152.52717456036</c:v>
                </c:pt>
                <c:pt idx="4483">
                  <c:v>1151.26660785229</c:v>
                </c:pt>
                <c:pt idx="4484">
                  <c:v>1150.0069593324099</c:v>
                </c:pt>
                <c:pt idx="4485">
                  <c:v>1148.7482291583999</c:v>
                </c:pt>
                <c:pt idx="4486">
                  <c:v>1147.4904174861299</c:v>
                </c:pt>
                <c:pt idx="4487">
                  <c:v>1146.2335244697499</c:v>
                </c:pt>
                <c:pt idx="4488">
                  <c:v>1144.9775502616401</c:v>
                </c:pt>
                <c:pt idx="4489">
                  <c:v>1143.7224950124</c:v>
                </c:pt>
                <c:pt idx="4490">
                  <c:v>1142.4683588709099</c:v>
                </c:pt>
                <c:pt idx="4491">
                  <c:v>1141.2151419842601</c:v>
                </c:pt>
                <c:pt idx="4492">
                  <c:v>1139.96284449783</c:v>
                </c:pt>
                <c:pt idx="4493">
                  <c:v>1138.7114665552201</c:v>
                </c:pt>
                <c:pt idx="4494">
                  <c:v>1137.4610082982799</c:v>
                </c:pt>
                <c:pt idx="4495">
                  <c:v>1136.2114698671401</c:v>
                </c:pt>
                <c:pt idx="4496">
                  <c:v>1134.9628514001599</c:v>
                </c:pt>
                <c:pt idx="4497">
                  <c:v>1133.71515303397</c:v>
                </c:pt>
                <c:pt idx="4498">
                  <c:v>1132.46837490346</c:v>
                </c:pt>
                <c:pt idx="4499">
                  <c:v>1131.2225171417699</c:v>
                </c:pt>
                <c:pt idx="4500">
                  <c:v>1129.97757988032</c:v>
                </c:pt>
                <c:pt idx="4501">
                  <c:v>1128.73356324878</c:v>
                </c:pt>
                <c:pt idx="4502">
                  <c:v>1127.49046737509</c:v>
                </c:pt>
                <c:pt idx="4503">
                  <c:v>1126.24829238548</c:v>
                </c:pt>
                <c:pt idx="4504">
                  <c:v>1125.0070384044</c:v>
                </c:pt>
                <c:pt idx="4505">
                  <c:v>1123.7667055546401</c:v>
                </c:pt>
                <c:pt idx="4506">
                  <c:v>1122.5272939572001</c:v>
                </c:pt>
                <c:pt idx="4507">
                  <c:v>1121.2888037314001</c:v>
                </c:pt>
                <c:pt idx="4508">
                  <c:v>1120.0512349948201</c:v>
                </c:pt>
                <c:pt idx="4509">
                  <c:v>1118.81458786332</c:v>
                </c:pt>
                <c:pt idx="4510">
                  <c:v>1117.5788624510401</c:v>
                </c:pt>
                <c:pt idx="4511">
                  <c:v>1116.34405887041</c:v>
                </c:pt>
                <c:pt idx="4512">
                  <c:v>1115.1101772321599</c:v>
                </c:pt>
                <c:pt idx="4513">
                  <c:v>1113.8772176452701</c:v>
                </c:pt>
                <c:pt idx="4514">
                  <c:v>1112.64518021703</c:v>
                </c:pt>
                <c:pt idx="4515">
                  <c:v>1111.4140650530401</c:v>
                </c:pt>
                <c:pt idx="4516">
                  <c:v>1110.1838722571599</c:v>
                </c:pt>
                <c:pt idx="4517">
                  <c:v>1108.9546019315601</c:v>
                </c:pt>
                <c:pt idx="4518">
                  <c:v>1107.72625417672</c:v>
                </c:pt>
                <c:pt idx="4519">
                  <c:v>1106.49882909139</c:v>
                </c:pt>
                <c:pt idx="4520">
                  <c:v>1105.2723267726501</c:v>
                </c:pt>
                <c:pt idx="4521">
                  <c:v>1104.0467473158601</c:v>
                </c:pt>
                <c:pt idx="4522">
                  <c:v>1102.82209081469</c:v>
                </c:pt>
                <c:pt idx="4523">
                  <c:v>1101.59835736114</c:v>
                </c:pt>
                <c:pt idx="4524">
                  <c:v>1100.3755470454901</c:v>
                </c:pt>
                <c:pt idx="4525">
                  <c:v>1099.1536599563301</c:v>
                </c:pt>
                <c:pt idx="4526">
                  <c:v>1097.93269618059</c:v>
                </c:pt>
                <c:pt idx="4527">
                  <c:v>1096.71265580349</c:v>
                </c:pt>
                <c:pt idx="4528">
                  <c:v>1095.4935389085699</c:v>
                </c:pt>
                <c:pt idx="4529">
                  <c:v>1094.2753455776999</c:v>
                </c:pt>
                <c:pt idx="4530">
                  <c:v>1093.0580758910701</c:v>
                </c:pt>
                <c:pt idx="4531">
                  <c:v>1091.84172992717</c:v>
                </c:pt>
                <c:pt idx="4532">
                  <c:v>1090.62630776283</c:v>
                </c:pt>
                <c:pt idx="4533">
                  <c:v>1089.41180947322</c:v>
                </c:pt>
                <c:pt idx="4534">
                  <c:v>1088.19823513182</c:v>
                </c:pt>
                <c:pt idx="4535">
                  <c:v>1086.9855848104401</c:v>
                </c:pt>
                <c:pt idx="4536">
                  <c:v>1085.7738585792299</c:v>
                </c:pt>
                <c:pt idx="4537">
                  <c:v>1084.5630565066699</c:v>
                </c:pt>
                <c:pt idx="4538">
                  <c:v>1083.35317865959</c:v>
                </c:pt>
                <c:pt idx="4539">
                  <c:v>1082.1442251031301</c:v>
                </c:pt>
                <c:pt idx="4540">
                  <c:v>1080.9361959007999</c:v>
                </c:pt>
                <c:pt idx="4541">
                  <c:v>1079.7290911144401</c:v>
                </c:pt>
                <c:pt idx="4542">
                  <c:v>1078.5229108042299</c:v>
                </c:pt>
                <c:pt idx="4543">
                  <c:v>1077.3176550287001</c:v>
                </c:pt>
                <c:pt idx="4544">
                  <c:v>1076.1133238447301</c:v>
                </c:pt>
                <c:pt idx="4545">
                  <c:v>1074.9099173075499</c:v>
                </c:pt>
                <c:pt idx="4546">
                  <c:v>1073.7074354707399</c:v>
                </c:pt>
                <c:pt idx="4547">
                  <c:v>1072.5058783862401</c:v>
                </c:pt>
                <c:pt idx="4548">
                  <c:v>1071.3052461043501</c:v>
                </c:pt>
                <c:pt idx="4549">
                  <c:v>1070.10553867372</c:v>
                </c:pt>
                <c:pt idx="4550">
                  <c:v>1068.9067561413599</c:v>
                </c:pt>
                <c:pt idx="4551">
                  <c:v>1067.70889855264</c:v>
                </c:pt>
                <c:pt idx="4552">
                  <c:v>1066.51196595131</c:v>
                </c:pt>
                <c:pt idx="4553">
                  <c:v>1065.31595837948</c:v>
                </c:pt>
                <c:pt idx="4554">
                  <c:v>1064.1208758776199</c:v>
                </c:pt>
                <c:pt idx="4555">
                  <c:v>1062.9267184845801</c:v>
                </c:pt>
                <c:pt idx="4556">
                  <c:v>1061.7334862375899</c:v>
                </c:pt>
                <c:pt idx="4557">
                  <c:v>1060.5411791722299</c:v>
                </c:pt>
                <c:pt idx="4558">
                  <c:v>1059.3497973224901</c:v>
                </c:pt>
                <c:pt idx="4559">
                  <c:v>1058.1593407207199</c:v>
                </c:pt>
                <c:pt idx="4560">
                  <c:v>1056.9698093976499</c:v>
                </c:pt>
                <c:pt idx="4561">
                  <c:v>1055.7812033824</c:v>
                </c:pt>
                <c:pt idx="4562">
                  <c:v>1054.59352270248</c:v>
                </c:pt>
                <c:pt idx="4563">
                  <c:v>1053.4067673837701</c:v>
                </c:pt>
                <c:pt idx="4564">
                  <c:v>1052.2209374505701</c:v>
                </c:pt>
                <c:pt idx="4565">
                  <c:v>1051.03603292553</c:v>
                </c:pt>
                <c:pt idx="4566">
                  <c:v>1049.85205382974</c:v>
                </c:pt>
                <c:pt idx="4567">
                  <c:v>1048.6690001826601</c:v>
                </c:pt>
                <c:pt idx="4568">
                  <c:v>1047.48687200215</c:v>
                </c:pt>
                <c:pt idx="4569">
                  <c:v>1046.30566930446</c:v>
                </c:pt>
                <c:pt idx="4570">
                  <c:v>1045.1253921042801</c:v>
                </c:pt>
                <c:pt idx="4571">
                  <c:v>1043.9460404146701</c:v>
                </c:pt>
                <c:pt idx="4572">
                  <c:v>1042.7676142471</c:v>
                </c:pt>
                <c:pt idx="4573">
                  <c:v>1041.5901136114601</c:v>
                </c:pt>
                <c:pt idx="4574">
                  <c:v>1040.41353851605</c:v>
                </c:pt>
                <c:pt idx="4575">
                  <c:v>1039.2378889675899</c:v>
                </c:pt>
                <c:pt idx="4576">
                  <c:v>1038.06316497119</c:v>
                </c:pt>
                <c:pt idx="4577">
                  <c:v>1036.8893665304099</c:v>
                </c:pt>
                <c:pt idx="4578">
                  <c:v>1035.71649364719</c:v>
                </c:pt>
                <c:pt idx="4579">
                  <c:v>1034.5445463219401</c:v>
                </c:pt>
                <c:pt idx="4580">
                  <c:v>1033.3735245534599</c:v>
                </c:pt>
                <c:pt idx="4581">
                  <c:v>1032.2034283389801</c:v>
                </c:pt>
                <c:pt idx="4582">
                  <c:v>1031.03425767417</c:v>
                </c:pt>
                <c:pt idx="4583">
                  <c:v>1029.8660125531201</c:v>
                </c:pt>
                <c:pt idx="4584">
                  <c:v>1028.6986929683601</c:v>
                </c:pt>
                <c:pt idx="4585">
                  <c:v>1027.5322989108499</c:v>
                </c:pt>
                <c:pt idx="4586">
                  <c:v>1026.3668303699901</c:v>
                </c:pt>
                <c:pt idx="4587">
                  <c:v>1025.20228733362</c:v>
                </c:pt>
                <c:pt idx="4588">
                  <c:v>1024.0386697880199</c:v>
                </c:pt>
                <c:pt idx="4589">
                  <c:v>1022.8759777179</c:v>
                </c:pt>
                <c:pt idx="4590">
                  <c:v>1021.71421110645</c:v>
                </c:pt>
                <c:pt idx="4591">
                  <c:v>1020.55336993527</c:v>
                </c:pt>
                <c:pt idx="4592">
                  <c:v>1019.39345418444</c:v>
                </c:pt>
                <c:pt idx="4593">
                  <c:v>1018.2344638324601</c:v>
                </c:pt>
                <c:pt idx="4594">
                  <c:v>1017.07639885632</c:v>
                </c:pt>
                <c:pt idx="4595">
                  <c:v>1015.91925923145</c:v>
                </c:pt>
                <c:pt idx="4596">
                  <c:v>1014.76304493173</c:v>
                </c:pt>
                <c:pt idx="4597">
                  <c:v>1013.60775592952</c:v>
                </c:pt>
                <c:pt idx="4598">
                  <c:v>1012.45339219562</c:v>
                </c:pt>
                <c:pt idx="4599">
                  <c:v>1011.29995369933</c:v>
                </c:pt>
                <c:pt idx="4600">
                  <c:v>1010.14744040837</c:v>
                </c:pt>
                <c:pt idx="4601">
                  <c:v>1008.99585228899</c:v>
                </c:pt>
                <c:pt idx="4602">
                  <c:v>1007.84518930585</c:v>
                </c:pt>
                <c:pt idx="4603">
                  <c:v>1006.69545142213</c:v>
                </c:pt>
                <c:pt idx="4604">
                  <c:v>1005.54663859946</c:v>
                </c:pt>
                <c:pt idx="4605">
                  <c:v>1004.39875079797</c:v>
                </c:pt>
                <c:pt idx="4606">
                  <c:v>1003.2517879762599</c:v>
                </c:pt>
                <c:pt idx="4607">
                  <c:v>1002.10575009141</c:v>
                </c:pt>
                <c:pt idx="4608">
                  <c:v>1000.96063709899</c:v>
                </c:pt>
                <c:pt idx="4609">
                  <c:v>999.81644895305703</c:v>
                </c:pt>
                <c:pt idx="4610">
                  <c:v>998.67318560615695</c:v>
                </c:pt>
                <c:pt idx="4611">
                  <c:v>997.53084700933198</c:v>
                </c:pt>
                <c:pt idx="4612">
                  <c:v>996.38943311211699</c:v>
                </c:pt>
                <c:pt idx="4613">
                  <c:v>995.248943862543</c:v>
                </c:pt>
                <c:pt idx="4614">
                  <c:v>994.10937920714002</c:v>
                </c:pt>
                <c:pt idx="4615">
                  <c:v>992.97073909094104</c:v>
                </c:pt>
                <c:pt idx="4616">
                  <c:v>991.833023457482</c:v>
                </c:pt>
                <c:pt idx="4617">
                  <c:v>990.69623224880399</c:v>
                </c:pt>
                <c:pt idx="4618">
                  <c:v>989.56036540545597</c:v>
                </c:pt>
                <c:pt idx="4619">
                  <c:v>988.42542286649905</c:v>
                </c:pt>
                <c:pt idx="4620">
                  <c:v>987.29140456950495</c:v>
                </c:pt>
                <c:pt idx="4621">
                  <c:v>986.15831045056302</c:v>
                </c:pt>
                <c:pt idx="4622">
                  <c:v>985.02614044427798</c:v>
                </c:pt>
                <c:pt idx="4623">
                  <c:v>983.89489448377401</c:v>
                </c:pt>
                <c:pt idx="4624">
                  <c:v>982.764572500697</c:v>
                </c:pt>
                <c:pt idx="4625">
                  <c:v>981.63517442522004</c:v>
                </c:pt>
                <c:pt idx="4626">
                  <c:v>980.50670018603796</c:v>
                </c:pt>
                <c:pt idx="4627">
                  <c:v>979.37914971037799</c:v>
                </c:pt>
                <c:pt idx="4628">
                  <c:v>978.252522923995</c:v>
                </c:pt>
                <c:pt idx="4629">
                  <c:v>977.12681975118096</c:v>
                </c:pt>
                <c:pt idx="4630">
                  <c:v>976.00204011476001</c:v>
                </c:pt>
                <c:pt idx="4631">
                  <c:v>974.87818393609598</c:v>
                </c:pt>
                <c:pt idx="4632">
                  <c:v>973.75525113509298</c:v>
                </c:pt>
                <c:pt idx="4633">
                  <c:v>972.63324163019797</c:v>
                </c:pt>
                <c:pt idx="4634">
                  <c:v>971.51215533840002</c:v>
                </c:pt>
                <c:pt idx="4635">
                  <c:v>970.39199217523901</c:v>
                </c:pt>
                <c:pt idx="4636">
                  <c:v>969.272752054801</c:v>
                </c:pt>
                <c:pt idx="4637">
                  <c:v>968.15443488972505</c:v>
                </c:pt>
                <c:pt idx="4638">
                  <c:v>967.03704059120503</c:v>
                </c:pt>
                <c:pt idx="4639">
                  <c:v>965.92056906898995</c:v>
                </c:pt>
                <c:pt idx="4640">
                  <c:v>964.80502023138899</c:v>
                </c:pt>
                <c:pt idx="4641">
                  <c:v>963.69039398527002</c:v>
                </c:pt>
                <c:pt idx="4642">
                  <c:v>962.57669023606695</c:v>
                </c:pt>
                <c:pt idx="4643">
                  <c:v>961.46390888777603</c:v>
                </c:pt>
                <c:pt idx="4644">
                  <c:v>960.35204984296502</c:v>
                </c:pt>
                <c:pt idx="4645">
                  <c:v>959.24111300277104</c:v>
                </c:pt>
                <c:pt idx="4646">
                  <c:v>958.13109826690095</c:v>
                </c:pt>
                <c:pt idx="4647">
                  <c:v>957.02200553364105</c:v>
                </c:pt>
                <c:pt idx="4648">
                  <c:v>955.91383469985101</c:v>
                </c:pt>
                <c:pt idx="4649">
                  <c:v>954.80658566097202</c:v>
                </c:pt>
                <c:pt idx="4650">
                  <c:v>953.70025831102805</c:v>
                </c:pt>
                <c:pt idx="4651">
                  <c:v>952.59485254262597</c:v>
                </c:pt>
                <c:pt idx="4652">
                  <c:v>951.49036824695997</c:v>
                </c:pt>
                <c:pt idx="4653">
                  <c:v>950.38680531381203</c:v>
                </c:pt>
                <c:pt idx="4654">
                  <c:v>949.28416363155895</c:v>
                </c:pt>
                <c:pt idx="4655">
                  <c:v>948.18244308716703</c:v>
                </c:pt>
                <c:pt idx="4656">
                  <c:v>947.08164356620102</c:v>
                </c:pt>
                <c:pt idx="4657">
                  <c:v>945.98176495282405</c:v>
                </c:pt>
                <c:pt idx="4658">
                  <c:v>944.88280712979895</c:v>
                </c:pt>
                <c:pt idx="4659">
                  <c:v>943.78476997849202</c:v>
                </c:pt>
                <c:pt idx="4660">
                  <c:v>942.68765337887703</c:v>
                </c:pt>
                <c:pt idx="4661">
                  <c:v>941.591457209532</c:v>
                </c:pt>
                <c:pt idx="4662">
                  <c:v>940.49618134765001</c:v>
                </c:pt>
                <c:pt idx="4663">
                  <c:v>939.40182566903104</c:v>
                </c:pt>
                <c:pt idx="4664">
                  <c:v>938.30839004809502</c:v>
                </c:pt>
                <c:pt idx="4665">
                  <c:v>937.21587435787603</c:v>
                </c:pt>
                <c:pt idx="4666">
                  <c:v>936.12427847003005</c:v>
                </c:pt>
                <c:pt idx="4667">
                  <c:v>935.033602254833</c:v>
                </c:pt>
                <c:pt idx="4668">
                  <c:v>933.94384558118702</c:v>
                </c:pt>
                <c:pt idx="4669">
                  <c:v>932.85500831662102</c:v>
                </c:pt>
                <c:pt idx="4670">
                  <c:v>931.76709032729195</c:v>
                </c:pt>
                <c:pt idx="4671">
                  <c:v>930.68009147799</c:v>
                </c:pt>
                <c:pt idx="4672">
                  <c:v>929.59401163213795</c:v>
                </c:pt>
                <c:pt idx="4673">
                  <c:v>928.50885065179398</c:v>
                </c:pt>
                <c:pt idx="4674">
                  <c:v>927.42460839765999</c:v>
                </c:pt>
                <c:pt idx="4675">
                  <c:v>926.34128472907298</c:v>
                </c:pt>
                <c:pt idx="4676">
                  <c:v>925.25887950401602</c:v>
                </c:pt>
                <c:pt idx="4677">
                  <c:v>924.17739257911899</c:v>
                </c:pt>
                <c:pt idx="4678">
                  <c:v>923.09682380966001</c:v>
                </c:pt>
                <c:pt idx="4679">
                  <c:v>922.01717304956605</c:v>
                </c:pt>
                <c:pt idx="4680">
                  <c:v>920.93844015141997</c:v>
                </c:pt>
                <c:pt idx="4681">
                  <c:v>919.86062496645604</c:v>
                </c:pt>
                <c:pt idx="4682">
                  <c:v>918.78372734457105</c:v>
                </c:pt>
                <c:pt idx="4683">
                  <c:v>917.70774713432002</c:v>
                </c:pt>
                <c:pt idx="4684">
                  <c:v>916.63268418292</c:v>
                </c:pt>
                <c:pt idx="4685">
                  <c:v>915.55853833625395</c:v>
                </c:pt>
                <c:pt idx="4686">
                  <c:v>914.48530943887397</c:v>
                </c:pt>
                <c:pt idx="4687">
                  <c:v>913.41299733399796</c:v>
                </c:pt>
                <c:pt idx="4688">
                  <c:v>912.34160186352005</c:v>
                </c:pt>
                <c:pt idx="4689">
                  <c:v>911.271122868009</c:v>
                </c:pt>
                <c:pt idx="4690">
                  <c:v>910.20156018670696</c:v>
                </c:pt>
                <c:pt idx="4691">
                  <c:v>909.13291365754003</c:v>
                </c:pt>
                <c:pt idx="4692">
                  <c:v>908.06518311711602</c:v>
                </c:pt>
                <c:pt idx="4693">
                  <c:v>906.99836840072203</c:v>
                </c:pt>
                <c:pt idx="4694">
                  <c:v>905.932469342339</c:v>
                </c:pt>
                <c:pt idx="4695">
                  <c:v>904.86748577463095</c:v>
                </c:pt>
                <c:pt idx="4696">
                  <c:v>903.80341752895902</c:v>
                </c:pt>
                <c:pt idx="4697">
                  <c:v>902.74026443537502</c:v>
                </c:pt>
                <c:pt idx="4698">
                  <c:v>901.67802632262806</c:v>
                </c:pt>
                <c:pt idx="4699">
                  <c:v>900.61670301816605</c:v>
                </c:pt>
                <c:pt idx="4700">
                  <c:v>899.55629434814</c:v>
                </c:pt>
                <c:pt idx="4701">
                  <c:v>898.49680013740101</c:v>
                </c:pt>
                <c:pt idx="4702">
                  <c:v>897.43822020950995</c:v>
                </c:pt>
                <c:pt idx="4703">
                  <c:v>896.38055438673496</c:v>
                </c:pt>
                <c:pt idx="4704">
                  <c:v>895.32380249005598</c:v>
                </c:pt>
                <c:pt idx="4705">
                  <c:v>894.267964339164</c:v>
                </c:pt>
                <c:pt idx="4706">
                  <c:v>893.21303975246997</c:v>
                </c:pt>
                <c:pt idx="4707">
                  <c:v>892.159028547101</c:v>
                </c:pt>
                <c:pt idx="4708">
                  <c:v>891.10593053890295</c:v>
                </c:pt>
                <c:pt idx="4709">
                  <c:v>890.05374554244997</c:v>
                </c:pt>
                <c:pt idx="4710">
                  <c:v>889.00247337103804</c:v>
                </c:pt>
                <c:pt idx="4711">
                  <c:v>887.95211383669096</c:v>
                </c:pt>
                <c:pt idx="4712">
                  <c:v>886.90266675016699</c:v>
                </c:pt>
                <c:pt idx="4713">
                  <c:v>885.854131920952</c:v>
                </c:pt>
                <c:pt idx="4714">
                  <c:v>884.80650915727301</c:v>
                </c:pt>
                <c:pt idx="4715">
                  <c:v>883.75979826609</c:v>
                </c:pt>
                <c:pt idx="4716">
                  <c:v>882.71399905310795</c:v>
                </c:pt>
                <c:pt idx="4717">
                  <c:v>881.66911132277005</c:v>
                </c:pt>
                <c:pt idx="4718">
                  <c:v>880.62513487826698</c:v>
                </c:pt>
                <c:pt idx="4719">
                  <c:v>879.58206952153796</c:v>
                </c:pt>
                <c:pt idx="4720">
                  <c:v>878.53991505327201</c:v>
                </c:pt>
                <c:pt idx="4721">
                  <c:v>877.49867127290804</c:v>
                </c:pt>
                <c:pt idx="4722">
                  <c:v>876.45833797864395</c:v>
                </c:pt>
                <c:pt idx="4723">
                  <c:v>875.41891496743301</c:v>
                </c:pt>
                <c:pt idx="4724">
                  <c:v>874.38040203498701</c:v>
                </c:pt>
                <c:pt idx="4725">
                  <c:v>873.34279897578301</c:v>
                </c:pt>
                <c:pt idx="4726">
                  <c:v>872.30610558306296</c:v>
                </c:pt>
                <c:pt idx="4727">
                  <c:v>871.27032164883303</c:v>
                </c:pt>
                <c:pt idx="4728">
                  <c:v>870.23544696387205</c:v>
                </c:pt>
                <c:pt idx="4729">
                  <c:v>869.20148131772999</c:v>
                </c:pt>
                <c:pt idx="4730">
                  <c:v>868.16842449873104</c:v>
                </c:pt>
                <c:pt idx="4731">
                  <c:v>867.13627629397797</c:v>
                </c:pt>
                <c:pt idx="4732">
                  <c:v>866.10503648935196</c:v>
                </c:pt>
                <c:pt idx="4733">
                  <c:v>865.07470486951604</c:v>
                </c:pt>
                <c:pt idx="4734">
                  <c:v>864.04528121791896</c:v>
                </c:pt>
                <c:pt idx="4735">
                  <c:v>863.01676531679402</c:v>
                </c:pt>
                <c:pt idx="4736">
                  <c:v>861.989156947168</c:v>
                </c:pt>
                <c:pt idx="4737">
                  <c:v>860.96245588885699</c:v>
                </c:pt>
                <c:pt idx="4738">
                  <c:v>859.93666192046999</c:v>
                </c:pt>
                <c:pt idx="4739">
                  <c:v>858.91177481941702</c:v>
                </c:pt>
                <c:pt idx="4740">
                  <c:v>857.88779436190305</c:v>
                </c:pt>
                <c:pt idx="4741">
                  <c:v>856.86472032293705</c:v>
                </c:pt>
                <c:pt idx="4742">
                  <c:v>855.842552476332</c:v>
                </c:pt>
                <c:pt idx="4743">
                  <c:v>854.82129059470799</c:v>
                </c:pt>
                <c:pt idx="4744">
                  <c:v>853.80093444949398</c:v>
                </c:pt>
                <c:pt idx="4745">
                  <c:v>852.78148381093001</c:v>
                </c:pt>
                <c:pt idx="4746">
                  <c:v>851.76293844807105</c:v>
                </c:pt>
                <c:pt idx="4747">
                  <c:v>850.745298128787</c:v>
                </c:pt>
                <c:pt idx="4748">
                  <c:v>849.72856261976904</c:v>
                </c:pt>
                <c:pt idx="4749">
                  <c:v>848.71273168652897</c:v>
                </c:pt>
                <c:pt idx="4750">
                  <c:v>847.69780509340296</c:v>
                </c:pt>
                <c:pt idx="4751">
                  <c:v>846.68378260355098</c:v>
                </c:pt>
                <c:pt idx="4752">
                  <c:v>845.67066397896701</c:v>
                </c:pt>
                <c:pt idx="4753">
                  <c:v>844.65844898047101</c:v>
                </c:pt>
                <c:pt idx="4754">
                  <c:v>843.64713736772103</c:v>
                </c:pt>
                <c:pt idx="4755">
                  <c:v>842.63672889920895</c:v>
                </c:pt>
                <c:pt idx="4756">
                  <c:v>841.62722333226702</c:v>
                </c:pt>
                <c:pt idx="4757">
                  <c:v>840.618620423067</c:v>
                </c:pt>
                <c:pt idx="4758">
                  <c:v>839.61091992662796</c:v>
                </c:pt>
                <c:pt idx="4759">
                  <c:v>838.60412159681005</c:v>
                </c:pt>
                <c:pt idx="4760">
                  <c:v>837.598225186327</c:v>
                </c:pt>
                <c:pt idx="4761">
                  <c:v>836.59323044674102</c:v>
                </c:pt>
                <c:pt idx="4762">
                  <c:v>835.589137128468</c:v>
                </c:pt>
                <c:pt idx="4763">
                  <c:v>834.58594498078196</c:v>
                </c:pt>
                <c:pt idx="4764">
                  <c:v>833.58365375181404</c:v>
                </c:pt>
                <c:pt idx="4765">
                  <c:v>832.582263188556</c:v>
                </c:pt>
                <c:pt idx="4766">
                  <c:v>831.581773036865</c:v>
                </c:pt>
                <c:pt idx="4767">
                  <c:v>830.58218304146203</c:v>
                </c:pt>
                <c:pt idx="4768">
                  <c:v>829.58349294593995</c:v>
                </c:pt>
                <c:pt idx="4769">
                  <c:v>828.58570249275999</c:v>
                </c:pt>
                <c:pt idx="4770">
                  <c:v>827.58881142325595</c:v>
                </c:pt>
                <c:pt idx="4771">
                  <c:v>826.592819477641</c:v>
                </c:pt>
                <c:pt idx="4772">
                  <c:v>825.59772639500397</c:v>
                </c:pt>
                <c:pt idx="4773">
                  <c:v>824.60353191331603</c:v>
                </c:pt>
                <c:pt idx="4774">
                  <c:v>823.61023576943296</c:v>
                </c:pt>
                <c:pt idx="4775">
                  <c:v>822.617837699093</c:v>
                </c:pt>
                <c:pt idx="4776">
                  <c:v>821.62633743692504</c:v>
                </c:pt>
                <c:pt idx="4777">
                  <c:v>820.63573471644997</c:v>
                </c:pt>
                <c:pt idx="4778">
                  <c:v>819.646029270079</c:v>
                </c:pt>
                <c:pt idx="4779">
                  <c:v>818.65722082912305</c:v>
                </c:pt>
                <c:pt idx="4780">
                  <c:v>817.669309123787</c:v>
                </c:pt>
                <c:pt idx="4781">
                  <c:v>816.68229388318105</c:v>
                </c:pt>
                <c:pt idx="4782">
                  <c:v>815.69617483531499</c:v>
                </c:pt>
                <c:pt idx="4783">
                  <c:v>814.71095170710601</c:v>
                </c:pt>
                <c:pt idx="4784">
                  <c:v>813.72662422437895</c:v>
                </c:pt>
                <c:pt idx="4785">
                  <c:v>812.74319211187196</c:v>
                </c:pt>
                <c:pt idx="4786">
                  <c:v>811.760655093232</c:v>
                </c:pt>
                <c:pt idx="4787">
                  <c:v>810.77901289102601</c:v>
                </c:pt>
                <c:pt idx="4788">
                  <c:v>809.79826522673602</c:v>
                </c:pt>
                <c:pt idx="4789">
                  <c:v>808.81841182076698</c:v>
                </c:pt>
                <c:pt idx="4790">
                  <c:v>807.83945239244497</c:v>
                </c:pt>
                <c:pt idx="4791">
                  <c:v>806.86138666002205</c:v>
                </c:pt>
                <c:pt idx="4792">
                  <c:v>805.88421434068096</c:v>
                </c:pt>
                <c:pt idx="4793">
                  <c:v>804.90793515053304</c:v>
                </c:pt>
                <c:pt idx="4794">
                  <c:v>803.93254880462098</c:v>
                </c:pt>
                <c:pt idx="4795">
                  <c:v>802.95805501692701</c:v>
                </c:pt>
                <c:pt idx="4796">
                  <c:v>801.984453500369</c:v>
                </c:pt>
                <c:pt idx="4797">
                  <c:v>801.01174396680506</c:v>
                </c:pt>
                <c:pt idx="4798">
                  <c:v>800.03992612703701</c:v>
                </c:pt>
                <c:pt idx="4799">
                  <c:v>799.06899969081201</c:v>
                </c:pt>
                <c:pt idx="4800">
                  <c:v>798.09896436682595</c:v>
                </c:pt>
                <c:pt idx="4801">
                  <c:v>797.12981986272496</c:v>
                </c:pt>
                <c:pt idx="4802">
                  <c:v>796.16156588510705</c:v>
                </c:pt>
                <c:pt idx="4803">
                  <c:v>795.19420213952799</c:v>
                </c:pt>
                <c:pt idx="4804">
                  <c:v>794.22772833049703</c:v>
                </c:pt>
                <c:pt idx="4805">
                  <c:v>793.262144161489</c:v>
                </c:pt>
                <c:pt idx="4806">
                  <c:v>792.29744933493805</c:v>
                </c:pt>
                <c:pt idx="4807">
                  <c:v>791.33364355224603</c:v>
                </c:pt>
                <c:pt idx="4808">
                  <c:v>790.37072651378105</c:v>
                </c:pt>
                <c:pt idx="4809">
                  <c:v>789.40869791888201</c:v>
                </c:pt>
                <c:pt idx="4810">
                  <c:v>788.44755746585997</c:v>
                </c:pt>
                <c:pt idx="4811">
                  <c:v>787.48730485200304</c:v>
                </c:pt>
                <c:pt idx="4812">
                  <c:v>786.52793977357601</c:v>
                </c:pt>
                <c:pt idx="4813">
                  <c:v>785.56946192582302</c:v>
                </c:pt>
                <c:pt idx="4814">
                  <c:v>784.61187100297298</c:v>
                </c:pt>
                <c:pt idx="4815">
                  <c:v>783.65516669823796</c:v>
                </c:pt>
                <c:pt idx="4816">
                  <c:v>782.69934870381906</c:v>
                </c:pt>
                <c:pt idx="4817">
                  <c:v>781.74441671090699</c:v>
                </c:pt>
                <c:pt idx="4818">
                  <c:v>780.79037040968399</c:v>
                </c:pt>
                <c:pt idx="4819">
                  <c:v>779.83720948933103</c:v>
                </c:pt>
                <c:pt idx="4820">
                  <c:v>778.88493363802297</c:v>
                </c:pt>
                <c:pt idx="4821">
                  <c:v>777.93354254293502</c:v>
                </c:pt>
                <c:pt idx="4822">
                  <c:v>776.98303589024795</c:v>
                </c:pt>
                <c:pt idx="4823">
                  <c:v>776.03341336514404</c:v>
                </c:pt>
                <c:pt idx="4824">
                  <c:v>775.08467465181604</c:v>
                </c:pt>
                <c:pt idx="4825">
                  <c:v>774.13681943346296</c:v>
                </c:pt>
                <c:pt idx="4826">
                  <c:v>773.18984739230098</c:v>
                </c:pt>
                <c:pt idx="4827">
                  <c:v>772.24375820955697</c:v>
                </c:pt>
                <c:pt idx="4828">
                  <c:v>771.29855156547706</c:v>
                </c:pt>
                <c:pt idx="4829">
                  <c:v>770.35422713932803</c:v>
                </c:pt>
                <c:pt idx="4830">
                  <c:v>769.41078460939798</c:v>
                </c:pt>
                <c:pt idx="4831">
                  <c:v>768.46822365299897</c:v>
                </c:pt>
                <c:pt idx="4832">
                  <c:v>767.52654394647197</c:v>
                </c:pt>
                <c:pt idx="4833">
                  <c:v>766.58574516518695</c:v>
                </c:pt>
                <c:pt idx="4834">
                  <c:v>765.64582698354695</c:v>
                </c:pt>
                <c:pt idx="4835">
                  <c:v>764.706789074987</c:v>
                </c:pt>
                <c:pt idx="4836">
                  <c:v>763.76863111198304</c:v>
                </c:pt>
                <c:pt idx="4837">
                  <c:v>762.83135276604798</c:v>
                </c:pt>
                <c:pt idx="4838">
                  <c:v>761.89495370773795</c:v>
                </c:pt>
                <c:pt idx="4839">
                  <c:v>760.95943360665296</c:v>
                </c:pt>
                <c:pt idx="4840">
                  <c:v>760.02479213144102</c:v>
                </c:pt>
                <c:pt idx="4841">
                  <c:v>759.09102894979799</c:v>
                </c:pt>
                <c:pt idx="4842">
                  <c:v>758.15814372847501</c:v>
                </c:pt>
                <c:pt idx="4843">
                  <c:v>757.22613613327303</c:v>
                </c:pt>
                <c:pt idx="4844">
                  <c:v>756.29500582905303</c:v>
                </c:pt>
                <c:pt idx="4845">
                  <c:v>755.36475247973601</c:v>
                </c:pt>
                <c:pt idx="4846">
                  <c:v>754.435375748301</c:v>
                </c:pt>
                <c:pt idx="4847">
                  <c:v>753.50687529679499</c:v>
                </c:pt>
                <c:pt idx="4848">
                  <c:v>752.57925078633002</c:v>
                </c:pt>
                <c:pt idx="4849">
                  <c:v>751.65250187708796</c:v>
                </c:pt>
                <c:pt idx="4850">
                  <c:v>750.72662822832206</c:v>
                </c:pt>
                <c:pt idx="4851">
                  <c:v>749.80162949835903</c:v>
                </c:pt>
                <c:pt idx="4852">
                  <c:v>748.87750534460395</c:v>
                </c:pt>
                <c:pt idx="4853">
                  <c:v>747.95425542353905</c:v>
                </c:pt>
                <c:pt idx="4854">
                  <c:v>747.03187939072996</c:v>
                </c:pt>
                <c:pt idx="4855">
                  <c:v>746.11037690082401</c:v>
                </c:pt>
                <c:pt idx="4856">
                  <c:v>745.189747607556</c:v>
                </c:pt>
                <c:pt idx="4857">
                  <c:v>744.26999116374998</c:v>
                </c:pt>
                <c:pt idx="4858">
                  <c:v>743.35110722132094</c:v>
                </c:pt>
                <c:pt idx="4859">
                  <c:v>742.43309543127702</c:v>
                </c:pt>
                <c:pt idx="4860">
                  <c:v>741.51595544372401</c:v>
                </c:pt>
                <c:pt idx="4861">
                  <c:v>740.59968690786502</c:v>
                </c:pt>
                <c:pt idx="4862">
                  <c:v>739.68428947200596</c:v>
                </c:pt>
                <c:pt idx="4863">
                  <c:v>738.76976278355403</c:v>
                </c:pt>
                <c:pt idx="4864">
                  <c:v>737.856106489024</c:v>
                </c:pt>
                <c:pt idx="4865">
                  <c:v>736.94332023403899</c:v>
                </c:pt>
                <c:pt idx="4866">
                  <c:v>736.03140366333196</c:v>
                </c:pt>
                <c:pt idx="4867">
                  <c:v>735.12035642074898</c:v>
                </c:pt>
                <c:pt idx="4868">
                  <c:v>734.21017814925494</c:v>
                </c:pt>
                <c:pt idx="4869">
                  <c:v>733.30086849093095</c:v>
                </c:pt>
                <c:pt idx="4870">
                  <c:v>732.39242708697702</c:v>
                </c:pt>
                <c:pt idx="4871">
                  <c:v>731.48485357771995</c:v>
                </c:pt>
                <c:pt idx="4872">
                  <c:v>730.57814760260806</c:v>
                </c:pt>
                <c:pt idx="4873">
                  <c:v>729.672308800221</c:v>
                </c:pt>
                <c:pt idx="4874">
                  <c:v>728.76733680826806</c:v>
                </c:pt>
                <c:pt idx="4875">
                  <c:v>727.86323126359002</c:v>
                </c:pt>
                <c:pt idx="4876">
                  <c:v>726.95999180216495</c:v>
                </c:pt>
                <c:pt idx="4877">
                  <c:v>726.05761805910697</c:v>
                </c:pt>
                <c:pt idx="4878">
                  <c:v>725.15610966867098</c:v>
                </c:pt>
                <c:pt idx="4879">
                  <c:v>724.25546626425398</c:v>
                </c:pt>
                <c:pt idx="4880">
                  <c:v>723.35568747840102</c:v>
                </c:pt>
                <c:pt idx="4881">
                  <c:v>722.45677294279994</c:v>
                </c:pt>
                <c:pt idx="4882">
                  <c:v>721.55872228829105</c:v>
                </c:pt>
                <c:pt idx="4883">
                  <c:v>720.661535144867</c:v>
                </c:pt>
                <c:pt idx="4884">
                  <c:v>719.76521114167599</c:v>
                </c:pt>
                <c:pt idx="4885">
                  <c:v>718.86974990702095</c:v>
                </c:pt>
                <c:pt idx="4886">
                  <c:v>717.97515106836602</c:v>
                </c:pt>
                <c:pt idx="4887">
                  <c:v>717.08141425233703</c:v>
                </c:pt>
                <c:pt idx="4888">
                  <c:v>716.18853908472499</c:v>
                </c:pt>
                <c:pt idx="4889">
                  <c:v>715.29652519048602</c:v>
                </c:pt>
                <c:pt idx="4890">
                  <c:v>714.40537219374903</c:v>
                </c:pt>
                <c:pt idx="4891">
                  <c:v>713.51507971780995</c:v>
                </c:pt>
                <c:pt idx="4892">
                  <c:v>712.62564738514197</c:v>
                </c:pt>
                <c:pt idx="4893">
                  <c:v>711.73707481739496</c:v>
                </c:pt>
                <c:pt idx="4894">
                  <c:v>710.84936163539498</c:v>
                </c:pt>
                <c:pt idx="4895">
                  <c:v>709.96250745915302</c:v>
                </c:pt>
                <c:pt idx="4896">
                  <c:v>709.07651190786203</c:v>
                </c:pt>
                <c:pt idx="4897">
                  <c:v>708.191374599901</c:v>
                </c:pt>
                <c:pt idx="4898">
                  <c:v>707.30709515283797</c:v>
                </c:pt>
                <c:pt idx="4899">
                  <c:v>706.42367318343202</c:v>
                </c:pt>
                <c:pt idx="4900">
                  <c:v>705.541108307635</c:v>
                </c:pt>
                <c:pt idx="4901">
                  <c:v>704.65940014059595</c:v>
                </c:pt>
                <c:pt idx="4902">
                  <c:v>703.77854829666103</c:v>
                </c:pt>
                <c:pt idx="4903">
                  <c:v>702.89855238937696</c:v>
                </c:pt>
                <c:pt idx="4904">
                  <c:v>702.01941203149602</c:v>
                </c:pt>
                <c:pt idx="4905">
                  <c:v>701.14112683497001</c:v>
                </c:pt>
                <c:pt idx="4906">
                  <c:v>700.26369641096596</c:v>
                </c:pt>
                <c:pt idx="4907">
                  <c:v>699.38712036985601</c:v>
                </c:pt>
                <c:pt idx="4908">
                  <c:v>698.51139832122794</c:v>
                </c:pt>
                <c:pt idx="4909">
                  <c:v>697.63652987388105</c:v>
                </c:pt>
                <c:pt idx="4910">
                  <c:v>696.76251463583503</c:v>
                </c:pt>
                <c:pt idx="4911">
                  <c:v>695.88935221432905</c:v>
                </c:pt>
                <c:pt idx="4912">
                  <c:v>695.01704221582395</c:v>
                </c:pt>
                <c:pt idx="4913">
                  <c:v>694.145584246005</c:v>
                </c:pt>
                <c:pt idx="4914">
                  <c:v>693.27497790978498</c:v>
                </c:pt>
                <c:pt idx="4915">
                  <c:v>692.40522281130598</c:v>
                </c:pt>
                <c:pt idx="4916">
                  <c:v>691.53631855394099</c:v>
                </c:pt>
                <c:pt idx="4917">
                  <c:v>690.66826474029904</c:v>
                </c:pt>
                <c:pt idx="4918">
                  <c:v>689.80106097222301</c:v>
                </c:pt>
                <c:pt idx="4919">
                  <c:v>688.93470685079706</c:v>
                </c:pt>
                <c:pt idx="4920">
                  <c:v>688.06920197634599</c:v>
                </c:pt>
                <c:pt idx="4921">
                  <c:v>687.20454594843704</c:v>
                </c:pt>
                <c:pt idx="4922">
                  <c:v>686.34073836588504</c:v>
                </c:pt>
                <c:pt idx="4923">
                  <c:v>685.47777882675302</c:v>
                </c:pt>
                <c:pt idx="4924">
                  <c:v>684.61566692835402</c:v>
                </c:pt>
                <c:pt idx="4925">
                  <c:v>683.75440226725595</c:v>
                </c:pt>
                <c:pt idx="4926">
                  <c:v>682.89398443927905</c:v>
                </c:pt>
                <c:pt idx="4927">
                  <c:v>682.03441303950501</c:v>
                </c:pt>
                <c:pt idx="4928">
                  <c:v>681.17568766227396</c:v>
                </c:pt>
                <c:pt idx="4929">
                  <c:v>680.31780790118796</c:v>
                </c:pt>
                <c:pt idx="4930">
                  <c:v>679.46077334911604</c:v>
                </c:pt>
                <c:pt idx="4931">
                  <c:v>678.60458359819302</c:v>
                </c:pt>
                <c:pt idx="4932">
                  <c:v>677.74923823982397</c:v>
                </c:pt>
                <c:pt idx="4933">
                  <c:v>676.89473686468796</c:v>
                </c:pt>
                <c:pt idx="4934">
                  <c:v>676.04107906273396</c:v>
                </c:pt>
                <c:pt idx="4935">
                  <c:v>675.18826442319198</c:v>
                </c:pt>
                <c:pt idx="4936">
                  <c:v>674.336292534569</c:v>
                </c:pt>
                <c:pt idx="4937">
                  <c:v>673.48516298465495</c:v>
                </c:pt>
                <c:pt idx="4938">
                  <c:v>672.63487536052105</c:v>
                </c:pt>
                <c:pt idx="4939">
                  <c:v>671.785429248529</c:v>
                </c:pt>
                <c:pt idx="4940">
                  <c:v>670.93682423432404</c:v>
                </c:pt>
                <c:pt idx="4941">
                  <c:v>670.08905990284597</c:v>
                </c:pt>
                <c:pt idx="4942">
                  <c:v>669.24213583832704</c:v>
                </c:pt>
                <c:pt idx="4943">
                  <c:v>668.39605162429302</c:v>
                </c:pt>
                <c:pt idx="4944">
                  <c:v>667.55080684357199</c:v>
                </c:pt>
                <c:pt idx="4945">
                  <c:v>666.70640107828604</c:v>
                </c:pt>
                <c:pt idx="4946">
                  <c:v>665.86283390986603</c:v>
                </c:pt>
                <c:pt idx="4947">
                  <c:v>665.020104919044</c:v>
                </c:pt>
                <c:pt idx="4948">
                  <c:v>664.17821368586101</c:v>
                </c:pt>
                <c:pt idx="4949">
                  <c:v>663.33715978966598</c:v>
                </c:pt>
                <c:pt idx="4950">
                  <c:v>662.49694280912104</c:v>
                </c:pt>
                <c:pt idx="4951">
                  <c:v>661.65756232220303</c:v>
                </c:pt>
                <c:pt idx="4952">
                  <c:v>660.81901790620304</c:v>
                </c:pt>
                <c:pt idx="4953">
                  <c:v>659.98130913773502</c:v>
                </c:pt>
                <c:pt idx="4954">
                  <c:v>659.14443559273002</c:v>
                </c:pt>
                <c:pt idx="4955">
                  <c:v>658.30839684644502</c:v>
                </c:pt>
                <c:pt idx="4956">
                  <c:v>657.47319247346297</c:v>
                </c:pt>
                <c:pt idx="4957">
                  <c:v>656.63882204769197</c:v>
                </c:pt>
                <c:pt idx="4958">
                  <c:v>655.80528514237506</c:v>
                </c:pt>
                <c:pt idx="4959">
                  <c:v>654.97258133008495</c:v>
                </c:pt>
                <c:pt idx="4960">
                  <c:v>654.14071018273205</c:v>
                </c:pt>
                <c:pt idx="4961">
                  <c:v>653.30967127155998</c:v>
                </c:pt>
                <c:pt idx="4962">
                  <c:v>652.47946416715695</c:v>
                </c:pt>
                <c:pt idx="4963">
                  <c:v>651.65008843944895</c:v>
                </c:pt>
                <c:pt idx="4964">
                  <c:v>650.82154365770998</c:v>
                </c:pt>
                <c:pt idx="4965">
                  <c:v>649.99382939055795</c:v>
                </c:pt>
                <c:pt idx="4966">
                  <c:v>649.16694520596195</c:v>
                </c:pt>
                <c:pt idx="4967">
                  <c:v>648.34089067124</c:v>
                </c:pt>
                <c:pt idx="4968">
                  <c:v>647.51566535306495</c:v>
                </c:pt>
                <c:pt idx="4969">
                  <c:v>646.69126881746604</c:v>
                </c:pt>
                <c:pt idx="4970">
                  <c:v>645.86770062982896</c:v>
                </c:pt>
                <c:pt idx="4971">
                  <c:v>645.04496035490195</c:v>
                </c:pt>
                <c:pt idx="4972">
                  <c:v>644.22304755679397</c:v>
                </c:pt>
                <c:pt idx="4973">
                  <c:v>643.40196179897998</c:v>
                </c:pt>
                <c:pt idx="4974">
                  <c:v>642.581702644301</c:v>
                </c:pt>
                <c:pt idx="4975">
                  <c:v>641.76226965497005</c:v>
                </c:pt>
                <c:pt idx="4976">
                  <c:v>640.94366239256999</c:v>
                </c:pt>
                <c:pt idx="4977">
                  <c:v>640.12588041805702</c:v>
                </c:pt>
                <c:pt idx="4978">
                  <c:v>639.30892329176697</c:v>
                </c:pt>
                <c:pt idx="4979">
                  <c:v>638.49279057341198</c:v>
                </c:pt>
                <c:pt idx="4980">
                  <c:v>637.67748182208504</c:v>
                </c:pt>
                <c:pt idx="4981">
                  <c:v>636.86299659626297</c:v>
                </c:pt>
                <c:pt idx="4982">
                  <c:v>636.04933445380698</c:v>
                </c:pt>
                <c:pt idx="4983">
                  <c:v>635.23649495196696</c:v>
                </c:pt>
                <c:pt idx="4984">
                  <c:v>634.42447764738495</c:v>
                </c:pt>
                <c:pt idx="4985">
                  <c:v>633.61328209609098</c:v>
                </c:pt>
                <c:pt idx="4986">
                  <c:v>632.80290785351099</c:v>
                </c:pt>
                <c:pt idx="4987">
                  <c:v>631.99335447447095</c:v>
                </c:pt>
                <c:pt idx="4988">
                  <c:v>631.18462151319102</c:v>
                </c:pt>
                <c:pt idx="4989">
                  <c:v>630.37670852329495</c:v>
                </c:pt>
                <c:pt idx="4990">
                  <c:v>629.56961505781203</c:v>
                </c:pt>
                <c:pt idx="4991">
                  <c:v>628.76334066917298</c:v>
                </c:pt>
                <c:pt idx="4992">
                  <c:v>627.95788490921905</c:v>
                </c:pt>
                <c:pt idx="4993">
                  <c:v>627.15324732920203</c:v>
                </c:pt>
                <c:pt idx="4994">
                  <c:v>626.34942747978698</c:v>
                </c:pt>
                <c:pt idx="4995">
                  <c:v>625.54642491105005</c:v>
                </c:pt>
                <c:pt idx="4996">
                  <c:v>624.74423917248805</c:v>
                </c:pt>
                <c:pt idx="4997">
                  <c:v>623.94286981301502</c:v>
                </c:pt>
                <c:pt idx="4998">
                  <c:v>623.14231638096703</c:v>
                </c:pt>
                <c:pt idx="4999">
                  <c:v>622.34257842410602</c:v>
                </c:pt>
                <c:pt idx="5000">
                  <c:v>621.54365548961505</c:v>
                </c:pt>
                <c:pt idx="5001">
                  <c:v>620.74554712410895</c:v>
                </c:pt>
                <c:pt idx="5002">
                  <c:v>619.94825287363301</c:v>
                </c:pt>
                <c:pt idx="5003">
                  <c:v>619.15177228366304</c:v>
                </c:pt>
                <c:pt idx="5004">
                  <c:v>618.35610489911096</c:v>
                </c:pt>
                <c:pt idx="5005">
                  <c:v>617.56125026432505</c:v>
                </c:pt>
                <c:pt idx="5006">
                  <c:v>616.76720792309402</c:v>
                </c:pt>
                <c:pt idx="5007">
                  <c:v>615.973977418647</c:v>
                </c:pt>
                <c:pt idx="5008">
                  <c:v>615.18155829365605</c:v>
                </c:pt>
                <c:pt idx="5009">
                  <c:v>614.389950090242</c:v>
                </c:pt>
                <c:pt idx="5010">
                  <c:v>613.59915234997095</c:v>
                </c:pt>
                <c:pt idx="5011">
                  <c:v>612.80916461386005</c:v>
                </c:pt>
                <c:pt idx="5012">
                  <c:v>612.01998642237902</c:v>
                </c:pt>
                <c:pt idx="5013">
                  <c:v>611.23161731545304</c:v>
                </c:pt>
                <c:pt idx="5014">
                  <c:v>610.44405683246202</c:v>
                </c:pt>
                <c:pt idx="5015">
                  <c:v>609.65730451224795</c:v>
                </c:pt>
                <c:pt idx="5016">
                  <c:v>608.87135989311298</c:v>
                </c:pt>
                <c:pt idx="5017">
                  <c:v>608.08622251281997</c:v>
                </c:pt>
                <c:pt idx="5018">
                  <c:v>607.30189190860199</c:v>
                </c:pt>
                <c:pt idx="5019">
                  <c:v>606.51836761715595</c:v>
                </c:pt>
                <c:pt idx="5020">
                  <c:v>605.73564917465205</c:v>
                </c:pt>
                <c:pt idx="5021">
                  <c:v>604.95373611673097</c:v>
                </c:pt>
                <c:pt idx="5022">
                  <c:v>604.17262797850697</c:v>
                </c:pt>
                <c:pt idx="5023">
                  <c:v>603.39232429457195</c:v>
                </c:pt>
                <c:pt idx="5024">
                  <c:v>602.61282459899701</c:v>
                </c:pt>
                <c:pt idx="5025">
                  <c:v>601.83412842533403</c:v>
                </c:pt>
                <c:pt idx="5026">
                  <c:v>601.05623530661705</c:v>
                </c:pt>
                <c:pt idx="5027">
                  <c:v>600.27914477536603</c:v>
                </c:pt>
                <c:pt idx="5028">
                  <c:v>599.50285636358797</c:v>
                </c:pt>
                <c:pt idx="5029">
                  <c:v>598.72736960277905</c:v>
                </c:pt>
                <c:pt idx="5030">
                  <c:v>597.95268402392901</c:v>
                </c:pt>
                <c:pt idx="5031">
                  <c:v>597.17879915751803</c:v>
                </c:pt>
                <c:pt idx="5032">
                  <c:v>596.40571453352698</c:v>
                </c:pt>
                <c:pt idx="5033">
                  <c:v>595.63342968143104</c:v>
                </c:pt>
                <c:pt idx="5034">
                  <c:v>594.86194413020701</c:v>
                </c:pt>
                <c:pt idx="5035">
                  <c:v>594.09125740833497</c:v>
                </c:pt>
                <c:pt idx="5036">
                  <c:v>593.32136904379797</c:v>
                </c:pt>
                <c:pt idx="5037">
                  <c:v>592.55227856408806</c:v>
                </c:pt>
                <c:pt idx="5038">
                  <c:v>591.78398549620294</c:v>
                </c:pt>
                <c:pt idx="5039">
                  <c:v>591.01648936665504</c:v>
                </c:pt>
                <c:pt idx="5040">
                  <c:v>590.24978970146799</c:v>
                </c:pt>
                <c:pt idx="5041">
                  <c:v>589.48388602618104</c:v>
                </c:pt>
                <c:pt idx="5042">
                  <c:v>588.71877786585003</c:v>
                </c:pt>
                <c:pt idx="5043">
                  <c:v>587.95446474505195</c:v>
                </c:pt>
                <c:pt idx="5044">
                  <c:v>587.19094618788404</c:v>
                </c:pt>
                <c:pt idx="5045">
                  <c:v>586.428221717969</c:v>
                </c:pt>
                <c:pt idx="5046">
                  <c:v>585.66629085845398</c:v>
                </c:pt>
                <c:pt idx="5047">
                  <c:v>584.90515313201502</c:v>
                </c:pt>
                <c:pt idx="5048">
                  <c:v>584.14480806085703</c:v>
                </c:pt>
                <c:pt idx="5049">
                  <c:v>583.38525516671905</c:v>
                </c:pt>
                <c:pt idx="5050">
                  <c:v>582.62649397087398</c:v>
                </c:pt>
                <c:pt idx="5051">
                  <c:v>581.86852399413101</c:v>
                </c:pt>
                <c:pt idx="5052">
                  <c:v>581.11134475683605</c:v>
                </c:pt>
                <c:pt idx="5053">
                  <c:v>580.35495577888003</c:v>
                </c:pt>
                <c:pt idx="5054">
                  <c:v>579.59935657969197</c:v>
                </c:pt>
                <c:pt idx="5055">
                  <c:v>578.84454667825003</c:v>
                </c:pt>
                <c:pt idx="5056">
                  <c:v>578.09052559307497</c:v>
                </c:pt>
                <c:pt idx="5057">
                  <c:v>577.33729284224103</c:v>
                </c:pt>
                <c:pt idx="5058">
                  <c:v>576.58484794337096</c:v>
                </c:pt>
                <c:pt idx="5059">
                  <c:v>575.833190413642</c:v>
                </c:pt>
                <c:pt idx="5060">
                  <c:v>575.08231976978504</c:v>
                </c:pt>
                <c:pt idx="5061">
                  <c:v>574.33223552809</c:v>
                </c:pt>
                <c:pt idx="5062">
                  <c:v>573.58293720440599</c:v>
                </c:pt>
                <c:pt idx="5063">
                  <c:v>572.83442431414301</c:v>
                </c:pt>
                <c:pt idx="5064">
                  <c:v>572.08669637227501</c:v>
                </c:pt>
                <c:pt idx="5065">
                  <c:v>571.33975289334398</c:v>
                </c:pt>
                <c:pt idx="5066">
                  <c:v>570.59359339145601</c:v>
                </c:pt>
                <c:pt idx="5067">
                  <c:v>569.84821738028904</c:v>
                </c:pt>
                <c:pt idx="5068">
                  <c:v>569.103624373093</c:v>
                </c:pt>
                <c:pt idx="5069">
                  <c:v>568.35981388268999</c:v>
                </c:pt>
                <c:pt idx="5070">
                  <c:v>567.61678542148195</c:v>
                </c:pt>
                <c:pt idx="5071">
                  <c:v>566.87453850144504</c:v>
                </c:pt>
                <c:pt idx="5072">
                  <c:v>566.13307263413697</c:v>
                </c:pt>
                <c:pt idx="5073">
                  <c:v>565.39238733069806</c:v>
                </c:pt>
                <c:pt idx="5074">
                  <c:v>564.65248210185302</c:v>
                </c:pt>
                <c:pt idx="5075">
                  <c:v>563.91335645791298</c:v>
                </c:pt>
                <c:pt idx="5076">
                  <c:v>563.175009908775</c:v>
                </c:pt>
                <c:pt idx="5077">
                  <c:v>562.43744196393004</c:v>
                </c:pt>
                <c:pt idx="5078">
                  <c:v>561.70065213245903</c:v>
                </c:pt>
                <c:pt idx="5079">
                  <c:v>560.96463992303904</c:v>
                </c:pt>
                <c:pt idx="5080">
                  <c:v>560.22940484394303</c:v>
                </c:pt>
                <c:pt idx="5081">
                  <c:v>559.49494640303999</c:v>
                </c:pt>
                <c:pt idx="5082">
                  <c:v>558.76126410780398</c:v>
                </c:pt>
                <c:pt idx="5083">
                  <c:v>558.02835746530695</c:v>
                </c:pt>
                <c:pt idx="5084">
                  <c:v>557.29622598223102</c:v>
                </c:pt>
                <c:pt idx="5085">
                  <c:v>556.56486916485903</c:v>
                </c:pt>
                <c:pt idx="5086">
                  <c:v>555.83428651908605</c:v>
                </c:pt>
                <c:pt idx="5087">
                  <c:v>555.10447755041605</c:v>
                </c:pt>
                <c:pt idx="5088">
                  <c:v>554.37544176396705</c:v>
                </c:pt>
                <c:pt idx="5089">
                  <c:v>553.64717866447199</c:v>
                </c:pt>
                <c:pt idx="5090">
                  <c:v>552.91968775627697</c:v>
                </c:pt>
                <c:pt idx="5091">
                  <c:v>552.19296854335096</c:v>
                </c:pt>
                <c:pt idx="5092">
                  <c:v>551.46702052928197</c:v>
                </c:pt>
                <c:pt idx="5093">
                  <c:v>550.74184321728001</c:v>
                </c:pt>
                <c:pt idx="5094">
                  <c:v>550.01743611018003</c:v>
                </c:pt>
                <c:pt idx="5095">
                  <c:v>549.293798710445</c:v>
                </c:pt>
                <c:pt idx="5096">
                  <c:v>548.57093052016398</c:v>
                </c:pt>
                <c:pt idx="5097">
                  <c:v>547.84883104105802</c:v>
                </c:pt>
                <c:pt idx="5098">
                  <c:v>547.12749977448198</c:v>
                </c:pt>
                <c:pt idx="5099">
                  <c:v>546.40693622142203</c:v>
                </c:pt>
                <c:pt idx="5100">
                  <c:v>545.68713988250499</c:v>
                </c:pt>
                <c:pt idx="5101">
                  <c:v>544.96811025799195</c:v>
                </c:pt>
                <c:pt idx="5102">
                  <c:v>544.24984684778804</c:v>
                </c:pt>
                <c:pt idx="5103">
                  <c:v>543.53234915143901</c:v>
                </c:pt>
                <c:pt idx="5104">
                  <c:v>542.815616668134</c:v>
                </c:pt>
                <c:pt idx="5105">
                  <c:v>542.09964889671198</c:v>
                </c:pt>
                <c:pt idx="5106">
                  <c:v>541.38444533565701</c:v>
                </c:pt>
                <c:pt idx="5107">
                  <c:v>540.67000548310398</c:v>
                </c:pt>
                <c:pt idx="5108">
                  <c:v>539.95632883684198</c:v>
                </c:pt>
                <c:pt idx="5109">
                  <c:v>539.24341489431094</c:v>
                </c:pt>
                <c:pt idx="5110">
                  <c:v>538.53126315260999</c:v>
                </c:pt>
                <c:pt idx="5111">
                  <c:v>537.81987310849604</c:v>
                </c:pt>
                <c:pt idx="5112">
                  <c:v>537.10924425838402</c:v>
                </c:pt>
                <c:pt idx="5113">
                  <c:v>536.39937609835204</c:v>
                </c:pt>
                <c:pt idx="5114">
                  <c:v>535.69026812414199</c:v>
                </c:pt>
                <c:pt idx="5115">
                  <c:v>534.98191983116305</c:v>
                </c:pt>
                <c:pt idx="5116">
                  <c:v>534.274330714489</c:v>
                </c:pt>
                <c:pt idx="5117">
                  <c:v>533.56750026886505</c:v>
                </c:pt>
                <c:pt idx="5118">
                  <c:v>532.86142798870901</c:v>
                </c:pt>
                <c:pt idx="5119">
                  <c:v>532.15611336811196</c:v>
                </c:pt>
                <c:pt idx="5120">
                  <c:v>531.451555900838</c:v>
                </c:pt>
                <c:pt idx="5121">
                  <c:v>530.74775508033099</c:v>
                </c:pt>
                <c:pt idx="5122">
                  <c:v>530.04471039971304</c:v>
                </c:pt>
                <c:pt idx="5123">
                  <c:v>529.34242135178999</c:v>
                </c:pt>
                <c:pt idx="5124">
                  <c:v>528.64088742904596</c:v>
                </c:pt>
                <c:pt idx="5125">
                  <c:v>527.940108123654</c:v>
                </c:pt>
                <c:pt idx="5126">
                  <c:v>527.24008292747203</c:v>
                </c:pt>
                <c:pt idx="5127">
                  <c:v>526.54081133204795</c:v>
                </c:pt>
                <c:pt idx="5128">
                  <c:v>525.842292828621</c:v>
                </c:pt>
                <c:pt idx="5129">
                  <c:v>525.14452690812095</c:v>
                </c:pt>
                <c:pt idx="5130">
                  <c:v>524.44751306117303</c:v>
                </c:pt>
                <c:pt idx="5131">
                  <c:v>523.75125077810003</c:v>
                </c:pt>
                <c:pt idx="5132">
                  <c:v>523.055739548921</c:v>
                </c:pt>
                <c:pt idx="5133">
                  <c:v>522.36097886335597</c:v>
                </c:pt>
                <c:pt idx="5134">
                  <c:v>521.66696821082701</c:v>
                </c:pt>
                <c:pt idx="5135">
                  <c:v>520.97370708046003</c:v>
                </c:pt>
                <c:pt idx="5136">
                  <c:v>520.28119496108798</c:v>
                </c:pt>
                <c:pt idx="5137">
                  <c:v>519.589431341249</c:v>
                </c:pt>
                <c:pt idx="5138">
                  <c:v>518.89841570919202</c:v>
                </c:pt>
                <c:pt idx="5139">
                  <c:v>518.20814755287802</c:v>
                </c:pt>
                <c:pt idx="5140">
                  <c:v>517.518626359981</c:v>
                </c:pt>
                <c:pt idx="5141">
                  <c:v>516.82985161788804</c:v>
                </c:pt>
                <c:pt idx="5142">
                  <c:v>516.14182281370597</c:v>
                </c:pt>
                <c:pt idx="5143">
                  <c:v>515.45453943425798</c:v>
                </c:pt>
                <c:pt idx="5144">
                  <c:v>514.76800096608997</c:v>
                </c:pt>
                <c:pt idx="5145">
                  <c:v>514.08220689546897</c:v>
                </c:pt>
                <c:pt idx="5146">
                  <c:v>513.397156708387</c:v>
                </c:pt>
                <c:pt idx="5147">
                  <c:v>512.71284989056301</c:v>
                </c:pt>
                <c:pt idx="5148">
                  <c:v>512.02928592744001</c:v>
                </c:pt>
                <c:pt idx="5149">
                  <c:v>511.34646430419701</c:v>
                </c:pt>
                <c:pt idx="5150">
                  <c:v>510.66438450573997</c:v>
                </c:pt>
                <c:pt idx="5151">
                  <c:v>509.983046016711</c:v>
                </c:pt>
                <c:pt idx="5152">
                  <c:v>509.30244832148497</c:v>
                </c:pt>
                <c:pt idx="5153">
                  <c:v>508.622590904177</c:v>
                </c:pt>
                <c:pt idx="5154">
                  <c:v>507.94347324863702</c:v>
                </c:pt>
                <c:pt idx="5155">
                  <c:v>507.26509483846201</c:v>
                </c:pt>
                <c:pt idx="5156">
                  <c:v>506.58745515698399</c:v>
                </c:pt>
                <c:pt idx="5157">
                  <c:v>505.91055368728502</c:v>
                </c:pt>
                <c:pt idx="5158">
                  <c:v>505.23438991219302</c:v>
                </c:pt>
                <c:pt idx="5159">
                  <c:v>504.55896331427903</c:v>
                </c:pt>
                <c:pt idx="5160">
                  <c:v>503.88427337587001</c:v>
                </c:pt>
                <c:pt idx="5161">
                  <c:v>503.21031957904103</c:v>
                </c:pt>
                <c:pt idx="5162">
                  <c:v>502.53710140562202</c:v>
                </c:pt>
                <c:pt idx="5163">
                  <c:v>501.86461833719699</c:v>
                </c:pt>
                <c:pt idx="5164">
                  <c:v>501.19286985510701</c:v>
                </c:pt>
                <c:pt idx="5165">
                  <c:v>500.52185544045398</c:v>
                </c:pt>
                <c:pt idx="5166">
                  <c:v>499.85157457409798</c:v>
                </c:pt>
                <c:pt idx="5167">
                  <c:v>499.18202673666099</c:v>
                </c:pt>
                <c:pt idx="5168">
                  <c:v>498.51321140853202</c:v>
                </c:pt>
                <c:pt idx="5169">
                  <c:v>497.84512806986402</c:v>
                </c:pt>
                <c:pt idx="5170">
                  <c:v>497.17777620057802</c:v>
                </c:pt>
                <c:pt idx="5171">
                  <c:v>496.51115528036303</c:v>
                </c:pt>
                <c:pt idx="5172">
                  <c:v>495.84526478868202</c:v>
                </c:pt>
                <c:pt idx="5173">
                  <c:v>495.18010420476998</c:v>
                </c:pt>
                <c:pt idx="5174">
                  <c:v>494.51567300763497</c:v>
                </c:pt>
                <c:pt idx="5175">
                  <c:v>493.85197067606299</c:v>
                </c:pt>
                <c:pt idx="5176">
                  <c:v>493.188996688619</c:v>
                </c:pt>
                <c:pt idx="5177">
                  <c:v>492.52675052364498</c:v>
                </c:pt>
                <c:pt idx="5178">
                  <c:v>491.865231659269</c:v>
                </c:pt>
                <c:pt idx="5179">
                  <c:v>491.20443957339802</c:v>
                </c:pt>
                <c:pt idx="5180">
                  <c:v>490.54437374372799</c:v>
                </c:pt>
                <c:pt idx="5181">
                  <c:v>489.88503364773902</c:v>
                </c:pt>
                <c:pt idx="5182">
                  <c:v>489.226418762702</c:v>
                </c:pt>
                <c:pt idx="5183">
                  <c:v>488.56852856567701</c:v>
                </c:pt>
                <c:pt idx="5184">
                  <c:v>487.91136253351601</c:v>
                </c:pt>
                <c:pt idx="5185">
                  <c:v>487.25492014286601</c:v>
                </c:pt>
                <c:pt idx="5186">
                  <c:v>486.599200870169</c:v>
                </c:pt>
                <c:pt idx="5187">
                  <c:v>485.94420419166403</c:v>
                </c:pt>
                <c:pt idx="5188">
                  <c:v>485.28992958339001</c:v>
                </c:pt>
                <c:pt idx="5189">
                  <c:v>484.63637652118501</c:v>
                </c:pt>
                <c:pt idx="5190">
                  <c:v>483.98354448069102</c:v>
                </c:pt>
                <c:pt idx="5191">
                  <c:v>483.33143293735401</c:v>
                </c:pt>
                <c:pt idx="5192">
                  <c:v>482.68004136642497</c:v>
                </c:pt>
                <c:pt idx="5193">
                  <c:v>482.02936924296301</c:v>
                </c:pt>
                <c:pt idx="5194">
                  <c:v>481.37941604183698</c:v>
                </c:pt>
                <c:pt idx="5195">
                  <c:v>480.73018123772601</c:v>
                </c:pt>
                <c:pt idx="5196">
                  <c:v>480.08166430512199</c:v>
                </c:pt>
                <c:pt idx="5197">
                  <c:v>479.43386471833003</c:v>
                </c:pt>
                <c:pt idx="5198">
                  <c:v>478.78678195147302</c:v>
                </c:pt>
                <c:pt idx="5199">
                  <c:v>478.140415478492</c:v>
                </c:pt>
                <c:pt idx="5200">
                  <c:v>477.49476477314499</c:v>
                </c:pt>
                <c:pt idx="5201">
                  <c:v>476.84982930901299</c:v>
                </c:pt>
                <c:pt idx="5202">
                  <c:v>476.20560855949901</c:v>
                </c:pt>
                <c:pt idx="5203">
                  <c:v>475.56210199782998</c:v>
                </c:pt>
                <c:pt idx="5204">
                  <c:v>474.919309097059</c:v>
                </c:pt>
                <c:pt idx="5205">
                  <c:v>474.27722933006902</c:v>
                </c:pt>
                <c:pt idx="5206">
                  <c:v>473.63586216956998</c:v>
                </c:pt>
                <c:pt idx="5207">
                  <c:v>472.99520708810297</c:v>
                </c:pt>
                <c:pt idx="5208">
                  <c:v>472.355263558042</c:v>
                </c:pt>
                <c:pt idx="5209">
                  <c:v>471.71603105159699</c:v>
                </c:pt>
                <c:pt idx="5210">
                  <c:v>471.077509040812</c:v>
                </c:pt>
                <c:pt idx="5211">
                  <c:v>470.439696997569</c:v>
                </c:pt>
                <c:pt idx="5212">
                  <c:v>469.80259439359099</c:v>
                </c:pt>
                <c:pt idx="5213">
                  <c:v>469.16620070043803</c:v>
                </c:pt>
                <c:pt idx="5214">
                  <c:v>468.53051538951797</c:v>
                </c:pt>
                <c:pt idx="5215">
                  <c:v>467.89553793207801</c:v>
                </c:pt>
                <c:pt idx="5216">
                  <c:v>467.26126779921299</c:v>
                </c:pt>
                <c:pt idx="5217">
                  <c:v>466.62770446186801</c:v>
                </c:pt>
                <c:pt idx="5218">
                  <c:v>465.99484739083198</c:v>
                </c:pt>
                <c:pt idx="5219">
                  <c:v>465.36269605674801</c:v>
                </c:pt>
                <c:pt idx="5220">
                  <c:v>464.73124993010998</c:v>
                </c:pt>
                <c:pt idx="5221">
                  <c:v>464.10050848126798</c:v>
                </c:pt>
                <c:pt idx="5222">
                  <c:v>463.470471180424</c:v>
                </c:pt>
                <c:pt idx="5223">
                  <c:v>462.84113749763998</c:v>
                </c:pt>
                <c:pt idx="5224">
                  <c:v>462.21250690283699</c:v>
                </c:pt>
                <c:pt idx="5225">
                  <c:v>461.58457886579203</c:v>
                </c:pt>
                <c:pt idx="5226">
                  <c:v>460.95735285615098</c:v>
                </c:pt>
                <c:pt idx="5227">
                  <c:v>460.33082834341599</c:v>
                </c:pt>
                <c:pt idx="5228">
                  <c:v>459.70500479696</c:v>
                </c:pt>
                <c:pt idx="5229">
                  <c:v>459.07988168601997</c:v>
                </c:pt>
                <c:pt idx="5230">
                  <c:v>458.45545847969998</c:v>
                </c:pt>
                <c:pt idx="5231">
                  <c:v>457.83173464697802</c:v>
                </c:pt>
                <c:pt idx="5232">
                  <c:v>457.208709656699</c:v>
                </c:pt>
                <c:pt idx="5233">
                  <c:v>456.58638297758398</c:v>
                </c:pt>
                <c:pt idx="5234">
                  <c:v>455.964754078228</c:v>
                </c:pt>
                <c:pt idx="5235">
                  <c:v>455.34382242710097</c:v>
                </c:pt>
                <c:pt idx="5236">
                  <c:v>454.72358749255199</c:v>
                </c:pt>
                <c:pt idx="5237">
                  <c:v>454.10404874280903</c:v>
                </c:pt>
                <c:pt idx="5238">
                  <c:v>453.48520564597999</c:v>
                </c:pt>
                <c:pt idx="5239">
                  <c:v>452.867057670056</c:v>
                </c:pt>
                <c:pt idx="5240">
                  <c:v>452.24960428291303</c:v>
                </c:pt>
                <c:pt idx="5241">
                  <c:v>451.63284495231102</c:v>
                </c:pt>
                <c:pt idx="5242">
                  <c:v>451.016779145898</c:v>
                </c:pt>
                <c:pt idx="5243">
                  <c:v>450.40140633121001</c:v>
                </c:pt>
                <c:pt idx="5244">
                  <c:v>449.78672597567203</c:v>
                </c:pt>
                <c:pt idx="5245">
                  <c:v>449.17273754660403</c:v>
                </c:pt>
                <c:pt idx="5246">
                  <c:v>448.55944051121702</c:v>
                </c:pt>
                <c:pt idx="5247">
                  <c:v>447.94683433661697</c:v>
                </c:pt>
                <c:pt idx="5248">
                  <c:v>447.334918489806</c:v>
                </c:pt>
                <c:pt idx="5249">
                  <c:v>446.72369243768298</c:v>
                </c:pt>
                <c:pt idx="5250">
                  <c:v>446.11315564705001</c:v>
                </c:pt>
                <c:pt idx="5251">
                  <c:v>445.50330758460598</c:v>
                </c:pt>
                <c:pt idx="5252">
                  <c:v>444.894147716953</c:v>
                </c:pt>
                <c:pt idx="5253">
                  <c:v>444.28567551059899</c:v>
                </c:pt>
                <c:pt idx="5254">
                  <c:v>443.67789043195501</c:v>
                </c:pt>
                <c:pt idx="5255">
                  <c:v>443.07079194734001</c:v>
                </c:pt>
                <c:pt idx="5256">
                  <c:v>442.46437952298197</c:v>
                </c:pt>
                <c:pt idx="5257">
                  <c:v>441.85865262501699</c:v>
                </c:pt>
                <c:pt idx="5258">
                  <c:v>441.25361071949402</c:v>
                </c:pt>
                <c:pt idx="5259">
                  <c:v>440.64925327237501</c:v>
                </c:pt>
                <c:pt idx="5260">
                  <c:v>440.04557974953502</c:v>
                </c:pt>
                <c:pt idx="5261">
                  <c:v>439.44258961676599</c:v>
                </c:pt>
                <c:pt idx="5262">
                  <c:v>438.84028233977699</c:v>
                </c:pt>
                <c:pt idx="5263">
                  <c:v>438.23865738419602</c:v>
                </c:pt>
                <c:pt idx="5264">
                  <c:v>437.63771421557101</c:v>
                </c:pt>
                <c:pt idx="5265">
                  <c:v>437.03745229937198</c:v>
                </c:pt>
                <c:pt idx="5266">
                  <c:v>436.43787110099299</c:v>
                </c:pt>
                <c:pt idx="5267">
                  <c:v>435.83897008575002</c:v>
                </c:pt>
                <c:pt idx="5268">
                  <c:v>435.24074871888899</c:v>
                </c:pt>
                <c:pt idx="5269">
                  <c:v>434.64320646558099</c:v>
                </c:pt>
                <c:pt idx="5270">
                  <c:v>434.04634279092602</c:v>
                </c:pt>
                <c:pt idx="5271">
                  <c:v>433.450157159958</c:v>
                </c:pt>
                <c:pt idx="5272">
                  <c:v>432.85464903763801</c:v>
                </c:pt>
                <c:pt idx="5273">
                  <c:v>432.25981788886401</c:v>
                </c:pt>
                <c:pt idx="5274">
                  <c:v>431.66566317846798</c:v>
                </c:pt>
                <c:pt idx="5275">
                  <c:v>431.07218437121799</c:v>
                </c:pt>
                <c:pt idx="5276">
                  <c:v>430.47938093181898</c:v>
                </c:pt>
                <c:pt idx="5277">
                  <c:v>429.88725232491799</c:v>
                </c:pt>
                <c:pt idx="5278">
                  <c:v>429.29579801509999</c:v>
                </c:pt>
                <c:pt idx="5279">
                  <c:v>428.70501746689399</c:v>
                </c:pt>
                <c:pt idx="5280">
                  <c:v>428.11491014477002</c:v>
                </c:pt>
                <c:pt idx="5281">
                  <c:v>427.52547551314598</c:v>
                </c:pt>
                <c:pt idx="5282">
                  <c:v>426.93671303638303</c:v>
                </c:pt>
                <c:pt idx="5283">
                  <c:v>426.34862217879402</c:v>
                </c:pt>
                <c:pt idx="5284">
                  <c:v>425.76120240463803</c:v>
                </c:pt>
                <c:pt idx="5285">
                  <c:v>425.17445317812502</c:v>
                </c:pt>
                <c:pt idx="5286">
                  <c:v>424.58837396341698</c:v>
                </c:pt>
                <c:pt idx="5287">
                  <c:v>424.00296422463202</c:v>
                </c:pt>
                <c:pt idx="5288">
                  <c:v>423.41822342583902</c:v>
                </c:pt>
                <c:pt idx="5289">
                  <c:v>422.83415103106603</c:v>
                </c:pt>
                <c:pt idx="5290">
                  <c:v>422.25074650429701</c:v>
                </c:pt>
                <c:pt idx="5291">
                  <c:v>421.66800930947602</c:v>
                </c:pt>
                <c:pt idx="5292">
                  <c:v>421.08593891050799</c:v>
                </c:pt>
                <c:pt idx="5293">
                  <c:v>420.504534771257</c:v>
                </c:pt>
                <c:pt idx="5294">
                  <c:v>419.92379635555397</c:v>
                </c:pt>
                <c:pt idx="5295">
                  <c:v>419.34372312719199</c:v>
                </c:pt>
                <c:pt idx="5296">
                  <c:v>418.76431454993099</c:v>
                </c:pt>
                <c:pt idx="5297">
                  <c:v>418.18557008749701</c:v>
                </c:pt>
                <c:pt idx="5298">
                  <c:v>417.60748920358498</c:v>
                </c:pt>
                <c:pt idx="5299">
                  <c:v>417.03007136186301</c:v>
                </c:pt>
                <c:pt idx="5300">
                  <c:v>416.45331602596502</c:v>
                </c:pt>
                <c:pt idx="5301">
                  <c:v>415.87722265950401</c:v>
                </c:pt>
                <c:pt idx="5302">
                  <c:v>415.30179072606199</c:v>
                </c:pt>
                <c:pt idx="5303">
                  <c:v>414.72701968919898</c:v>
                </c:pt>
                <c:pt idx="5304">
                  <c:v>414.15290901245203</c:v>
                </c:pt>
                <c:pt idx="5305">
                  <c:v>413.57945815933402</c:v>
                </c:pt>
                <c:pt idx="5306">
                  <c:v>413.00666659334001</c:v>
                </c:pt>
                <c:pt idx="5307">
                  <c:v>412.43453377794498</c:v>
                </c:pt>
                <c:pt idx="5308">
                  <c:v>411.86305917660599</c:v>
                </c:pt>
                <c:pt idx="5309">
                  <c:v>411.29224225276403</c:v>
                </c:pt>
                <c:pt idx="5310">
                  <c:v>410.722082469844</c:v>
                </c:pt>
                <c:pt idx="5311">
                  <c:v>410.15257929125801</c:v>
                </c:pt>
                <c:pt idx="5312">
                  <c:v>409.58373218040498</c:v>
                </c:pt>
                <c:pt idx="5313">
                  <c:v>409.015540600674</c:v>
                </c:pt>
                <c:pt idx="5314">
                  <c:v>408.44800401544398</c:v>
                </c:pt>
                <c:pt idx="5315">
                  <c:v>407.88112188808299</c:v>
                </c:pt>
                <c:pt idx="5316">
                  <c:v>407.31489368195503</c:v>
                </c:pt>
                <c:pt idx="5317">
                  <c:v>406.749318860416</c:v>
                </c:pt>
                <c:pt idx="5318">
                  <c:v>406.18439688682002</c:v>
                </c:pt>
                <c:pt idx="5319">
                  <c:v>405.62012722451402</c:v>
                </c:pt>
                <c:pt idx="5320">
                  <c:v>405.05650933684598</c:v>
                </c:pt>
                <c:pt idx="5321">
                  <c:v>404.49354268716303</c:v>
                </c:pt>
                <c:pt idx="5322">
                  <c:v>403.93122673881197</c:v>
                </c:pt>
                <c:pt idx="5323">
                  <c:v>403.36956095514103</c:v>
                </c:pt>
                <c:pt idx="5324">
                  <c:v>402.80854479950301</c:v>
                </c:pt>
                <c:pt idx="5325">
                  <c:v>402.24817773525399</c:v>
                </c:pt>
                <c:pt idx="5326">
                  <c:v>401.68845922575798</c:v>
                </c:pt>
                <c:pt idx="5327">
                  <c:v>401.12938873438299</c:v>
                </c:pt>
                <c:pt idx="5328">
                  <c:v>400.57096572450803</c:v>
                </c:pt>
                <c:pt idx="5329">
                  <c:v>400.01318965951998</c:v>
                </c:pt>
                <c:pt idx="5330">
                  <c:v>399.45606000281799</c:v>
                </c:pt>
                <c:pt idx="5331">
                  <c:v>398.89957621781201</c:v>
                </c:pt>
                <c:pt idx="5332">
                  <c:v>398.34373776792597</c:v>
                </c:pt>
                <c:pt idx="5333">
                  <c:v>397.78854411659898</c:v>
                </c:pt>
                <c:pt idx="5334">
                  <c:v>397.23399472728698</c:v>
                </c:pt>
                <c:pt idx="5335">
                  <c:v>396.68008906345898</c:v>
                </c:pt>
                <c:pt idx="5336">
                  <c:v>396.12682658860803</c:v>
                </c:pt>
                <c:pt idx="5337">
                  <c:v>395.57420676624201</c:v>
                </c:pt>
                <c:pt idx="5338">
                  <c:v>395.02222905989299</c:v>
                </c:pt>
                <c:pt idx="5339">
                  <c:v>394.47089293311399</c:v>
                </c:pt>
                <c:pt idx="5340">
                  <c:v>393.92019784948099</c:v>
                </c:pt>
                <c:pt idx="5341">
                  <c:v>393.37014327259698</c:v>
                </c:pt>
                <c:pt idx="5342">
                  <c:v>392.82072866608598</c:v>
                </c:pt>
                <c:pt idx="5343">
                  <c:v>392.271953493605</c:v>
                </c:pt>
                <c:pt idx="5344">
                  <c:v>391.72381721883499</c:v>
                </c:pt>
                <c:pt idx="5345">
                  <c:v>391.17631930548902</c:v>
                </c:pt>
                <c:pt idx="5346">
                  <c:v>390.62945921730898</c:v>
                </c:pt>
                <c:pt idx="5347">
                  <c:v>390.08323641807101</c:v>
                </c:pt>
                <c:pt idx="5348">
                  <c:v>389.537650371582</c:v>
                </c:pt>
                <c:pt idx="5349">
                  <c:v>388.99270054168602</c:v>
                </c:pt>
                <c:pt idx="5350">
                  <c:v>388.44838639225998</c:v>
                </c:pt>
                <c:pt idx="5351">
                  <c:v>387.90470738721899</c:v>
                </c:pt>
                <c:pt idx="5352">
                  <c:v>387.36166299051803</c:v>
                </c:pt>
                <c:pt idx="5353">
                  <c:v>386.81925266614701</c:v>
                </c:pt>
                <c:pt idx="5354">
                  <c:v>386.27747587814002</c:v>
                </c:pt>
                <c:pt idx="5355">
                  <c:v>385.73633209057101</c:v>
                </c:pt>
                <c:pt idx="5356">
                  <c:v>385.19582076755898</c:v>
                </c:pt>
                <c:pt idx="5357">
                  <c:v>384.65594137326298</c:v>
                </c:pt>
                <c:pt idx="5358">
                  <c:v>384.11669337188999</c:v>
                </c:pt>
                <c:pt idx="5359">
                  <c:v>383.578076227694</c:v>
                </c:pt>
                <c:pt idx="5360">
                  <c:v>383.04008940497499</c:v>
                </c:pt>
                <c:pt idx="5361">
                  <c:v>382.50273236808101</c:v>
                </c:pt>
                <c:pt idx="5362">
                  <c:v>381.96600458141302</c:v>
                </c:pt>
                <c:pt idx="5363">
                  <c:v>381.42990550942</c:v>
                </c:pt>
                <c:pt idx="5364">
                  <c:v>380.89443461660397</c:v>
                </c:pt>
                <c:pt idx="5365">
                  <c:v>380.359591367522</c:v>
                </c:pt>
                <c:pt idx="5366">
                  <c:v>379.82537522678302</c:v>
                </c:pt>
                <c:pt idx="5367">
                  <c:v>379.29178565905403</c:v>
                </c:pt>
                <c:pt idx="5368">
                  <c:v>378.75882212905799</c:v>
                </c:pt>
                <c:pt idx="5369">
                  <c:v>378.22648410157598</c:v>
                </c:pt>
                <c:pt idx="5370">
                  <c:v>377.69477104144602</c:v>
                </c:pt>
                <c:pt idx="5371">
                  <c:v>377.163682413571</c:v>
                </c:pt>
                <c:pt idx="5372">
                  <c:v>376.633217682912</c:v>
                </c:pt>
                <c:pt idx="5373">
                  <c:v>376.103376314493</c:v>
                </c:pt>
                <c:pt idx="5374">
                  <c:v>375.57415777340202</c:v>
                </c:pt>
                <c:pt idx="5375">
                  <c:v>375.04556152479302</c:v>
                </c:pt>
                <c:pt idx="5376">
                  <c:v>374.51758703388401</c:v>
                </c:pt>
                <c:pt idx="5377">
                  <c:v>373.99023376596102</c:v>
                </c:pt>
                <c:pt idx="5378">
                  <c:v>373.46350118637901</c:v>
                </c:pt>
                <c:pt idx="5379">
                  <c:v>372.93738876056199</c:v>
                </c:pt>
                <c:pt idx="5380">
                  <c:v>372.41189595400198</c:v>
                </c:pt>
                <c:pt idx="5381">
                  <c:v>371.88702223226699</c:v>
                </c:pt>
                <c:pt idx="5382">
                  <c:v>371.36276706099397</c:v>
                </c:pt>
                <c:pt idx="5383">
                  <c:v>370.83912990589499</c:v>
                </c:pt>
                <c:pt idx="5384">
                  <c:v>370.316110232759</c:v>
                </c:pt>
                <c:pt idx="5385">
                  <c:v>369.79370750744602</c:v>
                </c:pt>
                <c:pt idx="5386">
                  <c:v>369.27192119589802</c:v>
                </c:pt>
                <c:pt idx="5387">
                  <c:v>368.75075076413299</c:v>
                </c:pt>
                <c:pt idx="5388">
                  <c:v>368.230195678249</c:v>
                </c:pt>
                <c:pt idx="5389">
                  <c:v>367.71025540442298</c:v>
                </c:pt>
                <c:pt idx="5390">
                  <c:v>367.190929408915</c:v>
                </c:pt>
                <c:pt idx="5391">
                  <c:v>366.67221715806699</c:v>
                </c:pt>
                <c:pt idx="5392">
                  <c:v>366.15411811830501</c:v>
                </c:pt>
                <c:pt idx="5393">
                  <c:v>365.63663175613698</c:v>
                </c:pt>
                <c:pt idx="5394">
                  <c:v>365.11975753816199</c:v>
                </c:pt>
                <c:pt idx="5395">
                  <c:v>364.60349493106099</c:v>
                </c:pt>
                <c:pt idx="5396">
                  <c:v>364.08784340160503</c:v>
                </c:pt>
                <c:pt idx="5397">
                  <c:v>363.57280241665501</c:v>
                </c:pt>
                <c:pt idx="5398">
                  <c:v>363.05837144316001</c:v>
                </c:pt>
                <c:pt idx="5399">
                  <c:v>362.54454994816001</c:v>
                </c:pt>
                <c:pt idx="5400">
                  <c:v>362.03133739878899</c:v>
                </c:pt>
                <c:pt idx="5401">
                  <c:v>361.51873326227201</c:v>
                </c:pt>
                <c:pt idx="5402">
                  <c:v>361.00673700593097</c:v>
                </c:pt>
                <c:pt idx="5403">
                  <c:v>360.49534809718199</c:v>
                </c:pt>
                <c:pt idx="5404">
                  <c:v>359.98456600353597</c:v>
                </c:pt>
                <c:pt idx="5405">
                  <c:v>359.47439019260202</c:v>
                </c:pt>
                <c:pt idx="5406">
                  <c:v>358.96482013208998</c:v>
                </c:pt>
                <c:pt idx="5407">
                  <c:v>358.45585528980502</c:v>
                </c:pt>
                <c:pt idx="5408">
                  <c:v>357.94749513365701</c:v>
                </c:pt>
                <c:pt idx="5409">
                  <c:v>357.43973913165399</c:v>
                </c:pt>
                <c:pt idx="5410">
                  <c:v>356.93258675190799</c:v>
                </c:pt>
                <c:pt idx="5411">
                  <c:v>356.42603746263501</c:v>
                </c:pt>
                <c:pt idx="5412">
                  <c:v>355.92009073215502</c:v>
                </c:pt>
                <c:pt idx="5413">
                  <c:v>355.41474602889298</c:v>
                </c:pt>
                <c:pt idx="5414">
                  <c:v>354.91000282138299</c:v>
                </c:pt>
                <c:pt idx="5415">
                  <c:v>354.405860578263</c:v>
                </c:pt>
                <c:pt idx="5416">
                  <c:v>353.90231876828199</c:v>
                </c:pt>
                <c:pt idx="5417">
                  <c:v>353.39937686029901</c:v>
                </c:pt>
                <c:pt idx="5418">
                  <c:v>352.89703432328298</c:v>
                </c:pt>
                <c:pt idx="5419">
                  <c:v>352.395290626313</c:v>
                </c:pt>
                <c:pt idx="5420">
                  <c:v>351.89414523858397</c:v>
                </c:pt>
                <c:pt idx="5421">
                  <c:v>351.39359762940097</c:v>
                </c:pt>
                <c:pt idx="5422">
                  <c:v>350.89364726818701</c:v>
                </c:pt>
                <c:pt idx="5423">
                  <c:v>350.394293624478</c:v>
                </c:pt>
                <c:pt idx="5424">
                  <c:v>349.89553616792801</c:v>
                </c:pt>
                <c:pt idx="5425">
                  <c:v>349.39737436830802</c:v>
                </c:pt>
                <c:pt idx="5426">
                  <c:v>348.899807695508</c:v>
                </c:pt>
                <c:pt idx="5427">
                  <c:v>348.40283561953697</c:v>
                </c:pt>
                <c:pt idx="5428">
                  <c:v>347.90645761052502</c:v>
                </c:pt>
                <c:pt idx="5429">
                  <c:v>347.41067313872298</c:v>
                </c:pt>
                <c:pt idx="5430">
                  <c:v>346.915481674506</c:v>
                </c:pt>
                <c:pt idx="5431">
                  <c:v>346.42088268836898</c:v>
                </c:pt>
                <c:pt idx="5432">
                  <c:v>345.92687565093502</c:v>
                </c:pt>
                <c:pt idx="5433">
                  <c:v>345.43346003294999</c:v>
                </c:pt>
                <c:pt idx="5434">
                  <c:v>344.94063530528803</c:v>
                </c:pt>
                <c:pt idx="5435">
                  <c:v>344.448400938948</c:v>
                </c:pt>
                <c:pt idx="5436">
                  <c:v>343.95675640505999</c:v>
                </c:pt>
                <c:pt idx="5437">
                  <c:v>343.46570117488102</c:v>
                </c:pt>
                <c:pt idx="5438">
                  <c:v>342.975234719799</c:v>
                </c:pt>
                <c:pt idx="5439">
                  <c:v>342.48535651133301</c:v>
                </c:pt>
                <c:pt idx="5440">
                  <c:v>341.99606602113198</c:v>
                </c:pt>
                <c:pt idx="5441">
                  <c:v>341.50736272098197</c:v>
                </c:pt>
                <c:pt idx="5442">
                  <c:v>341.01924608279899</c:v>
                </c:pt>
                <c:pt idx="5443">
                  <c:v>340.53171557863601</c:v>
                </c:pt>
                <c:pt idx="5444">
                  <c:v>340.04477068068002</c:v>
                </c:pt>
                <c:pt idx="5445">
                  <c:v>339.55841086125702</c:v>
                </c:pt>
                <c:pt idx="5446">
                  <c:v>339.072635592827</c:v>
                </c:pt>
                <c:pt idx="5447">
                  <c:v>338.58744434799098</c:v>
                </c:pt>
                <c:pt idx="5448">
                  <c:v>338.10283659948999</c:v>
                </c:pt>
                <c:pt idx="5449">
                  <c:v>337.61881182020301</c:v>
                </c:pt>
                <c:pt idx="5450">
                  <c:v>337.13536948315101</c:v>
                </c:pt>
                <c:pt idx="5451">
                  <c:v>336.65250906149902</c:v>
                </c:pt>
                <c:pt idx="5452">
                  <c:v>336.170230028552</c:v>
                </c:pt>
                <c:pt idx="5453">
                  <c:v>335.68853185775998</c:v>
                </c:pt>
                <c:pt idx="5454">
                  <c:v>335.20741402271898</c:v>
                </c:pt>
                <c:pt idx="5455">
                  <c:v>334.72687599716897</c:v>
                </c:pt>
                <c:pt idx="5456">
                  <c:v>334.24691725499702</c:v>
                </c:pt>
                <c:pt idx="5457">
                  <c:v>333.76753727023902</c:v>
                </c:pt>
                <c:pt idx="5458">
                  <c:v>333.28873551707699</c:v>
                </c:pt>
                <c:pt idx="5459">
                  <c:v>332.81051146984402</c:v>
                </c:pt>
                <c:pt idx="5460">
                  <c:v>332.33286460302202</c:v>
                </c:pt>
                <c:pt idx="5461">
                  <c:v>331.85579439124399</c:v>
                </c:pt>
                <c:pt idx="5462">
                  <c:v>331.37930030929698</c:v>
                </c:pt>
                <c:pt idx="5463">
                  <c:v>330.90338183211799</c:v>
                </c:pt>
                <c:pt idx="5464">
                  <c:v>330.428038434798</c:v>
                </c:pt>
                <c:pt idx="5465">
                  <c:v>329.95326959258398</c:v>
                </c:pt>
                <c:pt idx="5466">
                  <c:v>329.47907478087802</c:v>
                </c:pt>
                <c:pt idx="5467">
                  <c:v>329.005453475237</c:v>
                </c:pt>
                <c:pt idx="5468">
                  <c:v>328.532405151376</c:v>
                </c:pt>
                <c:pt idx="5469">
                  <c:v>328.05992928516798</c:v>
                </c:pt>
                <c:pt idx="5470">
                  <c:v>327.588025352643</c:v>
                </c:pt>
                <c:pt idx="5471">
                  <c:v>327.11669282999401</c:v>
                </c:pt>
                <c:pt idx="5472">
                  <c:v>326.64593119357198</c:v>
                </c:pt>
                <c:pt idx="5473">
                  <c:v>326.17573991989002</c:v>
                </c:pt>
                <c:pt idx="5474">
                  <c:v>325.70611848562203</c:v>
                </c:pt>
                <c:pt idx="5475">
                  <c:v>325.23706636760699</c:v>
                </c:pt>
                <c:pt idx="5476">
                  <c:v>324.76858304284701</c:v>
                </c:pt>
                <c:pt idx="5477">
                  <c:v>324.30066798850902</c:v>
                </c:pt>
                <c:pt idx="5478">
                  <c:v>323.833320681923</c:v>
                </c:pt>
                <c:pt idx="5479">
                  <c:v>323.36654060058902</c:v>
                </c:pt>
                <c:pt idx="5480">
                  <c:v>322.90032722217302</c:v>
                </c:pt>
                <c:pt idx="5481">
                  <c:v>322.43468002450697</c:v>
                </c:pt>
                <c:pt idx="5482">
                  <c:v>321.96959848559499</c:v>
                </c:pt>
                <c:pt idx="5483">
                  <c:v>321.50508208360702</c:v>
                </c:pt>
                <c:pt idx="5484">
                  <c:v>321.04113029688699</c:v>
                </c:pt>
                <c:pt idx="5485">
                  <c:v>320.577742603947</c:v>
                </c:pt>
                <c:pt idx="5486">
                  <c:v>320.11491848347401</c:v>
                </c:pt>
                <c:pt idx="5487">
                  <c:v>319.65265741432597</c:v>
                </c:pt>
                <c:pt idx="5488">
                  <c:v>319.19095887553499</c:v>
                </c:pt>
                <c:pt idx="5489">
                  <c:v>318.729822346307</c:v>
                </c:pt>
                <c:pt idx="5490">
                  <c:v>318.26924730602502</c:v>
                </c:pt>
                <c:pt idx="5491">
                  <c:v>317.80923323424599</c:v>
                </c:pt>
                <c:pt idx="5492">
                  <c:v>317.34977961070501</c:v>
                </c:pt>
                <c:pt idx="5493">
                  <c:v>316.89088591531402</c:v>
                </c:pt>
                <c:pt idx="5494">
                  <c:v>316.43255162816303</c:v>
                </c:pt>
                <c:pt idx="5495">
                  <c:v>315.97477622952402</c:v>
                </c:pt>
                <c:pt idx="5496">
                  <c:v>315.517559199846</c:v>
                </c:pt>
                <c:pt idx="5497">
                  <c:v>315.06090001975798</c:v>
                </c:pt>
                <c:pt idx="5498">
                  <c:v>314.60479817007501</c:v>
                </c:pt>
                <c:pt idx="5499">
                  <c:v>314.14925313178998</c:v>
                </c:pt>
                <c:pt idx="5500">
                  <c:v>313.69426438608002</c:v>
                </c:pt>
                <c:pt idx="5501">
                  <c:v>313.23983141430801</c:v>
                </c:pt>
                <c:pt idx="5502">
                  <c:v>312.785953698019</c:v>
                </c:pt>
                <c:pt idx="5503">
                  <c:v>312.33263071894402</c:v>
                </c:pt>
                <c:pt idx="5504">
                  <c:v>311.879861959001</c:v>
                </c:pt>
                <c:pt idx="5505">
                  <c:v>311.42764690029497</c:v>
                </c:pt>
                <c:pt idx="5506">
                  <c:v>310.97598502511897</c:v>
                </c:pt>
                <c:pt idx="5507">
                  <c:v>310.52487581595</c:v>
                </c:pt>
                <c:pt idx="5508">
                  <c:v>310.07431875546098</c:v>
                </c:pt>
                <c:pt idx="5509">
                  <c:v>309.62431332650999</c:v>
                </c:pt>
                <c:pt idx="5510">
                  <c:v>309.17485901214798</c:v>
                </c:pt>
                <c:pt idx="5511">
                  <c:v>308.72595529561499</c:v>
                </c:pt>
                <c:pt idx="5512">
                  <c:v>308.27760166034699</c:v>
                </c:pt>
                <c:pt idx="5513">
                  <c:v>307.829797589968</c:v>
                </c:pt>
                <c:pt idx="5514">
                  <c:v>307.38254256829902</c:v>
                </c:pt>
                <c:pt idx="5515">
                  <c:v>306.93583607935602</c:v>
                </c:pt>
                <c:pt idx="5516">
                  <c:v>306.48967760734598</c:v>
                </c:pt>
                <c:pt idx="5517">
                  <c:v>306.04406663667601</c:v>
                </c:pt>
                <c:pt idx="5518">
                  <c:v>305.59900265194699</c:v>
                </c:pt>
                <c:pt idx="5519">
                  <c:v>305.15448513795701</c:v>
                </c:pt>
                <c:pt idx="5520">
                  <c:v>304.71051357970498</c:v>
                </c:pt>
                <c:pt idx="5521">
                  <c:v>304.26708746238398</c:v>
                </c:pt>
                <c:pt idx="5522">
                  <c:v>303.82420627139197</c:v>
                </c:pt>
                <c:pt idx="5523">
                  <c:v>303.38186949232102</c:v>
                </c:pt>
                <c:pt idx="5524">
                  <c:v>302.94007661096703</c:v>
                </c:pt>
                <c:pt idx="5525">
                  <c:v>302.49882711332901</c:v>
                </c:pt>
                <c:pt idx="5526">
                  <c:v>302.058120485605</c:v>
                </c:pt>
                <c:pt idx="5527">
                  <c:v>301.61795621419702</c:v>
                </c:pt>
                <c:pt idx="5528">
                  <c:v>301.17833378571203</c:v>
                </c:pt>
                <c:pt idx="5529">
                  <c:v>300.73925268695899</c:v>
                </c:pt>
                <c:pt idx="5530">
                  <c:v>300.30071240495403</c:v>
                </c:pt>
                <c:pt idx="5531">
                  <c:v>299.862712426916</c:v>
                </c:pt>
                <c:pt idx="5532">
                  <c:v>299.42525224027401</c:v>
                </c:pt>
                <c:pt idx="5533">
                  <c:v>298.98833133266101</c:v>
                </c:pt>
                <c:pt idx="5534">
                  <c:v>298.55194919191803</c:v>
                </c:pt>
                <c:pt idx="5535">
                  <c:v>298.11610530609698</c:v>
                </c:pt>
                <c:pt idx="5536">
                  <c:v>297.68079916345602</c:v>
                </c:pt>
                <c:pt idx="5537">
                  <c:v>297.24603025246398</c:v>
                </c:pt>
                <c:pt idx="5538">
                  <c:v>296.81179806180103</c:v>
                </c:pt>
                <c:pt idx="5539">
                  <c:v>296.37810208035597</c:v>
                </c:pt>
                <c:pt idx="5540">
                  <c:v>295.94494179723102</c:v>
                </c:pt>
                <c:pt idx="5541">
                  <c:v>295.51231670174298</c:v>
                </c:pt>
                <c:pt idx="5542">
                  <c:v>295.08022628341701</c:v>
                </c:pt>
                <c:pt idx="5543">
                  <c:v>294.64867003199601</c:v>
                </c:pt>
                <c:pt idx="5544">
                  <c:v>294.21764743743398</c:v>
                </c:pt>
                <c:pt idx="5545">
                  <c:v>293.78715798990299</c:v>
                </c:pt>
                <c:pt idx="5546">
                  <c:v>293.357201179789</c:v>
                </c:pt>
                <c:pt idx="5547">
                  <c:v>292.92777649769403</c:v>
                </c:pt>
                <c:pt idx="5548">
                  <c:v>292.49888343443803</c:v>
                </c:pt>
                <c:pt idx="5549">
                  <c:v>292.07052148105902</c:v>
                </c:pt>
                <c:pt idx="5550">
                  <c:v>291.64269012881198</c:v>
                </c:pt>
                <c:pt idx="5551">
                  <c:v>291.21538886917102</c:v>
                </c:pt>
                <c:pt idx="5552">
                  <c:v>290.78861719383099</c:v>
                </c:pt>
                <c:pt idx="5553">
                  <c:v>290.36237459470499</c:v>
                </c:pt>
                <c:pt idx="5554">
                  <c:v>289.936660563928</c:v>
                </c:pt>
                <c:pt idx="5555">
                  <c:v>289.51147459385601</c:v>
                </c:pt>
                <c:pt idx="5556">
                  <c:v>289.08681617706901</c:v>
                </c:pt>
                <c:pt idx="5557">
                  <c:v>288.66268480636597</c:v>
                </c:pt>
                <c:pt idx="5558">
                  <c:v>288.23907997477198</c:v>
                </c:pt>
                <c:pt idx="5559">
                  <c:v>287.81600117553597</c:v>
                </c:pt>
                <c:pt idx="5560">
                  <c:v>287.39344790212999</c:v>
                </c:pt>
                <c:pt idx="5561">
                  <c:v>286.97141964825198</c:v>
                </c:pt>
                <c:pt idx="5562">
                  <c:v>286.54991590782498</c:v>
                </c:pt>
                <c:pt idx="5563">
                  <c:v>286.12893617499998</c:v>
                </c:pt>
                <c:pt idx="5564">
                  <c:v>285.70847994415402</c:v>
                </c:pt>
                <c:pt idx="5565">
                  <c:v>285.28854670989</c:v>
                </c:pt>
                <c:pt idx="5566">
                  <c:v>284.86913596704198</c:v>
                </c:pt>
                <c:pt idx="5567">
                  <c:v>284.45024721067102</c:v>
                </c:pt>
                <c:pt idx="5568">
                  <c:v>284.03187993606701</c:v>
                </c:pt>
                <c:pt idx="5569">
                  <c:v>283.61403363875201</c:v>
                </c:pt>
                <c:pt idx="5570">
                  <c:v>283.19670781447701</c:v>
                </c:pt>
                <c:pt idx="5571">
                  <c:v>282.77990195922399</c:v>
                </c:pt>
                <c:pt idx="5572">
                  <c:v>282.36361556920701</c:v>
                </c:pt>
                <c:pt idx="5573">
                  <c:v>281.94784814087302</c:v>
                </c:pt>
                <c:pt idx="5574">
                  <c:v>281.53259917090099</c:v>
                </c:pt>
                <c:pt idx="5575">
                  <c:v>281.11786815620297</c:v>
                </c:pt>
                <c:pt idx="5576">
                  <c:v>280.70365459392701</c:v>
                </c:pt>
                <c:pt idx="5577">
                  <c:v>280.28995798145502</c:v>
                </c:pt>
                <c:pt idx="5578">
                  <c:v>279.87677781640201</c:v>
                </c:pt>
                <c:pt idx="5579">
                  <c:v>279.46411359662</c:v>
                </c:pt>
                <c:pt idx="5580">
                  <c:v>279.0519648202</c:v>
                </c:pt>
                <c:pt idx="5581">
                  <c:v>278.64033098546599</c:v>
                </c:pt>
                <c:pt idx="5582">
                  <c:v>278.22921159098098</c:v>
                </c:pt>
                <c:pt idx="5583">
                  <c:v>277.81860613554602</c:v>
                </c:pt>
                <c:pt idx="5584">
                  <c:v>277.40851411820103</c:v>
                </c:pt>
                <c:pt idx="5585">
                  <c:v>276.998935038225</c:v>
                </c:pt>
                <c:pt idx="5586">
                  <c:v>276.58986839513699</c:v>
                </c:pt>
                <c:pt idx="5587">
                  <c:v>276.18131368869399</c:v>
                </c:pt>
                <c:pt idx="5588">
                  <c:v>275.773270418896</c:v>
                </c:pt>
                <c:pt idx="5589">
                  <c:v>275.36573808598502</c:v>
                </c:pt>
                <c:pt idx="5590">
                  <c:v>274.95871619044198</c:v>
                </c:pt>
                <c:pt idx="5591">
                  <c:v>274.55220423299301</c:v>
                </c:pt>
                <c:pt idx="5592">
                  <c:v>274.14620171460501</c:v>
                </c:pt>
                <c:pt idx="5593">
                  <c:v>273.74070813649001</c:v>
                </c:pt>
                <c:pt idx="5594">
                  <c:v>273.335723000104</c:v>
                </c:pt>
                <c:pt idx="5595">
                  <c:v>272.93124580714698</c:v>
                </c:pt>
                <c:pt idx="5596">
                  <c:v>272.52727605956301</c:v>
                </c:pt>
                <c:pt idx="5597">
                  <c:v>272.12381325954402</c:v>
                </c:pt>
                <c:pt idx="5598">
                  <c:v>271.72085690952599</c:v>
                </c:pt>
                <c:pt idx="5599">
                  <c:v>271.31840651219301</c:v>
                </c:pt>
                <c:pt idx="5600">
                  <c:v>270.91646157047501</c:v>
                </c:pt>
                <c:pt idx="5601">
                  <c:v>270.51502158755102</c:v>
                </c:pt>
                <c:pt idx="5602">
                  <c:v>270.11408606684802</c:v>
                </c:pt>
                <c:pt idx="5603">
                  <c:v>269.713654512039</c:v>
                </c:pt>
                <c:pt idx="5604">
                  <c:v>269.31372642705202</c:v>
                </c:pt>
                <c:pt idx="5605">
                  <c:v>268.91430131605802</c:v>
                </c:pt>
                <c:pt idx="5606">
                  <c:v>268.51537868348402</c:v>
                </c:pt>
                <c:pt idx="5607">
                  <c:v>268.11695803400403</c:v>
                </c:pt>
                <c:pt idx="5608">
                  <c:v>267.71903887254501</c:v>
                </c:pt>
                <c:pt idx="5609">
                  <c:v>267.32162070428399</c:v>
                </c:pt>
                <c:pt idx="5610">
                  <c:v>266.92470303465302</c:v>
                </c:pt>
                <c:pt idx="5611">
                  <c:v>266.528285369336</c:v>
                </c:pt>
                <c:pt idx="5612">
                  <c:v>266.13236721426699</c:v>
                </c:pt>
                <c:pt idx="5613">
                  <c:v>265.736948075638</c:v>
                </c:pt>
                <c:pt idx="5614">
                  <c:v>265.34202745989302</c:v>
                </c:pt>
                <c:pt idx="5615">
                  <c:v>264.947604873731</c:v>
                </c:pt>
                <c:pt idx="5616">
                  <c:v>264.55367982410797</c:v>
                </c:pt>
                <c:pt idx="5617">
                  <c:v>264.16025181823102</c:v>
                </c:pt>
                <c:pt idx="5618">
                  <c:v>263.76732036356901</c:v>
                </c:pt>
                <c:pt idx="5619">
                  <c:v>263.374884967843</c:v>
                </c:pt>
                <c:pt idx="5620">
                  <c:v>262.98294513903397</c:v>
                </c:pt>
                <c:pt idx="5621">
                  <c:v>262.59150038537899</c:v>
                </c:pt>
                <c:pt idx="5622">
                  <c:v>262.20055021537399</c:v>
                </c:pt>
                <c:pt idx="5623">
                  <c:v>261.81009413777298</c:v>
                </c:pt>
                <c:pt idx="5624">
                  <c:v>261.42013166158802</c:v>
                </c:pt>
                <c:pt idx="5625">
                  <c:v>261.030662296093</c:v>
                </c:pt>
                <c:pt idx="5626">
                  <c:v>260.64168555081898</c:v>
                </c:pt>
                <c:pt idx="5627">
                  <c:v>260.25320093556002</c:v>
                </c:pt>
                <c:pt idx="5628">
                  <c:v>259.86520796036802</c:v>
                </c:pt>
                <c:pt idx="5629">
                  <c:v>259.47770613556003</c:v>
                </c:pt>
                <c:pt idx="5630">
                  <c:v>259.09069497171203</c:v>
                </c:pt>
                <c:pt idx="5631">
                  <c:v>258.70417397966202</c:v>
                </c:pt>
                <c:pt idx="5632">
                  <c:v>258.31814267051101</c:v>
                </c:pt>
                <c:pt idx="5633">
                  <c:v>257.93260055562502</c:v>
                </c:pt>
                <c:pt idx="5634">
                  <c:v>257.54754714663198</c:v>
                </c:pt>
                <c:pt idx="5635">
                  <c:v>257.16298195542299</c:v>
                </c:pt>
                <c:pt idx="5636">
                  <c:v>256.77890449415497</c:v>
                </c:pt>
                <c:pt idx="5637">
                  <c:v>256.39531427524901</c:v>
                </c:pt>
                <c:pt idx="5638">
                  <c:v>256.01221081139198</c:v>
                </c:pt>
                <c:pt idx="5639">
                  <c:v>255.62959361553499</c:v>
                </c:pt>
                <c:pt idx="5640">
                  <c:v>255.24746220089801</c:v>
                </c:pt>
                <c:pt idx="5641">
                  <c:v>254.865816080966</c:v>
                </c:pt>
                <c:pt idx="5642">
                  <c:v>254.48465476948999</c:v>
                </c:pt>
                <c:pt idx="5643">
                  <c:v>254.10397778049</c:v>
                </c:pt>
                <c:pt idx="5644">
                  <c:v>253.72378462825299</c:v>
                </c:pt>
                <c:pt idx="5645">
                  <c:v>253.344074827334</c:v>
                </c:pt>
                <c:pt idx="5646">
                  <c:v>252.96484789255899</c:v>
                </c:pt>
                <c:pt idx="5647">
                  <c:v>252.58610333902001</c:v>
                </c:pt>
                <c:pt idx="5648">
                  <c:v>252.20784068207999</c:v>
                </c:pt>
                <c:pt idx="5649">
                  <c:v>251.830059437373</c:v>
                </c:pt>
                <c:pt idx="5650">
                  <c:v>251.45275912080101</c:v>
                </c:pt>
                <c:pt idx="5651">
                  <c:v>251.075939248537</c:v>
                </c:pt>
                <c:pt idx="5652">
                  <c:v>250.69959933702901</c:v>
                </c:pt>
                <c:pt idx="5653">
                  <c:v>250.32373890299101</c:v>
                </c:pt>
                <c:pt idx="5654">
                  <c:v>249.948357463413</c:v>
                </c:pt>
                <c:pt idx="5655">
                  <c:v>249.57345453555601</c:v>
                </c:pt>
                <c:pt idx="5656">
                  <c:v>249.19902963695299</c:v>
                </c:pt>
                <c:pt idx="5657">
                  <c:v>248.82508228541201</c:v>
                </c:pt>
                <c:pt idx="5658">
                  <c:v>248.45161199901301</c:v>
                </c:pt>
                <c:pt idx="5659">
                  <c:v>248.07861829610999</c:v>
                </c:pt>
                <c:pt idx="5660">
                  <c:v>247.70610069533299</c:v>
                </c:pt>
                <c:pt idx="5661">
                  <c:v>247.33405871558401</c:v>
                </c:pt>
                <c:pt idx="5662">
                  <c:v>246.96249187604201</c:v>
                </c:pt>
                <c:pt idx="5663">
                  <c:v>246.59139969616299</c:v>
                </c:pt>
                <c:pt idx="5664">
                  <c:v>246.22078169567499</c:v>
                </c:pt>
                <c:pt idx="5665">
                  <c:v>245.85063739458499</c:v>
                </c:pt>
                <c:pt idx="5666">
                  <c:v>245.480966313175</c:v>
                </c:pt>
                <c:pt idx="5667">
                  <c:v>245.11176797200599</c:v>
                </c:pt>
                <c:pt idx="5668">
                  <c:v>244.74304189191599</c:v>
                </c:pt>
                <c:pt idx="5669">
                  <c:v>244.37478759401901</c:v>
                </c:pt>
                <c:pt idx="5670">
                  <c:v>244.00700459970801</c:v>
                </c:pt>
                <c:pt idx="5671">
                  <c:v>243.639692430655</c:v>
                </c:pt>
                <c:pt idx="5672">
                  <c:v>243.27285060881101</c:v>
                </c:pt>
                <c:pt idx="5673">
                  <c:v>242.906478656405</c:v>
                </c:pt>
                <c:pt idx="5674">
                  <c:v>242.54057609594801</c:v>
                </c:pt>
                <c:pt idx="5675">
                  <c:v>242.17514245022801</c:v>
                </c:pt>
                <c:pt idx="5676">
                  <c:v>241.81017724231401</c:v>
                </c:pt>
                <c:pt idx="5677">
                  <c:v>241.44567999555801</c:v>
                </c:pt>
                <c:pt idx="5678">
                  <c:v>241.08165023359001</c:v>
                </c:pt>
                <c:pt idx="5679">
                  <c:v>240.71808748032299</c:v>
                </c:pt>
                <c:pt idx="5680">
                  <c:v>240.35499125995199</c:v>
                </c:pt>
                <c:pt idx="5681">
                  <c:v>239.992361096953</c:v>
                </c:pt>
                <c:pt idx="5682">
                  <c:v>239.63019651608499</c:v>
                </c:pt>
                <c:pt idx="5683">
                  <c:v>239.26849704238899</c:v>
                </c:pt>
                <c:pt idx="5684">
                  <c:v>238.907262201191</c:v>
                </c:pt>
                <c:pt idx="5685">
                  <c:v>238.54649151809801</c:v>
                </c:pt>
                <c:pt idx="5686">
                  <c:v>238.18618451900301</c:v>
                </c:pt>
                <c:pt idx="5687">
                  <c:v>237.826340730081</c:v>
                </c:pt>
                <c:pt idx="5688">
                  <c:v>237.466959677793</c:v>
                </c:pt>
                <c:pt idx="5689">
                  <c:v>237.10804088888401</c:v>
                </c:pt>
                <c:pt idx="5690">
                  <c:v>236.749583890384</c:v>
                </c:pt>
                <c:pt idx="5691">
                  <c:v>236.39158820961001</c:v>
                </c:pt>
                <c:pt idx="5692">
                  <c:v>236.03405337416299</c:v>
                </c:pt>
                <c:pt idx="5693">
                  <c:v>235.676978911931</c:v>
                </c:pt>
                <c:pt idx="5694">
                  <c:v>235.32036435108699</c:v>
                </c:pt>
                <c:pt idx="5695">
                  <c:v>234.96420922009301</c:v>
                </c:pt>
                <c:pt idx="5696">
                  <c:v>234.60851304769599</c:v>
                </c:pt>
                <c:pt idx="5697">
                  <c:v>234.25327536293199</c:v>
                </c:pt>
                <c:pt idx="5698">
                  <c:v>233.89849569512299</c:v>
                </c:pt>
                <c:pt idx="5699">
                  <c:v>233.54417357388101</c:v>
                </c:pt>
                <c:pt idx="5700">
                  <c:v>233.19030852910399</c:v>
                </c:pt>
                <c:pt idx="5701">
                  <c:v>232.836900090981</c:v>
                </c:pt>
                <c:pt idx="5702">
                  <c:v>232.48394778998801</c:v>
                </c:pt>
                <c:pt idx="5703">
                  <c:v>232.13145115689201</c:v>
                </c:pt>
                <c:pt idx="5704">
                  <c:v>231.779409722747</c:v>
                </c:pt>
                <c:pt idx="5705">
                  <c:v>231.42782301889901</c:v>
                </c:pt>
                <c:pt idx="5706">
                  <c:v>231.07669057698399</c:v>
                </c:pt>
                <c:pt idx="5707">
                  <c:v>230.72601192892799</c:v>
                </c:pt>
                <c:pt idx="5708">
                  <c:v>230.375786606947</c:v>
                </c:pt>
                <c:pt idx="5709">
                  <c:v>230.02601414354899</c:v>
                </c:pt>
                <c:pt idx="5710">
                  <c:v>229.67669407153301</c:v>
                </c:pt>
                <c:pt idx="5711">
                  <c:v>229.32782592398999</c:v>
                </c:pt>
                <c:pt idx="5712">
                  <c:v>228.97940923430201</c:v>
                </c:pt>
                <c:pt idx="5713">
                  <c:v>228.63144353614501</c:v>
                </c:pt>
                <c:pt idx="5714">
                  <c:v>228.28392836348399</c:v>
                </c:pt>
                <c:pt idx="5715">
                  <c:v>227.93686325057999</c:v>
                </c:pt>
                <c:pt idx="5716">
                  <c:v>227.59024773198701</c:v>
                </c:pt>
                <c:pt idx="5717">
                  <c:v>227.244081342551</c:v>
                </c:pt>
                <c:pt idx="5718">
                  <c:v>226.89836361741101</c:v>
                </c:pt>
                <c:pt idx="5719">
                  <c:v>226.553094092002</c:v>
                </c:pt>
                <c:pt idx="5720">
                  <c:v>226.208272302051</c:v>
                </c:pt>
                <c:pt idx="5721">
                  <c:v>225.863897783581</c:v>
                </c:pt>
                <c:pt idx="5722">
                  <c:v>225.519970072908</c:v>
                </c:pt>
                <c:pt idx="5723">
                  <c:v>225.17648870664601</c:v>
                </c:pt>
                <c:pt idx="5724">
                  <c:v>224.83345322170101</c:v>
                </c:pt>
                <c:pt idx="5725">
                  <c:v>224.490863155276</c:v>
                </c:pt>
                <c:pt idx="5726">
                  <c:v>224.14871804487001</c:v>
                </c:pt>
                <c:pt idx="5727">
                  <c:v>223.80701742827799</c:v>
                </c:pt>
                <c:pt idx="5728">
                  <c:v>223.46576084358901</c:v>
                </c:pt>
                <c:pt idx="5729">
                  <c:v>223.124947829192</c:v>
                </c:pt>
                <c:pt idx="5730">
                  <c:v>222.784577923771</c:v>
                </c:pt>
                <c:pt idx="5731">
                  <c:v>222.44465066630801</c:v>
                </c:pt>
                <c:pt idx="5732">
                  <c:v>222.10516559608001</c:v>
                </c:pt>
                <c:pt idx="5733">
                  <c:v>221.76612225266501</c:v>
                </c:pt>
                <c:pt idx="5734">
                  <c:v>221.427520175935</c:v>
                </c:pt>
                <c:pt idx="5735">
                  <c:v>221.08935890606401</c:v>
                </c:pt>
                <c:pt idx="5736">
                  <c:v>220.75163798352099</c:v>
                </c:pt>
                <c:pt idx="5737">
                  <c:v>220.41435694907699</c:v>
                </c:pt>
                <c:pt idx="5738">
                  <c:v>220.07751534379699</c:v>
                </c:pt>
                <c:pt idx="5739">
                  <c:v>219.74111270904999</c:v>
                </c:pt>
                <c:pt idx="5740">
                  <c:v>219.40514858650101</c:v>
                </c:pt>
                <c:pt idx="5741">
                  <c:v>219.06962251811601</c:v>
                </c:pt>
                <c:pt idx="5742">
                  <c:v>218.73453404616001</c:v>
                </c:pt>
                <c:pt idx="5743">
                  <c:v>218.39988271319899</c:v>
                </c:pt>
                <c:pt idx="5744">
                  <c:v>218.06566806209801</c:v>
                </c:pt>
                <c:pt idx="5745">
                  <c:v>217.73188963602399</c:v>
                </c:pt>
                <c:pt idx="5746">
                  <c:v>217.398546978442</c:v>
                </c:pt>
                <c:pt idx="5747">
                  <c:v>217.065639633122</c:v>
                </c:pt>
                <c:pt idx="5748">
                  <c:v>216.73316714413099</c:v>
                </c:pt>
                <c:pt idx="5749">
                  <c:v>216.40112905584101</c:v>
                </c:pt>
                <c:pt idx="5750">
                  <c:v>216.06952491292199</c:v>
                </c:pt>
                <c:pt idx="5751">
                  <c:v>215.73835426034799</c:v>
                </c:pt>
                <c:pt idx="5752">
                  <c:v>215.40761664339399</c:v>
                </c:pt>
                <c:pt idx="5753">
                  <c:v>215.07731160764001</c:v>
                </c:pt>
                <c:pt idx="5754">
                  <c:v>214.747438698965</c:v>
                </c:pt>
                <c:pt idx="5755">
                  <c:v>214.41799746355301</c:v>
                </c:pt>
                <c:pt idx="5756">
                  <c:v>214.088987447888</c:v>
                </c:pt>
                <c:pt idx="5757">
                  <c:v>213.76040819876101</c:v>
                </c:pt>
                <c:pt idx="5758">
                  <c:v>213.432259263264</c:v>
                </c:pt>
                <c:pt idx="5759">
                  <c:v>213.10454018879199</c:v>
                </c:pt>
                <c:pt idx="5760">
                  <c:v>212.77725052304601</c:v>
                </c:pt>
                <c:pt idx="5761">
                  <c:v>212.450389814028</c:v>
                </c:pt>
                <c:pt idx="5762">
                  <c:v>212.123957610047</c:v>
                </c:pt>
                <c:pt idx="5763">
                  <c:v>211.79795345971499</c:v>
                </c:pt>
                <c:pt idx="5764">
                  <c:v>211.472376911948</c:v>
                </c:pt>
                <c:pt idx="5765">
                  <c:v>211.14722751596801</c:v>
                </c:pt>
                <c:pt idx="5766">
                  <c:v>210.822504821302</c:v>
                </c:pt>
                <c:pt idx="5767">
                  <c:v>210.49820837778</c:v>
                </c:pt>
                <c:pt idx="5768">
                  <c:v>210.17433773554001</c:v>
                </c:pt>
                <c:pt idx="5769">
                  <c:v>209.85089244502399</c:v>
                </c:pt>
                <c:pt idx="5770">
                  <c:v>209.52787205697999</c:v>
                </c:pt>
                <c:pt idx="5771">
                  <c:v>209.20527612246099</c:v>
                </c:pt>
                <c:pt idx="5772">
                  <c:v>208.88310419282899</c:v>
                </c:pt>
                <c:pt idx="5773">
                  <c:v>208.56135581974999</c:v>
                </c:pt>
                <c:pt idx="5774">
                  <c:v>208.240030555196</c:v>
                </c:pt>
                <c:pt idx="5775">
                  <c:v>207.919127951446</c:v>
                </c:pt>
                <c:pt idx="5776">
                  <c:v>207.598647561088</c:v>
                </c:pt>
                <c:pt idx="5777">
                  <c:v>207.278588937015</c:v>
                </c:pt>
                <c:pt idx="5778">
                  <c:v>206.95895163242699</c:v>
                </c:pt>
                <c:pt idx="5779">
                  <c:v>206.63973520083201</c:v>
                </c:pt>
                <c:pt idx="5780">
                  <c:v>206.320939196045</c:v>
                </c:pt>
                <c:pt idx="5781">
                  <c:v>206.00256317219001</c:v>
                </c:pt>
                <c:pt idx="5782">
                  <c:v>205.68460668369801</c:v>
                </c:pt>
                <c:pt idx="5783">
                  <c:v>205.36706928530799</c:v>
                </c:pt>
                <c:pt idx="5784">
                  <c:v>205.04995053206699</c:v>
                </c:pt>
                <c:pt idx="5785">
                  <c:v>204.73324997933199</c:v>
                </c:pt>
                <c:pt idx="5786">
                  <c:v>204.416967182766</c:v>
                </c:pt>
                <c:pt idx="5787">
                  <c:v>204.101101698343</c:v>
                </c:pt>
                <c:pt idx="5788">
                  <c:v>203.785653082344</c:v>
                </c:pt>
                <c:pt idx="5789">
                  <c:v>203.47062089136099</c:v>
                </c:pt>
                <c:pt idx="5790">
                  <c:v>203.15600468229499</c:v>
                </c:pt>
                <c:pt idx="5791">
                  <c:v>202.84180401235301</c:v>
                </c:pt>
                <c:pt idx="5792">
                  <c:v>202.52801843905701</c:v>
                </c:pt>
                <c:pt idx="5793">
                  <c:v>202.214647520234</c:v>
                </c:pt>
                <c:pt idx="5794">
                  <c:v>201.901690814023</c:v>
                </c:pt>
                <c:pt idx="5795">
                  <c:v>201.589147878874</c:v>
                </c:pt>
                <c:pt idx="5796">
                  <c:v>201.277018273545</c:v>
                </c:pt>
                <c:pt idx="5797">
                  <c:v>200.96530155710499</c:v>
                </c:pt>
                <c:pt idx="5798">
                  <c:v>200.65399728893399</c:v>
                </c:pt>
                <c:pt idx="5799">
                  <c:v>200.34310502872199</c:v>
                </c:pt>
                <c:pt idx="5800">
                  <c:v>200.032624336471</c:v>
                </c:pt>
                <c:pt idx="5801">
                  <c:v>199.72255477249101</c:v>
                </c:pt>
                <c:pt idx="5802">
                  <c:v>199.412895897406</c:v>
                </c:pt>
                <c:pt idx="5803">
                  <c:v>199.10364727215</c:v>
                </c:pt>
                <c:pt idx="5804">
                  <c:v>198.794808457968</c:v>
                </c:pt>
                <c:pt idx="5805">
                  <c:v>198.486379016418</c:v>
                </c:pt>
                <c:pt idx="5806">
                  <c:v>198.178358509367</c:v>
                </c:pt>
                <c:pt idx="5807">
                  <c:v>197.87074649899699</c:v>
                </c:pt>
                <c:pt idx="5808">
                  <c:v>197.56354254779799</c:v>
                </c:pt>
                <c:pt idx="5809">
                  <c:v>197.25674621857399</c:v>
                </c:pt>
                <c:pt idx="5810">
                  <c:v>196.95035707444401</c:v>
                </c:pt>
                <c:pt idx="5811">
                  <c:v>196.644374678833</c:v>
                </c:pt>
                <c:pt idx="5812">
                  <c:v>196.33879859548301</c:v>
                </c:pt>
                <c:pt idx="5813">
                  <c:v>196.03362838844899</c:v>
                </c:pt>
                <c:pt idx="5814">
                  <c:v>195.728863622094</c:v>
                </c:pt>
                <c:pt idx="5815">
                  <c:v>195.424503861099</c:v>
                </c:pt>
                <c:pt idx="5816">
                  <c:v>195.12054867045501</c:v>
                </c:pt>
                <c:pt idx="5817">
                  <c:v>194.81699761546599</c:v>
                </c:pt>
                <c:pt idx="5818">
                  <c:v>194.51385026175001</c:v>
                </c:pt>
                <c:pt idx="5819">
                  <c:v>194.211106175238</c:v>
                </c:pt>
                <c:pt idx="5820">
                  <c:v>193.90876492217501</c:v>
                </c:pt>
                <c:pt idx="5821">
                  <c:v>193.60682606911701</c:v>
                </c:pt>
                <c:pt idx="5822">
                  <c:v>193.305289182938</c:v>
                </c:pt>
                <c:pt idx="5823">
                  <c:v>193.004153830821</c:v>
                </c:pt>
                <c:pt idx="5824">
                  <c:v>192.703419580266</c:v>
                </c:pt>
                <c:pt idx="5825">
                  <c:v>192.40308599908599</c:v>
                </c:pt>
                <c:pt idx="5826">
                  <c:v>192.103152655407</c:v>
                </c:pt>
                <c:pt idx="5827">
                  <c:v>191.80361911767099</c:v>
                </c:pt>
                <c:pt idx="5828">
                  <c:v>191.50448495463201</c:v>
                </c:pt>
                <c:pt idx="5829">
                  <c:v>191.20574973536301</c:v>
                </c:pt>
                <c:pt idx="5830">
                  <c:v>190.907413029244</c:v>
                </c:pt>
                <c:pt idx="5831">
                  <c:v>190.60947440597599</c:v>
                </c:pt>
                <c:pt idx="5832">
                  <c:v>190.311933435572</c:v>
                </c:pt>
                <c:pt idx="5833">
                  <c:v>190.01478968836099</c:v>
                </c:pt>
                <c:pt idx="5834">
                  <c:v>189.718042734985</c:v>
                </c:pt>
                <c:pt idx="5835">
                  <c:v>189.42169214640199</c:v>
                </c:pt>
                <c:pt idx="5836">
                  <c:v>189.12573749388599</c:v>
                </c:pt>
                <c:pt idx="5837">
                  <c:v>188.830178349025</c:v>
                </c:pt>
                <c:pt idx="5838">
                  <c:v>188.53501428372201</c:v>
                </c:pt>
                <c:pt idx="5839">
                  <c:v>188.24024487019699</c:v>
                </c:pt>
                <c:pt idx="5840">
                  <c:v>187.94586968098301</c:v>
                </c:pt>
                <c:pt idx="5841">
                  <c:v>187.65188828893099</c:v>
                </c:pt>
                <c:pt idx="5842">
                  <c:v>187.358300267206</c:v>
                </c:pt>
                <c:pt idx="5843">
                  <c:v>187.065105189288</c:v>
                </c:pt>
                <c:pt idx="5844">
                  <c:v>186.772302628977</c:v>
                </c:pt>
                <c:pt idx="5845">
                  <c:v>186.479892160383</c:v>
                </c:pt>
                <c:pt idx="5846">
                  <c:v>186.18787335793601</c:v>
                </c:pt>
                <c:pt idx="5847">
                  <c:v>185.89624579638101</c:v>
                </c:pt>
                <c:pt idx="5848">
                  <c:v>185.60500905077899</c:v>
                </c:pt>
                <c:pt idx="5849">
                  <c:v>185.314162696507</c:v>
                </c:pt>
                <c:pt idx="5850">
                  <c:v>185.02370630925799</c:v>
                </c:pt>
                <c:pt idx="5851">
                  <c:v>184.73363946504301</c:v>
                </c:pt>
                <c:pt idx="5852">
                  <c:v>184.44396174018701</c:v>
                </c:pt>
                <c:pt idx="5853">
                  <c:v>184.154672711334</c:v>
                </c:pt>
                <c:pt idx="5854">
                  <c:v>183.86577195544299</c:v>
                </c:pt>
                <c:pt idx="5855">
                  <c:v>183.577259049791</c:v>
                </c:pt>
                <c:pt idx="5856">
                  <c:v>183.28913357196799</c:v>
                </c:pt>
                <c:pt idx="5857">
                  <c:v>183.00139509988699</c:v>
                </c:pt>
                <c:pt idx="5858">
                  <c:v>182.71404321177201</c:v>
                </c:pt>
                <c:pt idx="5859">
                  <c:v>182.427077486168</c:v>
                </c:pt>
                <c:pt idx="5860">
                  <c:v>182.14049750193399</c:v>
                </c:pt>
                <c:pt idx="5861">
                  <c:v>181.854302838249</c:v>
                </c:pt>
                <c:pt idx="5862">
                  <c:v>181.56849307460701</c:v>
                </c:pt>
                <c:pt idx="5863">
                  <c:v>181.28306779082001</c:v>
                </c:pt>
                <c:pt idx="5864">
                  <c:v>180.99802656701601</c:v>
                </c:pt>
                <c:pt idx="5865">
                  <c:v>180.71336898364299</c:v>
                </c:pt>
                <c:pt idx="5866">
                  <c:v>180.429094621464</c:v>
                </c:pt>
                <c:pt idx="5867">
                  <c:v>180.14520306156001</c:v>
                </c:pt>
                <c:pt idx="5868">
                  <c:v>179.86169388533</c:v>
                </c:pt>
                <c:pt idx="5869">
                  <c:v>179.57856667448999</c:v>
                </c:pt>
                <c:pt idx="5870">
                  <c:v>179.29582101107499</c:v>
                </c:pt>
                <c:pt idx="5871">
                  <c:v>179.013456477435</c:v>
                </c:pt>
                <c:pt idx="5872">
                  <c:v>178.73147265623999</c:v>
                </c:pt>
                <c:pt idx="5873">
                  <c:v>178.44986913047799</c:v>
                </c:pt>
                <c:pt idx="5874">
                  <c:v>178.168645483452</c:v>
                </c:pt>
                <c:pt idx="5875">
                  <c:v>177.887801298786</c:v>
                </c:pt>
                <c:pt idx="5876">
                  <c:v>177.60733616041901</c:v>
                </c:pt>
                <c:pt idx="5877">
                  <c:v>177.32724965261201</c:v>
                </c:pt>
                <c:pt idx="5878">
                  <c:v>177.04754135994</c:v>
                </c:pt>
                <c:pt idx="5879">
                  <c:v>176.768210867297</c:v>
                </c:pt>
                <c:pt idx="5880">
                  <c:v>176.48925775989699</c:v>
                </c:pt>
                <c:pt idx="5881">
                  <c:v>176.210681623271</c:v>
                </c:pt>
                <c:pt idx="5882">
                  <c:v>175.93248204326699</c:v>
                </c:pt>
                <c:pt idx="5883">
                  <c:v>175.65465860605201</c:v>
                </c:pt>
                <c:pt idx="5884">
                  <c:v>175.377210898112</c:v>
                </c:pt>
                <c:pt idx="5885">
                  <c:v>175.100138506251</c:v>
                </c:pt>
                <c:pt idx="5886">
                  <c:v>174.82344101759099</c:v>
                </c:pt>
                <c:pt idx="5887">
                  <c:v>174.547118019572</c:v>
                </c:pt>
                <c:pt idx="5888">
                  <c:v>174.271169099953</c:v>
                </c:pt>
                <c:pt idx="5889">
                  <c:v>173.995593846812</c:v>
                </c:pt>
                <c:pt idx="5890">
                  <c:v>173.72039184854299</c:v>
                </c:pt>
                <c:pt idx="5891">
                  <c:v>173.445562693862</c:v>
                </c:pt>
                <c:pt idx="5892">
                  <c:v>173.17110597180101</c:v>
                </c:pt>
                <c:pt idx="5893">
                  <c:v>172.89702127171</c:v>
                </c:pt>
                <c:pt idx="5894">
                  <c:v>172.623308183261</c:v>
                </c:pt>
                <c:pt idx="5895">
                  <c:v>172.34996629644201</c:v>
                </c:pt>
                <c:pt idx="5896">
                  <c:v>172.07699520155899</c:v>
                </c:pt>
                <c:pt idx="5897">
                  <c:v>171.80439448923801</c:v>
                </c:pt>
                <c:pt idx="5898">
                  <c:v>171.53216375042399</c:v>
                </c:pt>
                <c:pt idx="5899">
                  <c:v>171.26030257638001</c:v>
                </c:pt>
                <c:pt idx="5900">
                  <c:v>170.98881055868699</c:v>
                </c:pt>
                <c:pt idx="5901">
                  <c:v>170.71768728924701</c:v>
                </c:pt>
                <c:pt idx="5902">
                  <c:v>170.44693236027899</c:v>
                </c:pt>
                <c:pt idx="5903">
                  <c:v>170.17654536431999</c:v>
                </c:pt>
                <c:pt idx="5904">
                  <c:v>169.906525894227</c:v>
                </c:pt>
                <c:pt idx="5905">
                  <c:v>169.63687354317699</c:v>
                </c:pt>
                <c:pt idx="5906">
                  <c:v>169.36758790466399</c:v>
                </c:pt>
                <c:pt idx="5907">
                  <c:v>169.098668572501</c:v>
                </c:pt>
                <c:pt idx="5908">
                  <c:v>168.83011514082</c:v>
                </c:pt>
                <c:pt idx="5909">
                  <c:v>168.56192720407299</c:v>
                </c:pt>
                <c:pt idx="5910">
                  <c:v>168.294104357029</c:v>
                </c:pt>
                <c:pt idx="5911">
                  <c:v>168.026646194779</c:v>
                </c:pt>
                <c:pt idx="5912">
                  <c:v>167.759552312728</c:v>
                </c:pt>
                <c:pt idx="5913">
                  <c:v>167.49282230660401</c:v>
                </c:pt>
                <c:pt idx="5914">
                  <c:v>167.22645577245299</c:v>
                </c:pt>
                <c:pt idx="5915">
                  <c:v>166.96045230663799</c:v>
                </c:pt>
                <c:pt idx="5916">
                  <c:v>166.694811505844</c:v>
                </c:pt>
                <c:pt idx="5917">
                  <c:v>166.42953296707299</c:v>
                </c:pt>
                <c:pt idx="5918">
                  <c:v>166.164616287646</c:v>
                </c:pt>
                <c:pt idx="5919">
                  <c:v>165.900061065203</c:v>
                </c:pt>
                <c:pt idx="5920">
                  <c:v>165.63586689770401</c:v>
                </c:pt>
                <c:pt idx="5921">
                  <c:v>165.37203338342599</c:v>
                </c:pt>
                <c:pt idx="5922">
                  <c:v>165.10856012096701</c:v>
                </c:pt>
                <c:pt idx="5923">
                  <c:v>164.845446709242</c:v>
                </c:pt>
                <c:pt idx="5924">
                  <c:v>164.58269274748699</c:v>
                </c:pt>
                <c:pt idx="5925">
                  <c:v>164.320297835254</c:v>
                </c:pt>
                <c:pt idx="5926">
                  <c:v>164.05826157241799</c:v>
                </c:pt>
                <c:pt idx="5927">
                  <c:v>163.79658355916899</c:v>
                </c:pt>
                <c:pt idx="5928">
                  <c:v>163.53526339601899</c:v>
                </c:pt>
                <c:pt idx="5929">
                  <c:v>163.27430068379499</c:v>
                </c:pt>
                <c:pt idx="5930">
                  <c:v>163.01369502364699</c:v>
                </c:pt>
                <c:pt idx="5931">
                  <c:v>162.75344601704299</c:v>
                </c:pt>
                <c:pt idx="5932">
                  <c:v>162.49355326576699</c:v>
                </c:pt>
                <c:pt idx="5933">
                  <c:v>162.234016371926</c:v>
                </c:pt>
                <c:pt idx="5934">
                  <c:v>161.97483493794201</c:v>
                </c:pt>
                <c:pt idx="5935">
                  <c:v>161.716008566559</c:v>
                </c:pt>
                <c:pt idx="5936">
                  <c:v>161.45753686083799</c:v>
                </c:pt>
                <c:pt idx="5937">
                  <c:v>161.199419424159</c:v>
                </c:pt>
                <c:pt idx="5938">
                  <c:v>160.94165586022001</c:v>
                </c:pt>
                <c:pt idx="5939">
                  <c:v>160.684245773041</c:v>
                </c:pt>
                <c:pt idx="5940">
                  <c:v>160.42718876695699</c:v>
                </c:pt>
                <c:pt idx="5941">
                  <c:v>160.17048444662399</c:v>
                </c:pt>
                <c:pt idx="5942">
                  <c:v>159.91413241701599</c:v>
                </c:pt>
                <c:pt idx="5943">
                  <c:v>159.658132283425</c:v>
                </c:pt>
                <c:pt idx="5944">
                  <c:v>159.402483651463</c:v>
                </c:pt>
                <c:pt idx="5945">
                  <c:v>159.14718612706</c:v>
                </c:pt>
                <c:pt idx="5946">
                  <c:v>158.89223931646401</c:v>
                </c:pt>
                <c:pt idx="5947">
                  <c:v>158.637642826243</c:v>
                </c:pt>
                <c:pt idx="5948">
                  <c:v>158.38339626328201</c:v>
                </c:pt>
                <c:pt idx="5949">
                  <c:v>158.12949923478601</c:v>
                </c:pt>
                <c:pt idx="5950">
                  <c:v>157.87595134827899</c:v>
                </c:pt>
                <c:pt idx="5951">
                  <c:v>157.62275221159999</c:v>
                </c:pt>
                <c:pt idx="5952">
                  <c:v>157.36990143291001</c:v>
                </c:pt>
                <c:pt idx="5953">
                  <c:v>157.11739862068799</c:v>
                </c:pt>
                <c:pt idx="5954">
                  <c:v>156.86524338372999</c:v>
                </c:pt>
                <c:pt idx="5955">
                  <c:v>156.61343533114999</c:v>
                </c:pt>
                <c:pt idx="5956">
                  <c:v>156.36197407238399</c:v>
                </c:pt>
                <c:pt idx="5957">
                  <c:v>156.110859217182</c:v>
                </c:pt>
                <c:pt idx="5958">
                  <c:v>155.86009037561399</c:v>
                </c:pt>
                <c:pt idx="5959">
                  <c:v>155.60966715806899</c:v>
                </c:pt>
                <c:pt idx="5960">
                  <c:v>155.35958917525301</c:v>
                </c:pt>
                <c:pt idx="5961">
                  <c:v>155.109856038191</c:v>
                </c:pt>
                <c:pt idx="5962">
                  <c:v>154.86046735822501</c:v>
                </c:pt>
                <c:pt idx="5963">
                  <c:v>154.611422747017</c:v>
                </c:pt>
                <c:pt idx="5964">
                  <c:v>154.36272181654499</c:v>
                </c:pt>
                <c:pt idx="5965">
                  <c:v>154.11436417910701</c:v>
                </c:pt>
                <c:pt idx="5966">
                  <c:v>153.86634944731799</c:v>
                </c:pt>
                <c:pt idx="5967">
                  <c:v>153.61867723410899</c:v>
                </c:pt>
                <c:pt idx="5968">
                  <c:v>153.371347152732</c:v>
                </c:pt>
                <c:pt idx="5969">
                  <c:v>153.124358816756</c:v>
                </c:pt>
                <c:pt idx="5970">
                  <c:v>152.87771184006701</c:v>
                </c:pt>
                <c:pt idx="5971">
                  <c:v>152.63140583686999</c:v>
                </c:pt>
                <c:pt idx="5972">
                  <c:v>152.38544042168499</c:v>
                </c:pt>
                <c:pt idx="5973">
                  <c:v>152.139815209354</c:v>
                </c:pt>
                <c:pt idx="5974">
                  <c:v>151.894529815033</c:v>
                </c:pt>
                <c:pt idx="5975">
                  <c:v>151.64958385419601</c:v>
                </c:pt>
                <c:pt idx="5976">
                  <c:v>151.40497694263701</c:v>
                </c:pt>
                <c:pt idx="5977">
                  <c:v>151.16070869646501</c:v>
                </c:pt>
                <c:pt idx="5978">
                  <c:v>150.91677873210801</c:v>
                </c:pt>
                <c:pt idx="5979">
                  <c:v>150.67318666630899</c:v>
                </c:pt>
                <c:pt idx="5980">
                  <c:v>150.429932116131</c:v>
                </c:pt>
                <c:pt idx="5981">
                  <c:v>150.18701469895399</c:v>
                </c:pt>
                <c:pt idx="5982">
                  <c:v>149.944434032473</c:v>
                </c:pt>
                <c:pt idx="5983">
                  <c:v>149.70218973470199</c:v>
                </c:pt>
                <c:pt idx="5984">
                  <c:v>149.46028142397299</c:v>
                </c:pt>
                <c:pt idx="5985">
                  <c:v>149.21870871893199</c:v>
                </c:pt>
                <c:pt idx="5986">
                  <c:v>148.97747123854501</c:v>
                </c:pt>
                <c:pt idx="5987">
                  <c:v>148.736568602093</c:v>
                </c:pt>
                <c:pt idx="5988">
                  <c:v>148.49600042917601</c:v>
                </c:pt>
                <c:pt idx="5989">
                  <c:v>148.255766339708</c:v>
                </c:pt>
                <c:pt idx="5990">
                  <c:v>148.015865953922</c:v>
                </c:pt>
                <c:pt idx="5991">
                  <c:v>147.77629889236701</c:v>
                </c:pt>
                <c:pt idx="5992">
                  <c:v>147.53706477590799</c:v>
                </c:pt>
                <c:pt idx="5993">
                  <c:v>147.29816322572799</c:v>
                </c:pt>
                <c:pt idx="5994">
                  <c:v>147.05959386332401</c:v>
                </c:pt>
                <c:pt idx="5995">
                  <c:v>146.82135631051401</c:v>
                </c:pt>
                <c:pt idx="5996">
                  <c:v>146.583450189427</c:v>
                </c:pt>
                <c:pt idx="5997">
                  <c:v>146.34587512251301</c:v>
                </c:pt>
                <c:pt idx="5998">
                  <c:v>146.108630732535</c:v>
                </c:pt>
                <c:pt idx="5999">
                  <c:v>145.87171664257301</c:v>
                </c:pt>
                <c:pt idx="6000">
                  <c:v>145.63513247602501</c:v>
                </c:pt>
                <c:pt idx="6001">
                  <c:v>145.39887785660201</c:v>
                </c:pt>
                <c:pt idx="6002">
                  <c:v>145.16295240833401</c:v>
                </c:pt>
                <c:pt idx="6003">
                  <c:v>144.927355755565</c:v>
                </c:pt>
                <c:pt idx="6004">
                  <c:v>144.69208752295501</c:v>
                </c:pt>
                <c:pt idx="6005">
                  <c:v>144.45714733548101</c:v>
                </c:pt>
                <c:pt idx="6006">
                  <c:v>144.22253481843401</c:v>
                </c:pt>
                <c:pt idx="6007">
                  <c:v>143.988249597422</c:v>
                </c:pt>
                <c:pt idx="6008">
                  <c:v>143.754291298368</c:v>
                </c:pt>
                <c:pt idx="6009">
                  <c:v>143.520659547512</c:v>
                </c:pt>
                <c:pt idx="6010">
                  <c:v>143.28735397140599</c:v>
                </c:pt>
                <c:pt idx="6011">
                  <c:v>143.054374196921</c:v>
                </c:pt>
                <c:pt idx="6012">
                  <c:v>142.821719851241</c:v>
                </c:pt>
                <c:pt idx="6013">
                  <c:v>142.589390561866</c:v>
                </c:pt>
                <c:pt idx="6014">
                  <c:v>142.35738595661201</c:v>
                </c:pt>
                <c:pt idx="6015">
                  <c:v>142.12570566360799</c:v>
                </c:pt>
                <c:pt idx="6016">
                  <c:v>141.89434931129901</c:v>
                </c:pt>
                <c:pt idx="6017">
                  <c:v>141.66331652844701</c:v>
                </c:pt>
                <c:pt idx="6018">
                  <c:v>141.43260694412399</c:v>
                </c:pt>
                <c:pt idx="6019">
                  <c:v>141.202220187721</c:v>
                </c:pt>
                <c:pt idx="6020">
                  <c:v>140.97215588894301</c:v>
                </c:pt>
                <c:pt idx="6021">
                  <c:v>140.742413677808</c:v>
                </c:pt>
                <c:pt idx="6022">
                  <c:v>140.51299318464899</c:v>
                </c:pt>
                <c:pt idx="6023">
                  <c:v>140.28389404011401</c:v>
                </c:pt>
                <c:pt idx="6024">
                  <c:v>140.055115875166</c:v>
                </c:pt>
                <c:pt idx="6025">
                  <c:v>139.826658321081</c:v>
                </c:pt>
                <c:pt idx="6026">
                  <c:v>139.59852100944801</c:v>
                </c:pt>
                <c:pt idx="6027">
                  <c:v>139.370703572173</c:v>
                </c:pt>
                <c:pt idx="6028">
                  <c:v>139.143205641474</c:v>
                </c:pt>
                <c:pt idx="6029">
                  <c:v>138.91602684988399</c:v>
                </c:pt>
                <c:pt idx="6030">
                  <c:v>138.68916683024901</c:v>
                </c:pt>
                <c:pt idx="6031">
                  <c:v>138.46262521572899</c:v>
                </c:pt>
                <c:pt idx="6032">
                  <c:v>138.236401639798</c:v>
                </c:pt>
                <c:pt idx="6033">
                  <c:v>138.010495736243</c:v>
                </c:pt>
                <c:pt idx="6034">
                  <c:v>137.78490713916401</c:v>
                </c:pt>
                <c:pt idx="6035">
                  <c:v>137.559635482977</c:v>
                </c:pt>
                <c:pt idx="6036">
                  <c:v>137.334680402408</c:v>
                </c:pt>
                <c:pt idx="6037">
                  <c:v>137.11004153249701</c:v>
                </c:pt>
                <c:pt idx="6038">
                  <c:v>136.88571850859901</c:v>
                </c:pt>
                <c:pt idx="6039">
                  <c:v>136.66171096638001</c:v>
                </c:pt>
                <c:pt idx="6040">
                  <c:v>136.43801854181999</c:v>
                </c:pt>
                <c:pt idx="6041">
                  <c:v>136.214640871211</c:v>
                </c:pt>
                <c:pt idx="6042">
                  <c:v>135.99157759116</c:v>
                </c:pt>
                <c:pt idx="6043">
                  <c:v>135.76882833858201</c:v>
                </c:pt>
                <c:pt idx="6044">
                  <c:v>135.54639275071</c:v>
                </c:pt>
                <c:pt idx="6045">
                  <c:v>135.324270465084</c:v>
                </c:pt>
                <c:pt idx="6046">
                  <c:v>135.10246111956201</c:v>
                </c:pt>
                <c:pt idx="6047">
                  <c:v>134.88096435231</c:v>
                </c:pt>
                <c:pt idx="6048">
                  <c:v>134.65977980180801</c:v>
                </c:pt>
                <c:pt idx="6049">
                  <c:v>134.43890710684701</c:v>
                </c:pt>
                <c:pt idx="6050">
                  <c:v>134.21834590653199</c:v>
                </c:pt>
                <c:pt idx="6051">
                  <c:v>133.99809584027801</c:v>
                </c:pt>
                <c:pt idx="6052">
                  <c:v>133.77815654781099</c:v>
                </c:pt>
                <c:pt idx="6053">
                  <c:v>133.55852766917101</c:v>
                </c:pt>
                <c:pt idx="6054">
                  <c:v>133.33920884470899</c:v>
                </c:pt>
                <c:pt idx="6055">
                  <c:v>133.12019971508599</c:v>
                </c:pt>
                <c:pt idx="6056">
                  <c:v>132.90149992127601</c:v>
                </c:pt>
                <c:pt idx="6057">
                  <c:v>132.68310910456299</c:v>
                </c:pt>
                <c:pt idx="6058">
                  <c:v>132.46502690654299</c:v>
                </c:pt>
                <c:pt idx="6059">
                  <c:v>132.247252969122</c:v>
                </c:pt>
                <c:pt idx="6060">
                  <c:v>132.029786934519</c:v>
                </c:pt>
                <c:pt idx="6061">
                  <c:v>131.81262844526199</c:v>
                </c:pt>
                <c:pt idx="6062">
                  <c:v>131.59577714419001</c:v>
                </c:pt>
                <c:pt idx="6063">
                  <c:v>131.37923267445399</c:v>
                </c:pt>
                <c:pt idx="6064">
                  <c:v>131.16299467951299</c:v>
                </c:pt>
                <c:pt idx="6065">
                  <c:v>130.947062803139</c:v>
                </c:pt>
                <c:pt idx="6066">
                  <c:v>130.73143668941199</c:v>
                </c:pt>
                <c:pt idx="6067">
                  <c:v>130.51611598272399</c:v>
                </c:pt>
                <c:pt idx="6068">
                  <c:v>130.30110032777699</c:v>
                </c:pt>
                <c:pt idx="6069">
                  <c:v>130.08638936958201</c:v>
                </c:pt>
                <c:pt idx="6070">
                  <c:v>129.87198275346</c:v>
                </c:pt>
                <c:pt idx="6071">
                  <c:v>129.657880125042</c:v>
                </c:pt>
                <c:pt idx="6072">
                  <c:v>129.44408113027001</c:v>
                </c:pt>
                <c:pt idx="6073">
                  <c:v>129.23058541539299</c:v>
                </c:pt>
                <c:pt idx="6074">
                  <c:v>129.017392626971</c:v>
                </c:pt>
                <c:pt idx="6075">
                  <c:v>128.80450241187299</c:v>
                </c:pt>
                <c:pt idx="6076">
                  <c:v>128.59191441727799</c:v>
                </c:pt>
                <c:pt idx="6077">
                  <c:v>128.379628290672</c:v>
                </c:pt>
                <c:pt idx="6078">
                  <c:v>128.167643679853</c:v>
                </c:pt>
                <c:pt idx="6079">
                  <c:v>127.955960232924</c:v>
                </c:pt>
                <c:pt idx="6080">
                  <c:v>127.74457759830101</c:v>
                </c:pt>
                <c:pt idx="6081">
                  <c:v>127.533495424705</c:v>
                </c:pt>
                <c:pt idx="6082">
                  <c:v>127.32271336116899</c:v>
                </c:pt>
                <c:pt idx="6083">
                  <c:v>127.11223105703</c:v>
                </c:pt>
                <c:pt idx="6084">
                  <c:v>126.902048161937</c:v>
                </c:pt>
                <c:pt idx="6085">
                  <c:v>126.692164325847</c:v>
                </c:pt>
                <c:pt idx="6086">
                  <c:v>126.482579199022</c:v>
                </c:pt>
                <c:pt idx="6087">
                  <c:v>126.273292432036</c:v>
                </c:pt>
                <c:pt idx="6088">
                  <c:v>126.06430367576699</c:v>
                </c:pt>
                <c:pt idx="6089">
                  <c:v>125.855612581404</c:v>
                </c:pt>
                <c:pt idx="6090">
                  <c:v>125.64721880044</c:v>
                </c:pt>
                <c:pt idx="6091">
                  <c:v>125.43912198468</c:v>
                </c:pt>
                <c:pt idx="6092">
                  <c:v>125.231321786232</c:v>
                </c:pt>
                <c:pt idx="6093">
                  <c:v>125.023817857513</c:v>
                </c:pt>
                <c:pt idx="6094">
                  <c:v>124.816609851248</c:v>
                </c:pt>
                <c:pt idx="6095">
                  <c:v>124.609697420469</c:v>
                </c:pt>
                <c:pt idx="6096">
                  <c:v>124.40308021851099</c:v>
                </c:pt>
                <c:pt idx="6097">
                  <c:v>124.196757899022</c:v>
                </c:pt>
                <c:pt idx="6098">
                  <c:v>123.990730115952</c:v>
                </c:pt>
                <c:pt idx="6099">
                  <c:v>123.78499652355799</c:v>
                </c:pt>
                <c:pt idx="6100">
                  <c:v>123.579556776405</c:v>
                </c:pt>
                <c:pt idx="6101">
                  <c:v>123.374410529364</c:v>
                </c:pt>
                <c:pt idx="6102">
                  <c:v>123.16955743761</c:v>
                </c:pt>
                <c:pt idx="6103">
                  <c:v>122.964997156626</c:v>
                </c:pt>
                <c:pt idx="6104">
                  <c:v>122.760729342201</c:v>
                </c:pt>
                <c:pt idx="6105">
                  <c:v>122.556753650429</c:v>
                </c:pt>
                <c:pt idx="6106">
                  <c:v>122.35306973770901</c:v>
                </c:pt>
                <c:pt idx="6107">
                  <c:v>122.149677260747</c:v>
                </c:pt>
                <c:pt idx="6108">
                  <c:v>121.946575876553</c:v>
                </c:pt>
                <c:pt idx="6109">
                  <c:v>121.743765242443</c:v>
                </c:pt>
                <c:pt idx="6110">
                  <c:v>121.541245016038</c:v>
                </c:pt>
                <c:pt idx="6111">
                  <c:v>121.339014855264</c:v>
                </c:pt>
                <c:pt idx="6112">
                  <c:v>121.13707441835101</c:v>
                </c:pt>
                <c:pt idx="6113">
                  <c:v>120.935423363834</c:v>
                </c:pt>
                <c:pt idx="6114">
                  <c:v>120.734061350554</c:v>
                </c:pt>
                <c:pt idx="6115">
                  <c:v>120.532988037656</c:v>
                </c:pt>
                <c:pt idx="6116">
                  <c:v>120.33220308458699</c:v>
                </c:pt>
                <c:pt idx="6117">
                  <c:v>120.1317061511</c:v>
                </c:pt>
                <c:pt idx="6118">
                  <c:v>119.93149689725399</c:v>
                </c:pt>
                <c:pt idx="6119">
                  <c:v>119.731574983408</c:v>
                </c:pt>
                <c:pt idx="6120">
                  <c:v>119.531940070228</c:v>
                </c:pt>
                <c:pt idx="6121">
                  <c:v>119.332591818681</c:v>
                </c:pt>
                <c:pt idx="6122">
                  <c:v>119.13352989003999</c:v>
                </c:pt>
                <c:pt idx="6123">
                  <c:v>118.93475394588</c:v>
                </c:pt>
                <c:pt idx="6124">
                  <c:v>118.736263648079</c:v>
                </c:pt>
                <c:pt idx="6125">
                  <c:v>118.53805865882001</c:v>
                </c:pt>
                <c:pt idx="6126">
                  <c:v>118.34013864058601</c:v>
                </c:pt>
                <c:pt idx="6127">
                  <c:v>118.142503256165</c:v>
                </c:pt>
                <c:pt idx="6128">
                  <c:v>117.94515216864799</c:v>
                </c:pt>
                <c:pt idx="6129">
                  <c:v>117.748085041428</c:v>
                </c:pt>
                <c:pt idx="6130">
                  <c:v>117.551301538199</c:v>
                </c:pt>
                <c:pt idx="6131">
                  <c:v>117.35480132295901</c:v>
                </c:pt>
                <c:pt idx="6132">
                  <c:v>117.158584060008</c:v>
                </c:pt>
                <c:pt idx="6133">
                  <c:v>116.96264941394899</c:v>
                </c:pt>
                <c:pt idx="6134">
                  <c:v>116.76699704968399</c:v>
                </c:pt>
                <c:pt idx="6135">
                  <c:v>116.571626632419</c:v>
                </c:pt>
                <c:pt idx="6136">
                  <c:v>116.376537827661</c:v>
                </c:pt>
                <c:pt idx="6137">
                  <c:v>116.18173030121901</c:v>
                </c:pt>
                <c:pt idx="6138">
                  <c:v>115.987203719202</c:v>
                </c:pt>
                <c:pt idx="6139">
                  <c:v>115.792957748023</c:v>
                </c:pt>
                <c:pt idx="6140">
                  <c:v>115.598992054392</c:v>
                </c:pt>
                <c:pt idx="6141">
                  <c:v>115.405306305324</c:v>
                </c:pt>
                <c:pt idx="6142">
                  <c:v>115.211900168132</c:v>
                </c:pt>
                <c:pt idx="6143">
                  <c:v>115.01877331043001</c:v>
                </c:pt>
                <c:pt idx="6144">
                  <c:v>114.825925400134</c:v>
                </c:pt>
                <c:pt idx="6145">
                  <c:v>114.63335610546</c:v>
                </c:pt>
                <c:pt idx="6146">
                  <c:v>114.441065094922</c:v>
                </c:pt>
                <c:pt idx="6147">
                  <c:v>114.24905203733699</c:v>
                </c:pt>
                <c:pt idx="6148">
                  <c:v>114.057316601821</c:v>
                </c:pt>
                <c:pt idx="6149">
                  <c:v>113.86585845778799</c:v>
                </c:pt>
                <c:pt idx="6150">
                  <c:v>113.674677274955</c:v>
                </c:pt>
                <c:pt idx="6151">
                  <c:v>113.48377272333499</c:v>
                </c:pt>
                <c:pt idx="6152">
                  <c:v>113.293144473243</c:v>
                </c:pt>
                <c:pt idx="6153">
                  <c:v>113.102792195291</c:v>
                </c:pt>
                <c:pt idx="6154">
                  <c:v>112.91271556039401</c:v>
                </c:pt>
                <c:pt idx="6155">
                  <c:v>112.72291423976</c:v>
                </c:pt>
                <c:pt idx="6156">
                  <c:v>112.53338790490101</c:v>
                </c:pt>
                <c:pt idx="6157">
                  <c:v>112.344136227625</c:v>
                </c:pt>
                <c:pt idx="6158">
                  <c:v>112.15515888004001</c:v>
                </c:pt>
                <c:pt idx="6159">
                  <c:v>111.96645553454999</c:v>
                </c:pt>
                <c:pt idx="6160">
                  <c:v>111.77802586385999</c:v>
                </c:pt>
                <c:pt idx="6161">
                  <c:v>111.589869540972</c:v>
                </c:pt>
                <c:pt idx="6162">
                  <c:v>111.401986239184</c:v>
                </c:pt>
                <c:pt idx="6163">
                  <c:v>111.21437563209599</c:v>
                </c:pt>
                <c:pt idx="6164">
                  <c:v>111.0270373936</c:v>
                </c:pt>
                <c:pt idx="6165">
                  <c:v>110.839971197891</c:v>
                </c:pt>
                <c:pt idx="6166">
                  <c:v>110.653176719459</c:v>
                </c:pt>
                <c:pt idx="6167">
                  <c:v>110.466653633089</c:v>
                </c:pt>
                <c:pt idx="6168">
                  <c:v>110.280401613866</c:v>
                </c:pt>
                <c:pt idx="6169">
                  <c:v>110.094420337172</c:v>
                </c:pt>
                <c:pt idx="6170">
                  <c:v>109.90870947868299</c:v>
                </c:pt>
                <c:pt idx="6171">
                  <c:v>109.723268714374</c:v>
                </c:pt>
                <c:pt idx="6172">
                  <c:v>109.538097720515</c:v>
                </c:pt>
                <c:pt idx="6173">
                  <c:v>109.35319617367399</c:v>
                </c:pt>
                <c:pt idx="6174">
                  <c:v>109.168563750714</c:v>
                </c:pt>
                <c:pt idx="6175">
                  <c:v>108.98420012879301</c:v>
                </c:pt>
                <c:pt idx="6176">
                  <c:v>108.800104985367</c:v>
                </c:pt>
                <c:pt idx="6177">
                  <c:v>108.61627799818601</c:v>
                </c:pt>
                <c:pt idx="6178">
                  <c:v>108.432718845295</c:v>
                </c:pt>
                <c:pt idx="6179">
                  <c:v>108.24942720503699</c:v>
                </c:pt>
                <c:pt idx="6180">
                  <c:v>108.06640275604801</c:v>
                </c:pt>
                <c:pt idx="6181">
                  <c:v>107.88364517725999</c:v>
                </c:pt>
                <c:pt idx="6182">
                  <c:v>107.701154147899</c:v>
                </c:pt>
                <c:pt idx="6183">
                  <c:v>107.51892934748599</c:v>
                </c:pt>
                <c:pt idx="6184">
                  <c:v>107.336970455838</c:v>
                </c:pt>
                <c:pt idx="6185">
                  <c:v>107.155277153065</c:v>
                </c:pt>
                <c:pt idx="6186">
                  <c:v>106.973849119571</c:v>
                </c:pt>
                <c:pt idx="6187">
                  <c:v>106.792686036056</c:v>
                </c:pt>
                <c:pt idx="6188">
                  <c:v>106.611787583512</c:v>
                </c:pt>
                <c:pt idx="6189">
                  <c:v>106.43115344322599</c:v>
                </c:pt>
                <c:pt idx="6190">
                  <c:v>106.250783296778</c:v>
                </c:pt>
                <c:pt idx="6191">
                  <c:v>106.070676826043</c:v>
                </c:pt>
                <c:pt idx="6192">
                  <c:v>105.890833713186</c:v>
                </c:pt>
                <c:pt idx="6193">
                  <c:v>105.71125364066999</c:v>
                </c:pt>
                <c:pt idx="6194">
                  <c:v>105.53193629124701</c:v>
                </c:pt>
                <c:pt idx="6195">
                  <c:v>105.35288134796301</c:v>
                </c:pt>
                <c:pt idx="6196">
                  <c:v>105.174088494158</c:v>
                </c:pt>
                <c:pt idx="6197">
                  <c:v>104.995557413464</c:v>
                </c:pt>
                <c:pt idx="6198">
                  <c:v>104.81728778980499</c:v>
                </c:pt>
                <c:pt idx="6199">
                  <c:v>104.639279307397</c:v>
                </c:pt>
                <c:pt idx="6200">
                  <c:v>104.461531650748</c:v>
                </c:pt>
                <c:pt idx="6201">
                  <c:v>104.28404450466</c:v>
                </c:pt>
                <c:pt idx="6202">
                  <c:v>104.106817554225</c:v>
                </c:pt>
                <c:pt idx="6203">
                  <c:v>103.92985048482601</c:v>
                </c:pt>
                <c:pt idx="6204">
                  <c:v>103.753142982138</c:v>
                </c:pt>
                <c:pt idx="6205">
                  <c:v>103.57669473212999</c:v>
                </c:pt>
                <c:pt idx="6206">
                  <c:v>103.40050542105899</c:v>
                </c:pt>
                <c:pt idx="6207">
                  <c:v>103.224574735473</c:v>
                </c:pt>
                <c:pt idx="6208">
                  <c:v>103.048902362213</c:v>
                </c:pt>
                <c:pt idx="6209">
                  <c:v>102.873487988409</c:v>
                </c:pt>
                <c:pt idx="6210">
                  <c:v>102.69833130148101</c:v>
                </c:pt>
                <c:pt idx="6211">
                  <c:v>102.52343198914301</c:v>
                </c:pt>
                <c:pt idx="6212">
                  <c:v>102.34878973939399</c:v>
                </c:pt>
                <c:pt idx="6213">
                  <c:v>102.17440424052801</c:v>
                </c:pt>
                <c:pt idx="6214">
                  <c:v>102.000275181124</c:v>
                </c:pt>
                <c:pt idx="6215">
                  <c:v>101.82640225005601</c:v>
                </c:pt>
                <c:pt idx="6216">
                  <c:v>101.652785136483</c:v>
                </c:pt>
                <c:pt idx="6217">
                  <c:v>101.47942352985601</c:v>
                </c:pt>
                <c:pt idx="6218">
                  <c:v>101.30631711991499</c:v>
                </c:pt>
                <c:pt idx="6219">
                  <c:v>101.133465596687</c:v>
                </c:pt>
                <c:pt idx="6220">
                  <c:v>100.960868650492</c:v>
                </c:pt>
                <c:pt idx="6221">
                  <c:v>100.78852597193401</c:v>
                </c:pt>
                <c:pt idx="6222">
                  <c:v>100.61643725190901</c:v>
                </c:pt>
                <c:pt idx="6223">
                  <c:v>100.4446021816</c:v>
                </c:pt>
                <c:pt idx="6224">
                  <c:v>100.27302045248</c:v>
                </c:pt>
                <c:pt idx="6225">
                  <c:v>100.10169175630701</c:v>
                </c:pt>
                <c:pt idx="6226">
                  <c:v>99.930615785130101</c:v>
                </c:pt>
                <c:pt idx="6227">
                  <c:v>99.759792231283697</c:v>
                </c:pt>
                <c:pt idx="6228">
                  <c:v>99.589220787391298</c:v>
                </c:pt>
                <c:pt idx="6229">
                  <c:v>99.418901146363893</c:v>
                </c:pt>
                <c:pt idx="6230">
                  <c:v>99.248833001398793</c:v>
                </c:pt>
                <c:pt idx="6231">
                  <c:v>99.079016045981405</c:v>
                </c:pt>
                <c:pt idx="6232">
                  <c:v>98.909449973883994</c:v>
                </c:pt>
                <c:pt idx="6233">
                  <c:v>98.740134479164894</c:v>
                </c:pt>
                <c:pt idx="6234">
                  <c:v>98.571069256170006</c:v>
                </c:pt>
                <c:pt idx="6235">
                  <c:v>98.4022539995307</c:v>
                </c:pt>
                <c:pt idx="6236">
                  <c:v>98.233688404166202</c:v>
                </c:pt>
                <c:pt idx="6237">
                  <c:v>98.065372165280493</c:v>
                </c:pt>
                <c:pt idx="6238">
                  <c:v>97.897304978363493</c:v>
                </c:pt>
                <c:pt idx="6239">
                  <c:v>97.729486539191996</c:v>
                </c:pt>
                <c:pt idx="6240">
                  <c:v>97.561916543827607</c:v>
                </c:pt>
                <c:pt idx="6241">
                  <c:v>97.394594688618099</c:v>
                </c:pt>
                <c:pt idx="6242">
                  <c:v>97.227520670195801</c:v>
                </c:pt>
                <c:pt idx="6243">
                  <c:v>97.060694185478695</c:v>
                </c:pt>
                <c:pt idx="6244">
                  <c:v>96.894114931669804</c:v>
                </c:pt>
                <c:pt idx="6245">
                  <c:v>96.727782606256795</c:v>
                </c:pt>
                <c:pt idx="6246">
                  <c:v>96.561696907012106</c:v>
                </c:pt>
                <c:pt idx="6247">
                  <c:v>96.395857531992306</c:v>
                </c:pt>
                <c:pt idx="6248">
                  <c:v>96.230264179538395</c:v>
                </c:pt>
                <c:pt idx="6249">
                  <c:v>96.064916548276003</c:v>
                </c:pt>
                <c:pt idx="6250">
                  <c:v>95.899814337115004</c:v>
                </c:pt>
                <c:pt idx="6251">
                  <c:v>95.734957245248097</c:v>
                </c:pt>
                <c:pt idx="6252">
                  <c:v>95.570344972151702</c:v>
                </c:pt>
                <c:pt idx="6253">
                  <c:v>95.405977217586596</c:v>
                </c:pt>
                <c:pt idx="6254">
                  <c:v>95.241853681596595</c:v>
                </c:pt>
                <c:pt idx="6255">
                  <c:v>95.077974064508297</c:v>
                </c:pt>
                <c:pt idx="6256">
                  <c:v>94.914338066931506</c:v>
                </c:pt>
                <c:pt idx="6257">
                  <c:v>94.750945389758797</c:v>
                </c:pt>
                <c:pt idx="6258">
                  <c:v>94.587795734165596</c:v>
                </c:pt>
                <c:pt idx="6259">
                  <c:v>94.424888801609399</c:v>
                </c:pt>
                <c:pt idx="6260">
                  <c:v>94.262224293830897</c:v>
                </c:pt>
                <c:pt idx="6261">
                  <c:v>94.099801912851902</c:v>
                </c:pt>
                <c:pt idx="6262">
                  <c:v>93.937621360976294</c:v>
                </c:pt>
                <c:pt idx="6263">
                  <c:v>93.775682340790894</c:v>
                </c:pt>
                <c:pt idx="6264">
                  <c:v>93.613984555162801</c:v>
                </c:pt>
                <c:pt idx="6265">
                  <c:v>93.452527707241501</c:v>
                </c:pt>
                <c:pt idx="6266">
                  <c:v>93.291311500457397</c:v>
                </c:pt>
                <c:pt idx="6267">
                  <c:v>93.1303356385218</c:v>
                </c:pt>
                <c:pt idx="6268">
                  <c:v>92.969599825427593</c:v>
                </c:pt>
                <c:pt idx="6269">
                  <c:v>92.809103765448199</c:v>
                </c:pt>
                <c:pt idx="6270">
                  <c:v>92.648847163137603</c:v>
                </c:pt>
                <c:pt idx="6271">
                  <c:v>92.488829723329701</c:v>
                </c:pt>
                <c:pt idx="6272">
                  <c:v>92.329051151140405</c:v>
                </c:pt>
                <c:pt idx="6273">
                  <c:v>92.169511151963206</c:v>
                </c:pt>
                <c:pt idx="6274">
                  <c:v>92.010209431473896</c:v>
                </c:pt>
                <c:pt idx="6275">
                  <c:v>91.8511456956264</c:v>
                </c:pt>
                <c:pt idx="6276">
                  <c:v>91.692319650655804</c:v>
                </c:pt>
                <c:pt idx="6277">
                  <c:v>91.533731003075005</c:v>
                </c:pt>
                <c:pt idx="6278">
                  <c:v>91.375379459677205</c:v>
                </c:pt>
                <c:pt idx="6279">
                  <c:v>91.217264727534101</c:v>
                </c:pt>
                <c:pt idx="6280">
                  <c:v>91.059386513997197</c:v>
                </c:pt>
                <c:pt idx="6281">
                  <c:v>90.901744526695396</c:v>
                </c:pt>
                <c:pt idx="6282">
                  <c:v>90.744338473537894</c:v>
                </c:pt>
                <c:pt idx="6283">
                  <c:v>90.587168062710703</c:v>
                </c:pt>
                <c:pt idx="6284">
                  <c:v>90.430233002679003</c:v>
                </c:pt>
                <c:pt idx="6285">
                  <c:v>90.273533002185602</c:v>
                </c:pt>
                <c:pt idx="6286">
                  <c:v>90.117067770251396</c:v>
                </c:pt>
                <c:pt idx="6287">
                  <c:v>89.960837016175503</c:v>
                </c:pt>
                <c:pt idx="6288">
                  <c:v>89.804840449533302</c:v>
                </c:pt>
                <c:pt idx="6289">
                  <c:v>89.649077780179198</c:v>
                </c:pt>
                <c:pt idx="6290">
                  <c:v>89.493548718243204</c:v>
                </c:pt>
                <c:pt idx="6291">
                  <c:v>89.338252974133496</c:v>
                </c:pt>
                <c:pt idx="6292">
                  <c:v>89.183190258534907</c:v>
                </c:pt>
                <c:pt idx="6293">
                  <c:v>89.028360282408499</c:v>
                </c:pt>
                <c:pt idx="6294">
                  <c:v>88.873762756992093</c:v>
                </c:pt>
                <c:pt idx="6295">
                  <c:v>88.719397393800506</c:v>
                </c:pt>
                <c:pt idx="6296">
                  <c:v>88.565263904623507</c:v>
                </c:pt>
                <c:pt idx="6297">
                  <c:v>88.411362001528104</c:v>
                </c:pt>
                <c:pt idx="6298">
                  <c:v>88.257691396855705</c:v>
                </c:pt>
                <c:pt idx="6299">
                  <c:v>88.104251803225395</c:v>
                </c:pt>
                <c:pt idx="6300">
                  <c:v>87.951042933529493</c:v>
                </c:pt>
                <c:pt idx="6301">
                  <c:v>87.798064500937599</c:v>
                </c:pt>
                <c:pt idx="6302">
                  <c:v>87.6453162188931</c:v>
                </c:pt>
                <c:pt idx="6303">
                  <c:v>87.492797801115003</c:v>
                </c:pt>
                <c:pt idx="6304">
                  <c:v>87.340508961596299</c:v>
                </c:pt>
                <c:pt idx="6305">
                  <c:v>87.188449414606595</c:v>
                </c:pt>
                <c:pt idx="6306">
                  <c:v>87.036618874687093</c:v>
                </c:pt>
                <c:pt idx="6307">
                  <c:v>86.885017056655897</c:v>
                </c:pt>
                <c:pt idx="6308">
                  <c:v>86.733643675603801</c:v>
                </c:pt>
                <c:pt idx="6309">
                  <c:v>86.5824984468954</c:v>
                </c:pt>
                <c:pt idx="6310">
                  <c:v>86.4315810861698</c:v>
                </c:pt>
                <c:pt idx="6311">
                  <c:v>86.280891309339594</c:v>
                </c:pt>
                <c:pt idx="6312">
                  <c:v>86.1304288325898</c:v>
                </c:pt>
                <c:pt idx="6313">
                  <c:v>85.98019337238</c:v>
                </c:pt>
                <c:pt idx="6314">
                  <c:v>85.830184645441705</c:v>
                </c:pt>
                <c:pt idx="6315">
                  <c:v>85.680402368780705</c:v>
                </c:pt>
                <c:pt idx="6316">
                  <c:v>85.530846259673993</c:v>
                </c:pt>
                <c:pt idx="6317">
                  <c:v>85.381516035671893</c:v>
                </c:pt>
                <c:pt idx="6318">
                  <c:v>85.232411414596896</c:v>
                </c:pt>
                <c:pt idx="6319">
                  <c:v>85.083532114543999</c:v>
                </c:pt>
                <c:pt idx="6320">
                  <c:v>84.934877853879399</c:v>
                </c:pt>
                <c:pt idx="6321">
                  <c:v>84.786448351242001</c:v>
                </c:pt>
                <c:pt idx="6322">
                  <c:v>84.638243325542405</c:v>
                </c:pt>
                <c:pt idx="6323">
                  <c:v>84.490262495961701</c:v>
                </c:pt>
                <c:pt idx="6324">
                  <c:v>84.342505581953205</c:v>
                </c:pt>
                <c:pt idx="6325">
                  <c:v>84.1949723032414</c:v>
                </c:pt>
                <c:pt idx="6326">
                  <c:v>84.047662379821404</c:v>
                </c:pt>
                <c:pt idx="6327">
                  <c:v>83.900575531958197</c:v>
                </c:pt>
                <c:pt idx="6328">
                  <c:v>83.753711480189693</c:v>
                </c:pt>
                <c:pt idx="6329">
                  <c:v>83.607069945322294</c:v>
                </c:pt>
                <c:pt idx="6330">
                  <c:v>83.460650648433301</c:v>
                </c:pt>
                <c:pt idx="6331">
                  <c:v>83.314453310870107</c:v>
                </c:pt>
                <c:pt idx="6332">
                  <c:v>83.168477654250097</c:v>
                </c:pt>
                <c:pt idx="6333">
                  <c:v>83.022723400460393</c:v>
                </c:pt>
                <c:pt idx="6334">
                  <c:v>82.877190271657099</c:v>
                </c:pt>
                <c:pt idx="6335">
                  <c:v>82.731877990266895</c:v>
                </c:pt>
                <c:pt idx="6336">
                  <c:v>82.586786278984405</c:v>
                </c:pt>
                <c:pt idx="6337">
                  <c:v>82.441914860774403</c:v>
                </c:pt>
                <c:pt idx="6338">
                  <c:v>82.297263458869494</c:v>
                </c:pt>
                <c:pt idx="6339">
                  <c:v>82.152831796771494</c:v>
                </c:pt>
                <c:pt idx="6340">
                  <c:v>82.008619598251599</c:v>
                </c:pt>
                <c:pt idx="6341">
                  <c:v>81.864626587347303</c:v>
                </c:pt>
                <c:pt idx="6342">
                  <c:v>81.720852488366106</c:v>
                </c:pt>
                <c:pt idx="6343">
                  <c:v>81.577297025882899</c:v>
                </c:pt>
                <c:pt idx="6344">
                  <c:v>81.433959924739895</c:v>
                </c:pt>
                <c:pt idx="6345">
                  <c:v>81.290840910047905</c:v>
                </c:pt>
                <c:pt idx="6346">
                  <c:v>81.147939707183994</c:v>
                </c:pt>
                <c:pt idx="6347">
                  <c:v>81.0052560417937</c:v>
                </c:pt>
                <c:pt idx="6348">
                  <c:v>80.862789639788701</c:v>
                </c:pt>
                <c:pt idx="6349">
                  <c:v>80.720540227348593</c:v>
                </c:pt>
                <c:pt idx="6350">
                  <c:v>80.578507530918998</c:v>
                </c:pt>
                <c:pt idx="6351">
                  <c:v>80.436691277212205</c:v>
                </c:pt>
                <c:pt idx="6352">
                  <c:v>80.295091193207099</c:v>
                </c:pt>
                <c:pt idx="6353">
                  <c:v>80.153707006148593</c:v>
                </c:pt>
                <c:pt idx="6354">
                  <c:v>80.012538443547896</c:v>
                </c:pt>
                <c:pt idx="6355">
                  <c:v>79.871585233182103</c:v>
                </c:pt>
                <c:pt idx="6356">
                  <c:v>79.730847103093794</c:v>
                </c:pt>
                <c:pt idx="6357">
                  <c:v>79.590323781591195</c:v>
                </c:pt>
                <c:pt idx="6358">
                  <c:v>79.450014997247607</c:v>
                </c:pt>
                <c:pt idx="6359">
                  <c:v>79.3099204789021</c:v>
                </c:pt>
                <c:pt idx="6360">
                  <c:v>79.170039955658496</c:v>
                </c:pt>
                <c:pt idx="6361">
                  <c:v>79.030373156885005</c:v>
                </c:pt>
                <c:pt idx="6362">
                  <c:v>78.890919812215003</c:v>
                </c:pt>
                <c:pt idx="6363">
                  <c:v>78.751679651546098</c:v>
                </c:pt>
                <c:pt idx="6364">
                  <c:v>78.612652405040393</c:v>
                </c:pt>
                <c:pt idx="6365">
                  <c:v>78.4738378031238</c:v>
                </c:pt>
                <c:pt idx="6366">
                  <c:v>78.335235576486298</c:v>
                </c:pt>
                <c:pt idx="6367">
                  <c:v>78.196845456081903</c:v>
                </c:pt>
                <c:pt idx="6368">
                  <c:v>78.058667173127802</c:v>
                </c:pt>
                <c:pt idx="6369">
                  <c:v>77.920700459105305</c:v>
                </c:pt>
                <c:pt idx="6370">
                  <c:v>77.782945045757799</c:v>
                </c:pt>
                <c:pt idx="6371">
                  <c:v>77.645400665092296</c:v>
                </c:pt>
                <c:pt idx="6372">
                  <c:v>77.508067049379406</c:v>
                </c:pt>
                <c:pt idx="6373">
                  <c:v>77.370943931151203</c:v>
                </c:pt>
                <c:pt idx="6374">
                  <c:v>77.234031043203402</c:v>
                </c:pt>
                <c:pt idx="6375">
                  <c:v>77.097328118593197</c:v>
                </c:pt>
                <c:pt idx="6376">
                  <c:v>76.960834890640598</c:v>
                </c:pt>
                <c:pt idx="6377">
                  <c:v>76.824551092927095</c:v>
                </c:pt>
                <c:pt idx="6378">
                  <c:v>76.688476459296496</c:v>
                </c:pt>
                <c:pt idx="6379">
                  <c:v>76.552610723854002</c:v>
                </c:pt>
                <c:pt idx="6380">
                  <c:v>76.416953620965998</c:v>
                </c:pt>
                <c:pt idx="6381">
                  <c:v>76.281504885260802</c:v>
                </c:pt>
                <c:pt idx="6382">
                  <c:v>76.1462642516275</c:v>
                </c:pt>
                <c:pt idx="6383">
                  <c:v>76.011231455215807</c:v>
                </c:pt>
                <c:pt idx="6384">
                  <c:v>75.876406231437301</c:v>
                </c:pt>
                <c:pt idx="6385">
                  <c:v>75.741788315962495</c:v>
                </c:pt>
                <c:pt idx="6386">
                  <c:v>75.607377444723795</c:v>
                </c:pt>
                <c:pt idx="6387">
                  <c:v>75.473173353912898</c:v>
                </c:pt>
                <c:pt idx="6388">
                  <c:v>75.339175779982298</c:v>
                </c:pt>
                <c:pt idx="6389">
                  <c:v>75.205384459643895</c:v>
                </c:pt>
                <c:pt idx="6390">
                  <c:v>75.071799129869106</c:v>
                </c:pt>
                <c:pt idx="6391">
                  <c:v>74.938419527889593</c:v>
                </c:pt>
                <c:pt idx="6392">
                  <c:v>74.805245391195399</c:v>
                </c:pt>
                <c:pt idx="6393">
                  <c:v>74.672276457536896</c:v>
                </c:pt>
                <c:pt idx="6394">
                  <c:v>74.539512464922794</c:v>
                </c:pt>
                <c:pt idx="6395">
                  <c:v>74.406953151620002</c:v>
                </c:pt>
                <c:pt idx="6396">
                  <c:v>74.274598256155997</c:v>
                </c:pt>
                <c:pt idx="6397">
                  <c:v>74.142447517314096</c:v>
                </c:pt>
                <c:pt idx="6398">
                  <c:v>74.010500674138399</c:v>
                </c:pt>
                <c:pt idx="6399">
                  <c:v>73.878757465929894</c:v>
                </c:pt>
                <c:pt idx="6400">
                  <c:v>73.747217632247001</c:v>
                </c:pt>
                <c:pt idx="6401">
                  <c:v>73.615880912907201</c:v>
                </c:pt>
                <c:pt idx="6402">
                  <c:v>73.484747047984897</c:v>
                </c:pt>
                <c:pt idx="6403">
                  <c:v>73.353815777811505</c:v>
                </c:pt>
                <c:pt idx="6404">
                  <c:v>73.223086842976699</c:v>
                </c:pt>
                <c:pt idx="6405">
                  <c:v>73.092559984326201</c:v>
                </c:pt>
                <c:pt idx="6406">
                  <c:v>72.962234942963093</c:v>
                </c:pt>
                <c:pt idx="6407">
                  <c:v>72.832111460247802</c:v>
                </c:pt>
                <c:pt idx="6408">
                  <c:v>72.702189277795696</c:v>
                </c:pt>
                <c:pt idx="6409">
                  <c:v>72.572468137479206</c:v>
                </c:pt>
                <c:pt idx="6410">
                  <c:v>72.442947781428401</c:v>
                </c:pt>
                <c:pt idx="6411">
                  <c:v>72.313627952027005</c:v>
                </c:pt>
                <c:pt idx="6412">
                  <c:v>72.184508391916197</c:v>
                </c:pt>
                <c:pt idx="6413">
                  <c:v>72.055588843992197</c:v>
                </c:pt>
                <c:pt idx="6414">
                  <c:v>71.926869051406598</c:v>
                </c:pt>
                <c:pt idx="6415">
                  <c:v>71.798348757566302</c:v>
                </c:pt>
                <c:pt idx="6416">
                  <c:v>71.670027706133794</c:v>
                </c:pt>
                <c:pt idx="6417">
                  <c:v>71.541905641026304</c:v>
                </c:pt>
                <c:pt idx="6418">
                  <c:v>71.413982306415505</c:v>
                </c:pt>
                <c:pt idx="6419">
                  <c:v>71.286257446727902</c:v>
                </c:pt>
                <c:pt idx="6420">
                  <c:v>71.1587308066444</c:v>
                </c:pt>
                <c:pt idx="6421">
                  <c:v>71.031402131100293</c:v>
                </c:pt>
                <c:pt idx="6422">
                  <c:v>70.904271165284598</c:v>
                </c:pt>
                <c:pt idx="6423">
                  <c:v>70.777337654640803</c:v>
                </c:pt>
                <c:pt idx="6424">
                  <c:v>70.650601344865393</c:v>
                </c:pt>
                <c:pt idx="6425">
                  <c:v>70.524061981908602</c:v>
                </c:pt>
                <c:pt idx="6426">
                  <c:v>70.3977193119742</c:v>
                </c:pt>
                <c:pt idx="6427">
                  <c:v>70.271573081519193</c:v>
                </c:pt>
                <c:pt idx="6428">
                  <c:v>70.145623037253799</c:v>
                </c:pt>
                <c:pt idx="6429">
                  <c:v>70.019868926139907</c:v>
                </c:pt>
                <c:pt idx="6430">
                  <c:v>69.894310495393896</c:v>
                </c:pt>
                <c:pt idx="6431">
                  <c:v>69.768947492483093</c:v>
                </c:pt>
                <c:pt idx="6432">
                  <c:v>69.643779665127198</c:v>
                </c:pt>
                <c:pt idx="6433">
                  <c:v>69.518806761299501</c:v>
                </c:pt>
                <c:pt idx="6434">
                  <c:v>69.394028529223803</c:v>
                </c:pt>
                <c:pt idx="6435">
                  <c:v>69.269444717376103</c:v>
                </c:pt>
                <c:pt idx="6436">
                  <c:v>69.145055074484006</c:v>
                </c:pt>
                <c:pt idx="6437">
                  <c:v>69.020859349527001</c:v>
                </c:pt>
                <c:pt idx="6438">
                  <c:v>68.896857291734193</c:v>
                </c:pt>
                <c:pt idx="6439">
                  <c:v>68.773048650588507</c:v>
                </c:pt>
                <c:pt idx="6440">
                  <c:v>68.6494331758214</c:v>
                </c:pt>
                <c:pt idx="6441">
                  <c:v>68.526010617415906</c:v>
                </c:pt>
                <c:pt idx="6442">
                  <c:v>68.402780725605993</c:v>
                </c:pt>
                <c:pt idx="6443">
                  <c:v>68.279743250874702</c:v>
                </c:pt>
                <c:pt idx="6444">
                  <c:v>68.156897943957006</c:v>
                </c:pt>
                <c:pt idx="6445">
                  <c:v>68.034244555837105</c:v>
                </c:pt>
                <c:pt idx="6446">
                  <c:v>67.911782837748106</c:v>
                </c:pt>
                <c:pt idx="6447">
                  <c:v>67.789512541174204</c:v>
                </c:pt>
                <c:pt idx="6448">
                  <c:v>67.667433417848898</c:v>
                </c:pt>
                <c:pt idx="6449">
                  <c:v>67.545545219754302</c:v>
                </c:pt>
                <c:pt idx="6450">
                  <c:v>67.423847699121794</c:v>
                </c:pt>
                <c:pt idx="6451">
                  <c:v>67.302340608432203</c:v>
                </c:pt>
                <c:pt idx="6452">
                  <c:v>67.181023700414997</c:v>
                </c:pt>
                <c:pt idx="6453">
                  <c:v>67.059896728048301</c:v>
                </c:pt>
                <c:pt idx="6454">
                  <c:v>66.938959444558193</c:v>
                </c:pt>
                <c:pt idx="6455">
                  <c:v>66.818211603419599</c:v>
                </c:pt>
                <c:pt idx="6456">
                  <c:v>66.697652958354894</c:v>
                </c:pt>
                <c:pt idx="6457">
                  <c:v>66.577283263335701</c:v>
                </c:pt>
                <c:pt idx="6458">
                  <c:v>66.457102272579604</c:v>
                </c:pt>
                <c:pt idx="6459">
                  <c:v>66.337109740552904</c:v>
                </c:pt>
                <c:pt idx="6460">
                  <c:v>66.2173054219694</c:v>
                </c:pt>
                <c:pt idx="6461">
                  <c:v>66.097689071789503</c:v>
                </c:pt>
                <c:pt idx="6462">
                  <c:v>65.978260445220798</c:v>
                </c:pt>
                <c:pt idx="6463">
                  <c:v>65.859019297717595</c:v>
                </c:pt>
                <c:pt idx="6464">
                  <c:v>65.739965384981602</c:v>
                </c:pt>
                <c:pt idx="6465">
                  <c:v>65.621098462960703</c:v>
                </c:pt>
                <c:pt idx="6466">
                  <c:v>65.502418287848499</c:v>
                </c:pt>
                <c:pt idx="6467">
                  <c:v>65.383924616085807</c:v>
                </c:pt>
                <c:pt idx="6468">
                  <c:v>65.265617204358904</c:v>
                </c:pt>
                <c:pt idx="6469">
                  <c:v>65.147495809599306</c:v>
                </c:pt>
                <c:pt idx="6470">
                  <c:v>65.029560188984902</c:v>
                </c:pt>
                <c:pt idx="6471">
                  <c:v>64.911810099939601</c:v>
                </c:pt>
                <c:pt idx="6472">
                  <c:v>64.794245300131493</c:v>
                </c:pt>
                <c:pt idx="6473">
                  <c:v>64.676865547474094</c:v>
                </c:pt>
                <c:pt idx="6474">
                  <c:v>64.559670600126395</c:v>
                </c:pt>
                <c:pt idx="6475">
                  <c:v>64.442660216491305</c:v>
                </c:pt>
                <c:pt idx="6476">
                  <c:v>64.325834155217194</c:v>
                </c:pt>
                <c:pt idx="6477">
                  <c:v>64.209192175196307</c:v>
                </c:pt>
                <c:pt idx="6478">
                  <c:v>64.092734035565698</c:v>
                </c:pt>
                <c:pt idx="6479">
                  <c:v>63.976459495705598</c:v>
                </c:pt>
                <c:pt idx="6480">
                  <c:v>63.860368315241097</c:v>
                </c:pt>
                <c:pt idx="6481">
                  <c:v>63.744460254040099</c:v>
                </c:pt>
                <c:pt idx="6482">
                  <c:v>63.628735072214702</c:v>
                </c:pt>
                <c:pt idx="6483">
                  <c:v>63.513192530120698</c:v>
                </c:pt>
                <c:pt idx="6484">
                  <c:v>63.397832388356001</c:v>
                </c:pt>
                <c:pt idx="6485">
                  <c:v>63.282654407762699</c:v>
                </c:pt>
                <c:pt idx="6486">
                  <c:v>63.167658349425302</c:v>
                </c:pt>
                <c:pt idx="6487">
                  <c:v>63.0528439746708</c:v>
                </c:pt>
                <c:pt idx="6488">
                  <c:v>62.938211045068499</c:v>
                </c:pt>
                <c:pt idx="6489">
                  <c:v>62.823759322430597</c:v>
                </c:pt>
                <c:pt idx="6490">
                  <c:v>62.7094885688117</c:v>
                </c:pt>
                <c:pt idx="6491">
                  <c:v>62.595398546507397</c:v>
                </c:pt>
                <c:pt idx="6492">
                  <c:v>62.481489018056102</c:v>
                </c:pt>
                <c:pt idx="6493">
                  <c:v>62.367759746237098</c:v>
                </c:pt>
                <c:pt idx="6494">
                  <c:v>62.254210494072098</c:v>
                </c:pt>
                <c:pt idx="6495">
                  <c:v>62.140841024822997</c:v>
                </c:pt>
                <c:pt idx="6496">
                  <c:v>62.027651101993399</c:v>
                </c:pt>
                <c:pt idx="6497">
                  <c:v>61.914640489328299</c:v>
                </c:pt>
                <c:pt idx="6498">
                  <c:v>61.8018089508126</c:v>
                </c:pt>
                <c:pt idx="6499">
                  <c:v>61.689156250672397</c:v>
                </c:pt>
                <c:pt idx="6500">
                  <c:v>61.576682153373902</c:v>
                </c:pt>
                <c:pt idx="6501">
                  <c:v>61.464386423624099</c:v>
                </c:pt>
                <c:pt idx="6502">
                  <c:v>61.352268826369503</c:v>
                </c:pt>
                <c:pt idx="6503">
                  <c:v>61.240329126796503</c:v>
                </c:pt>
                <c:pt idx="6504">
                  <c:v>61.128567090331899</c:v>
                </c:pt>
                <c:pt idx="6505">
                  <c:v>61.016982482641403</c:v>
                </c:pt>
                <c:pt idx="6506">
                  <c:v>60.905575069630999</c:v>
                </c:pt>
                <c:pt idx="6507">
                  <c:v>60.7943446174447</c:v>
                </c:pt>
                <c:pt idx="6508">
                  <c:v>60.683290892466196</c:v>
                </c:pt>
                <c:pt idx="6509">
                  <c:v>60.572413661318301</c:v>
                </c:pt>
                <c:pt idx="6510">
                  <c:v>60.461712690862903</c:v>
                </c:pt>
                <c:pt idx="6511">
                  <c:v>60.351187748198797</c:v>
                </c:pt>
                <c:pt idx="6512">
                  <c:v>60.240838600664198</c:v>
                </c:pt>
                <c:pt idx="6513">
                  <c:v>60.130665015836399</c:v>
                </c:pt>
                <c:pt idx="6514">
                  <c:v>60.020666761529398</c:v>
                </c:pt>
                <c:pt idx="6515">
                  <c:v>59.910843605795399</c:v>
                </c:pt>
                <c:pt idx="6516">
                  <c:v>59.801195316924698</c:v>
                </c:pt>
                <c:pt idx="6517">
                  <c:v>59.691721663444604</c:v>
                </c:pt>
                <c:pt idx="6518">
                  <c:v>59.582422414119698</c:v>
                </c:pt>
                <c:pt idx="6519">
                  <c:v>59.473297337952701</c:v>
                </c:pt>
                <c:pt idx="6520">
                  <c:v>59.364346204181999</c:v>
                </c:pt>
                <c:pt idx="6521">
                  <c:v>59.255568782283703</c:v>
                </c:pt>
                <c:pt idx="6522">
                  <c:v>59.146964841970103</c:v>
                </c:pt>
                <c:pt idx="6523">
                  <c:v>59.038534153190902</c:v>
                </c:pt>
                <c:pt idx="6524">
                  <c:v>58.930276486130403</c:v>
                </c:pt>
                <c:pt idx="6525">
                  <c:v>58.822191611210798</c:v>
                </c:pt>
                <c:pt idx="6526">
                  <c:v>58.7142792990891</c:v>
                </c:pt>
                <c:pt idx="6527">
                  <c:v>58.606539320658896</c:v>
                </c:pt>
                <c:pt idx="6528">
                  <c:v>58.498971447048703</c:v>
                </c:pt>
                <c:pt idx="6529">
                  <c:v>58.391575449623303</c:v>
                </c:pt>
                <c:pt idx="6530">
                  <c:v>58.284351099981698</c:v>
                </c:pt>
                <c:pt idx="6531">
                  <c:v>58.177298169958803</c:v>
                </c:pt>
                <c:pt idx="6532">
                  <c:v>58.070416431624501</c:v>
                </c:pt>
                <c:pt idx="6533">
                  <c:v>57.963705657283398</c:v>
                </c:pt>
                <c:pt idx="6534">
                  <c:v>57.857165619474202</c:v>
                </c:pt>
                <c:pt idx="6535">
                  <c:v>57.750796090970297</c:v>
                </c:pt>
                <c:pt idx="6536">
                  <c:v>57.644596844779997</c:v>
                </c:pt>
                <c:pt idx="6537">
                  <c:v>57.538567654144799</c:v>
                </c:pt>
                <c:pt idx="6538">
                  <c:v>57.432708292540198</c:v>
                </c:pt>
                <c:pt idx="6539">
                  <c:v>57.3270185336766</c:v>
                </c:pt>
                <c:pt idx="6540">
                  <c:v>57.221498151496498</c:v>
                </c:pt>
                <c:pt idx="6541">
                  <c:v>57.116146920176398</c:v>
                </c:pt>
                <c:pt idx="6542">
                  <c:v>57.010964614126401</c:v>
                </c:pt>
                <c:pt idx="6543">
                  <c:v>56.905951007989103</c:v>
                </c:pt>
                <c:pt idx="6544">
                  <c:v>56.801105876640698</c:v>
                </c:pt>
                <c:pt idx="6545">
                  <c:v>56.696428995189002</c:v>
                </c:pt>
                <c:pt idx="6546">
                  <c:v>56.591920138975802</c:v>
                </c:pt>
                <c:pt idx="6547">
                  <c:v>56.487579083574197</c:v>
                </c:pt>
                <c:pt idx="6548">
                  <c:v>56.3834056047898</c:v>
                </c:pt>
                <c:pt idx="6549">
                  <c:v>56.2793994786608</c:v>
                </c:pt>
                <c:pt idx="6550">
                  <c:v>56.175560481456699</c:v>
                </c:pt>
                <c:pt idx="6551">
                  <c:v>56.071888389678797</c:v>
                </c:pt>
                <c:pt idx="6552">
                  <c:v>55.968382980059701</c:v>
                </c:pt>
                <c:pt idx="6553">
                  <c:v>55.865044029564302</c:v>
                </c:pt>
                <c:pt idx="6554">
                  <c:v>55.761871315388099</c:v>
                </c:pt>
                <c:pt idx="6555">
                  <c:v>55.658864614957203</c:v>
                </c:pt>
                <c:pt idx="6556">
                  <c:v>55.556023705929299</c:v>
                </c:pt>
                <c:pt idx="6557">
                  <c:v>55.453348366192799</c:v>
                </c:pt>
                <c:pt idx="6558">
                  <c:v>55.350838373865997</c:v>
                </c:pt>
                <c:pt idx="6559">
                  <c:v>55.248493507298001</c:v>
                </c:pt>
                <c:pt idx="6560">
                  <c:v>55.146313545068303</c:v>
                </c:pt>
                <c:pt idx="6561">
                  <c:v>55.044298265986001</c:v>
                </c:pt>
                <c:pt idx="6562">
                  <c:v>54.942447449090601</c:v>
                </c:pt>
                <c:pt idx="6563">
                  <c:v>54.840760873650602</c:v>
                </c:pt>
                <c:pt idx="6564">
                  <c:v>54.7392383191644</c:v>
                </c:pt>
                <c:pt idx="6565">
                  <c:v>54.637879565359803</c:v>
                </c:pt>
                <c:pt idx="6566">
                  <c:v>54.536684392194303</c:v>
                </c:pt>
                <c:pt idx="6567">
                  <c:v>54.435652579853098</c:v>
                </c:pt>
                <c:pt idx="6568">
                  <c:v>54.334783908751199</c:v>
                </c:pt>
                <c:pt idx="6569">
                  <c:v>54.234078159532402</c:v>
                </c:pt>
                <c:pt idx="6570">
                  <c:v>54.133535113068397</c:v>
                </c:pt>
                <c:pt idx="6571">
                  <c:v>54.033154550459599</c:v>
                </c:pt>
                <c:pt idx="6572">
                  <c:v>53.932936253035201</c:v>
                </c:pt>
                <c:pt idx="6573">
                  <c:v>53.832880002350997</c:v>
                </c:pt>
                <c:pt idx="6574">
                  <c:v>53.732985580191801</c:v>
                </c:pt>
                <c:pt idx="6575">
                  <c:v>53.633252768569797</c:v>
                </c:pt>
                <c:pt idx="6576">
                  <c:v>53.533681349724702</c:v>
                </c:pt>
                <c:pt idx="6577">
                  <c:v>53.4342711061228</c:v>
                </c:pt>
                <c:pt idx="6578">
                  <c:v>53.335021820459502</c:v>
                </c:pt>
                <c:pt idx="6579">
                  <c:v>53.235933275654901</c:v>
                </c:pt>
                <c:pt idx="6580">
                  <c:v>53.137005254857399</c:v>
                </c:pt>
                <c:pt idx="6581">
                  <c:v>53.038237541442001</c:v>
                </c:pt>
                <c:pt idx="6582">
                  <c:v>52.939629919009597</c:v>
                </c:pt>
                <c:pt idx="6583">
                  <c:v>52.841182171388098</c:v>
                </c:pt>
                <c:pt idx="6584">
                  <c:v>52.742894082630698</c:v>
                </c:pt>
                <c:pt idx="6585">
                  <c:v>52.644765437017902</c:v>
                </c:pt>
                <c:pt idx="6586">
                  <c:v>52.546796019055002</c:v>
                </c:pt>
                <c:pt idx="6587">
                  <c:v>52.448985613473198</c:v>
                </c:pt>
                <c:pt idx="6588">
                  <c:v>52.351334005229504</c:v>
                </c:pt>
                <c:pt idx="6589">
                  <c:v>52.253840979506101</c:v>
                </c:pt>
                <c:pt idx="6590">
                  <c:v>52.156506321710502</c:v>
                </c:pt>
                <c:pt idx="6591">
                  <c:v>52.059329817474499</c:v>
                </c:pt>
                <c:pt idx="6592">
                  <c:v>51.9623112526562</c:v>
                </c:pt>
                <c:pt idx="6593">
                  <c:v>51.865450413337001</c:v>
                </c:pt>
                <c:pt idx="6594">
                  <c:v>51.768747085823001</c:v>
                </c:pt>
                <c:pt idx="6595">
                  <c:v>51.672201056646102</c:v>
                </c:pt>
                <c:pt idx="6596">
                  <c:v>51.575812112560001</c:v>
                </c:pt>
                <c:pt idx="6597">
                  <c:v>51.479580040544803</c:v>
                </c:pt>
                <c:pt idx="6598">
                  <c:v>51.383504627802999</c:v>
                </c:pt>
                <c:pt idx="6599">
                  <c:v>51.287585661760602</c:v>
                </c:pt>
                <c:pt idx="6600">
                  <c:v>51.191822930068597</c:v>
                </c:pt>
                <c:pt idx="6601">
                  <c:v>51.096216220600198</c:v>
                </c:pt>
                <c:pt idx="6602">
                  <c:v>51.000765321451702</c:v>
                </c:pt>
                <c:pt idx="6603">
                  <c:v>50.905470020943199</c:v>
                </c:pt>
                <c:pt idx="6604">
                  <c:v>50.810330107617098</c:v>
                </c:pt>
                <c:pt idx="6605">
                  <c:v>50.715345370238502</c:v>
                </c:pt>
                <c:pt idx="6606">
                  <c:v>50.620515597795603</c:v>
                </c:pt>
                <c:pt idx="6607">
                  <c:v>50.525840579498301</c:v>
                </c:pt>
                <c:pt idx="6608">
                  <c:v>50.431320104778997</c:v>
                </c:pt>
                <c:pt idx="6609">
                  <c:v>50.336953963292501</c:v>
                </c:pt>
                <c:pt idx="6610">
                  <c:v>50.242741944914698</c:v>
                </c:pt>
                <c:pt idx="6611">
                  <c:v>50.148683839743498</c:v>
                </c:pt>
                <c:pt idx="6612">
                  <c:v>50.054779438099203</c:v>
                </c:pt>
                <c:pt idx="6613">
                  <c:v>49.961028530522398</c:v>
                </c:pt>
                <c:pt idx="6614">
                  <c:v>49.867430907775102</c:v>
                </c:pt>
                <c:pt idx="6615">
                  <c:v>49.773986360840603</c:v>
                </c:pt>
                <c:pt idx="6616">
                  <c:v>49.680694680922997</c:v>
                </c:pt>
                <c:pt idx="6617">
                  <c:v>49.587555659448</c:v>
                </c:pt>
                <c:pt idx="6618">
                  <c:v>49.494569088059897</c:v>
                </c:pt>
                <c:pt idx="6619">
                  <c:v>49.401734758625302</c:v>
                </c:pt>
                <c:pt idx="6620">
                  <c:v>49.309052463230302</c:v>
                </c:pt>
                <c:pt idx="6621">
                  <c:v>49.216521994180901</c:v>
                </c:pt>
                <c:pt idx="6622">
                  <c:v>49.124143144003099</c:v>
                </c:pt>
                <c:pt idx="6623">
                  <c:v>49.031915705442998</c:v>
                </c:pt>
                <c:pt idx="6624">
                  <c:v>48.939839471466001</c:v>
                </c:pt>
                <c:pt idx="6625">
                  <c:v>48.8479142352571</c:v>
                </c:pt>
                <c:pt idx="6626">
                  <c:v>48.756139790219997</c:v>
                </c:pt>
                <c:pt idx="6627">
                  <c:v>48.664515929978599</c:v>
                </c:pt>
                <c:pt idx="6628">
                  <c:v>48.573042448374601</c:v>
                </c:pt>
                <c:pt idx="6629">
                  <c:v>48.481719139468701</c:v>
                </c:pt>
                <c:pt idx="6630">
                  <c:v>48.3905457975414</c:v>
                </c:pt>
                <c:pt idx="6631">
                  <c:v>48.299522217089503</c:v>
                </c:pt>
                <c:pt idx="6632">
                  <c:v>48.208648192830601</c:v>
                </c:pt>
                <c:pt idx="6633">
                  <c:v>48.1179235196985</c:v>
                </c:pt>
                <c:pt idx="6634">
                  <c:v>48.0273479928453</c:v>
                </c:pt>
                <c:pt idx="6635">
                  <c:v>47.936921407641897</c:v>
                </c:pt>
                <c:pt idx="6636">
                  <c:v>47.846643559675201</c:v>
                </c:pt>
                <c:pt idx="6637">
                  <c:v>47.756514244751401</c:v>
                </c:pt>
                <c:pt idx="6638">
                  <c:v>47.666533258892898</c:v>
                </c:pt>
                <c:pt idx="6639">
                  <c:v>47.576700398339</c:v>
                </c:pt>
                <c:pt idx="6640">
                  <c:v>47.487015459547202</c:v>
                </c:pt>
                <c:pt idx="6641">
                  <c:v>47.397478239190598</c:v>
                </c:pt>
                <c:pt idx="6642">
                  <c:v>47.308088534159999</c:v>
                </c:pt>
                <c:pt idx="6643">
                  <c:v>47.218846141561201</c:v>
                </c:pt>
                <c:pt idx="6644">
                  <c:v>47.129750858718403</c:v>
                </c:pt>
                <c:pt idx="6645">
                  <c:v>47.040802483169998</c:v>
                </c:pt>
                <c:pt idx="6646">
                  <c:v>46.952000812672203</c:v>
                </c:pt>
                <c:pt idx="6647">
                  <c:v>46.8633456451958</c:v>
                </c:pt>
                <c:pt idx="6648">
                  <c:v>46.774836778927501</c:v>
                </c:pt>
                <c:pt idx="6649">
                  <c:v>46.686474012269898</c:v>
                </c:pt>
                <c:pt idx="6650">
                  <c:v>46.598257143840499</c:v>
                </c:pt>
                <c:pt idx="6651">
                  <c:v>46.510185972472797</c:v>
                </c:pt>
                <c:pt idx="6652">
                  <c:v>46.422260297215303</c:v>
                </c:pt>
                <c:pt idx="6653">
                  <c:v>46.334479917329503</c:v>
                </c:pt>
                <c:pt idx="6654">
                  <c:v>46.246844632295002</c:v>
                </c:pt>
                <c:pt idx="6655">
                  <c:v>46.159354241802603</c:v>
                </c:pt>
                <c:pt idx="6656">
                  <c:v>46.072008545759402</c:v>
                </c:pt>
                <c:pt idx="6657">
                  <c:v>45.9848073442867</c:v>
                </c:pt>
                <c:pt idx="6658">
                  <c:v>45.897750437719701</c:v>
                </c:pt>
                <c:pt idx="6659">
                  <c:v>45.810837626606698</c:v>
                </c:pt>
                <c:pt idx="6660">
                  <c:v>45.724068711710999</c:v>
                </c:pt>
                <c:pt idx="6661">
                  <c:v>45.637443494009297</c:v>
                </c:pt>
                <c:pt idx="6662">
                  <c:v>45.5509617746904</c:v>
                </c:pt>
                <c:pt idx="6663">
                  <c:v>45.464623355158601</c:v>
                </c:pt>
                <c:pt idx="6664">
                  <c:v>45.378428037029501</c:v>
                </c:pt>
                <c:pt idx="6665">
                  <c:v>45.292375622132603</c:v>
                </c:pt>
                <c:pt idx="6666">
                  <c:v>45.206465912509799</c:v>
                </c:pt>
                <c:pt idx="6667">
                  <c:v>45.120698710416001</c:v>
                </c:pt>
                <c:pt idx="6668">
                  <c:v>45.035073818318601</c:v>
                </c:pt>
                <c:pt idx="6669">
                  <c:v>44.9495910388966</c:v>
                </c:pt>
                <c:pt idx="6670">
                  <c:v>44.864250175042301</c:v>
                </c:pt>
                <c:pt idx="6671">
                  <c:v>44.779051029859502</c:v>
                </c:pt>
                <c:pt idx="6672">
                  <c:v>44.693993406663601</c:v>
                </c:pt>
                <c:pt idx="6673">
                  <c:v>44.609077108982099</c:v>
                </c:pt>
                <c:pt idx="6674">
                  <c:v>44.524301940553599</c:v>
                </c:pt>
                <c:pt idx="6675">
                  <c:v>44.439667705328802</c:v>
                </c:pt>
                <c:pt idx="6676">
                  <c:v>44.355174207469098</c:v>
                </c:pt>
                <c:pt idx="6677">
                  <c:v>44.270821251346703</c:v>
                </c:pt>
                <c:pt idx="6678">
                  <c:v>44.186608641545703</c:v>
                </c:pt>
                <c:pt idx="6679">
                  <c:v>44.10253618286</c:v>
                </c:pt>
                <c:pt idx="6680">
                  <c:v>44.018603680294703</c:v>
                </c:pt>
                <c:pt idx="6681">
                  <c:v>43.934810939064697</c:v>
                </c:pt>
                <c:pt idx="6682">
                  <c:v>43.851157764595499</c:v>
                </c:pt>
                <c:pt idx="6683">
                  <c:v>43.7676439625236</c:v>
                </c:pt>
                <c:pt idx="6684">
                  <c:v>43.684269338693703</c:v>
                </c:pt>
                <c:pt idx="6685">
                  <c:v>43.601033699162102</c:v>
                </c:pt>
                <c:pt idx="6686">
                  <c:v>43.517936850193102</c:v>
                </c:pt>
                <c:pt idx="6687">
                  <c:v>43.434978598261502</c:v>
                </c:pt>
                <c:pt idx="6688">
                  <c:v>43.3521587500518</c:v>
                </c:pt>
                <c:pt idx="6689">
                  <c:v>43.269477112456698</c:v>
                </c:pt>
                <c:pt idx="6690">
                  <c:v>43.186933492578</c:v>
                </c:pt>
                <c:pt idx="6691">
                  <c:v>43.104527697727598</c:v>
                </c:pt>
                <c:pt idx="6692">
                  <c:v>43.022259535423998</c:v>
                </c:pt>
                <c:pt idx="6693">
                  <c:v>42.9401288133962</c:v>
                </c:pt>
                <c:pt idx="6694">
                  <c:v>42.858135339581203</c:v>
                </c:pt>
                <c:pt idx="6695">
                  <c:v>42.776278922122799</c:v>
                </c:pt>
                <c:pt idx="6696">
                  <c:v>42.694559369375</c:v>
                </c:pt>
                <c:pt idx="6697">
                  <c:v>42.612976489898003</c:v>
                </c:pt>
                <c:pt idx="6698">
                  <c:v>42.5315300924605</c:v>
                </c:pt>
                <c:pt idx="6699">
                  <c:v>42.450219986039002</c:v>
                </c:pt>
                <c:pt idx="6700">
                  <c:v>42.369045979817002</c:v>
                </c:pt>
                <c:pt idx="6701">
                  <c:v>42.2880078831855</c:v>
                </c:pt>
                <c:pt idx="6702">
                  <c:v>42.207105505742597</c:v>
                </c:pt>
                <c:pt idx="6703">
                  <c:v>42.126338657293701</c:v>
                </c:pt>
                <c:pt idx="6704">
                  <c:v>42.045707147850202</c:v>
                </c:pt>
                <c:pt idx="6705">
                  <c:v>41.965210787631399</c:v>
                </c:pt>
                <c:pt idx="6706">
                  <c:v>41.884849387061799</c:v>
                </c:pt>
                <c:pt idx="6707">
                  <c:v>41.804622756773298</c:v>
                </c:pt>
                <c:pt idx="6708">
                  <c:v>41.7245307076033</c:v>
                </c:pt>
                <c:pt idx="6709">
                  <c:v>41.644573050595703</c:v>
                </c:pt>
                <c:pt idx="6710">
                  <c:v>41.564749597000002</c:v>
                </c:pt>
                <c:pt idx="6711">
                  <c:v>41.485060158271899</c:v>
                </c:pt>
                <c:pt idx="6712">
                  <c:v>41.405504546072002</c:v>
                </c:pt>
                <c:pt idx="6713">
                  <c:v>41.3260825722666</c:v>
                </c:pt>
                <c:pt idx="6714">
                  <c:v>41.246794048927498</c:v>
                </c:pt>
                <c:pt idx="6715">
                  <c:v>41.167638788331899</c:v>
                </c:pt>
                <c:pt idx="6716">
                  <c:v>41.088616602960798</c:v>
                </c:pt>
                <c:pt idx="6717">
                  <c:v>41.009727305501002</c:v>
                </c:pt>
                <c:pt idx="6718">
                  <c:v>40.930970708844001</c:v>
                </c:pt>
                <c:pt idx="6719">
                  <c:v>40.852346626085101</c:v>
                </c:pt>
                <c:pt idx="6720">
                  <c:v>40.773854870524403</c:v>
                </c:pt>
                <c:pt idx="6721">
                  <c:v>40.695495255666202</c:v>
                </c:pt>
                <c:pt idx="6722">
                  <c:v>40.617267595218699</c:v>
                </c:pt>
                <c:pt idx="6723">
                  <c:v>40.539171703094198</c:v>
                </c:pt>
                <c:pt idx="6724">
                  <c:v>40.4612073934085</c:v>
                </c:pt>
                <c:pt idx="6725">
                  <c:v>40.383374480480398</c:v>
                </c:pt>
                <c:pt idx="6726">
                  <c:v>40.305672778833902</c:v>
                </c:pt>
                <c:pt idx="6727">
                  <c:v>40.228102103194097</c:v>
                </c:pt>
                <c:pt idx="6728">
                  <c:v>40.150662268490699</c:v>
                </c:pt>
                <c:pt idx="6729">
                  <c:v>40.073353089856099</c:v>
                </c:pt>
                <c:pt idx="6730">
                  <c:v>39.996174382624602</c:v>
                </c:pt>
                <c:pt idx="6731">
                  <c:v>39.919125962334299</c:v>
                </c:pt>
                <c:pt idx="6732">
                  <c:v>39.842207644725498</c:v>
                </c:pt>
                <c:pt idx="6733">
                  <c:v>39.765419245740198</c:v>
                </c:pt>
                <c:pt idx="6734">
                  <c:v>39.688760581523198</c:v>
                </c:pt>
                <c:pt idx="6735">
                  <c:v>39.612231468421001</c:v>
                </c:pt>
                <c:pt idx="6736">
                  <c:v>39.535831722982699</c:v>
                </c:pt>
                <c:pt idx="6737">
                  <c:v>39.459561161958298</c:v>
                </c:pt>
                <c:pt idx="6738">
                  <c:v>39.383419602299298</c:v>
                </c:pt>
                <c:pt idx="6739">
                  <c:v>39.307406861159798</c:v>
                </c:pt>
                <c:pt idx="6740">
                  <c:v>39.2315227558937</c:v>
                </c:pt>
                <c:pt idx="6741">
                  <c:v>39.155767104057098</c:v>
                </c:pt>
                <c:pt idx="6742">
                  <c:v>39.080139723406397</c:v>
                </c:pt>
                <c:pt idx="6743">
                  <c:v>39.004640431899098</c:v>
                </c:pt>
                <c:pt idx="6744">
                  <c:v>38.929269047693303</c:v>
                </c:pt>
                <c:pt idx="6745">
                  <c:v>38.8540253891478</c:v>
                </c:pt>
                <c:pt idx="6746">
                  <c:v>38.778909274821402</c:v>
                </c:pt>
                <c:pt idx="6747">
                  <c:v>38.703920523473201</c:v>
                </c:pt>
                <c:pt idx="6748">
                  <c:v>38.629058954062401</c:v>
                </c:pt>
                <c:pt idx="6749">
                  <c:v>38.554324385748899</c:v>
                </c:pt>
                <c:pt idx="6750">
                  <c:v>38.479716637890803</c:v>
                </c:pt>
                <c:pt idx="6751">
                  <c:v>38.405235530046497</c:v>
                </c:pt>
                <c:pt idx="6752">
                  <c:v>38.330880881974601</c:v>
                </c:pt>
                <c:pt idx="6753">
                  <c:v>38.256652513631501</c:v>
                </c:pt>
                <c:pt idx="6754">
                  <c:v>38.182550245173999</c:v>
                </c:pt>
                <c:pt idx="6755">
                  <c:v>38.108573896957701</c:v>
                </c:pt>
                <c:pt idx="6756">
                  <c:v>38.034723289536402</c:v>
                </c:pt>
                <c:pt idx="6757">
                  <c:v>37.9609982436629</c:v>
                </c:pt>
                <c:pt idx="6758">
                  <c:v>37.887398580288803</c:v>
                </c:pt>
                <c:pt idx="6759">
                  <c:v>37.813924120564103</c:v>
                </c:pt>
                <c:pt idx="6760">
                  <c:v>37.740574685836101</c:v>
                </c:pt>
                <c:pt idx="6761">
                  <c:v>37.6673500976515</c:v>
                </c:pt>
                <c:pt idx="6762">
                  <c:v>37.594250177753999</c:v>
                </c:pt>
                <c:pt idx="6763">
                  <c:v>37.521274748085403</c:v>
                </c:pt>
                <c:pt idx="6764">
                  <c:v>37.448423630785598</c:v>
                </c:pt>
                <c:pt idx="6765">
                  <c:v>37.375696648191102</c:v>
                </c:pt>
                <c:pt idx="6766">
                  <c:v>37.303093622836002</c:v>
                </c:pt>
                <c:pt idx="6767">
                  <c:v>37.230614377452198</c:v>
                </c:pt>
                <c:pt idx="6768">
                  <c:v>37.158258734967802</c:v>
                </c:pt>
                <c:pt idx="6769">
                  <c:v>37.086026518508</c:v>
                </c:pt>
                <c:pt idx="6770">
                  <c:v>37.013917551395302</c:v>
                </c:pt>
                <c:pt idx="6771">
                  <c:v>36.941931657147599</c:v>
                </c:pt>
                <c:pt idx="6772">
                  <c:v>36.870068659480502</c:v>
                </c:pt>
                <c:pt idx="6773">
                  <c:v>36.798328382305598</c:v>
                </c:pt>
                <c:pt idx="6774">
                  <c:v>36.726710649729299</c:v>
                </c:pt>
                <c:pt idx="6775">
                  <c:v>36.6552152860558</c:v>
                </c:pt>
                <c:pt idx="6776">
                  <c:v>36.5838421157843</c:v>
                </c:pt>
                <c:pt idx="6777">
                  <c:v>36.512590963609902</c:v>
                </c:pt>
                <c:pt idx="6778">
                  <c:v>36.441461654422</c:v>
                </c:pt>
                <c:pt idx="6779">
                  <c:v>36.3704540133078</c:v>
                </c:pt>
                <c:pt idx="6780">
                  <c:v>36.299567865547502</c:v>
                </c:pt>
                <c:pt idx="6781">
                  <c:v>36.228803036617499</c:v>
                </c:pt>
                <c:pt idx="6782">
                  <c:v>36.158159352188598</c:v>
                </c:pt>
                <c:pt idx="6783">
                  <c:v>36.087636638127101</c:v>
                </c:pt>
                <c:pt idx="6784">
                  <c:v>36.0172347204931</c:v>
                </c:pt>
                <c:pt idx="6785">
                  <c:v>35.9469534255418</c:v>
                </c:pt>
                <c:pt idx="6786">
                  <c:v>35.876792579722</c:v>
                </c:pt>
                <c:pt idx="6787">
                  <c:v>35.806752009677702</c:v>
                </c:pt>
                <c:pt idx="6788">
                  <c:v>35.7368315422462</c:v>
                </c:pt>
                <c:pt idx="6789">
                  <c:v>35.667031004458998</c:v>
                </c:pt>
                <c:pt idx="6790">
                  <c:v>35.597350223541497</c:v>
                </c:pt>
                <c:pt idx="6791">
                  <c:v>35.527789026911698</c:v>
                </c:pt>
                <c:pt idx="6792">
                  <c:v>35.458347242182299</c:v>
                </c:pt>
                <c:pt idx="6793">
                  <c:v>35.389024697158597</c:v>
                </c:pt>
                <c:pt idx="6794">
                  <c:v>35.319821219839099</c:v>
                </c:pt>
                <c:pt idx="6795">
                  <c:v>35.250736638415802</c:v>
                </c:pt>
                <c:pt idx="6796">
                  <c:v>35.181770781272597</c:v>
                </c:pt>
                <c:pt idx="6797">
                  <c:v>35.112923476987</c:v>
                </c:pt>
                <c:pt idx="6798">
                  <c:v>35.044194554328598</c:v>
                </c:pt>
                <c:pt idx="6799">
                  <c:v>34.975583842259603</c:v>
                </c:pt>
                <c:pt idx="6800">
                  <c:v>34.907091169934198</c:v>
                </c:pt>
                <c:pt idx="6801">
                  <c:v>34.838716366699103</c:v>
                </c:pt>
                <c:pt idx="6802">
                  <c:v>34.7704592620928</c:v>
                </c:pt>
                <c:pt idx="6803">
                  <c:v>34.702319685845303</c:v>
                </c:pt>
                <c:pt idx="6804">
                  <c:v>34.634297467878703</c:v>
                </c:pt>
                <c:pt idx="6805">
                  <c:v>34.566392438306003</c:v>
                </c:pt>
                <c:pt idx="6806">
                  <c:v>34.498604427432497</c:v>
                </c:pt>
                <c:pt idx="6807">
                  <c:v>34.430933265754099</c:v>
                </c:pt>
                <c:pt idx="6808">
                  <c:v>34.363378783958098</c:v>
                </c:pt>
                <c:pt idx="6809">
                  <c:v>34.295940812922296</c:v>
                </c:pt>
                <c:pt idx="6810">
                  <c:v>34.228619183715701</c:v>
                </c:pt>
                <c:pt idx="6811">
                  <c:v>34.161413727597498</c:v>
                </c:pt>
                <c:pt idx="6812">
                  <c:v>34.094324276018298</c:v>
                </c:pt>
                <c:pt idx="6813">
                  <c:v>34.0273506606175</c:v>
                </c:pt>
                <c:pt idx="6814">
                  <c:v>33.960492713226401</c:v>
                </c:pt>
                <c:pt idx="6815">
                  <c:v>33.893750265865101</c:v>
                </c:pt>
                <c:pt idx="6816">
                  <c:v>33.827123150744399</c:v>
                </c:pt>
                <c:pt idx="6817">
                  <c:v>33.7606112002644</c:v>
                </c:pt>
                <c:pt idx="6818">
                  <c:v>33.6942142470145</c:v>
                </c:pt>
                <c:pt idx="6819">
                  <c:v>33.627932123774698</c:v>
                </c:pt>
                <c:pt idx="6820">
                  <c:v>33.561764663513301</c:v>
                </c:pt>
                <c:pt idx="6821">
                  <c:v>33.495711699388302</c:v>
                </c:pt>
                <c:pt idx="6822">
                  <c:v>33.4297730647462</c:v>
                </c:pt>
                <c:pt idx="6823">
                  <c:v>33.363948593122799</c:v>
                </c:pt>
                <c:pt idx="6824">
                  <c:v>33.2982381182428</c:v>
                </c:pt>
                <c:pt idx="6825">
                  <c:v>33.232641474018799</c:v>
                </c:pt>
                <c:pt idx="6826">
                  <c:v>33.167158494552801</c:v>
                </c:pt>
                <c:pt idx="6827">
                  <c:v>33.101789014134098</c:v>
                </c:pt>
                <c:pt idx="6828">
                  <c:v>33.036532867241</c:v>
                </c:pt>
                <c:pt idx="6829">
                  <c:v>32.9713898885392</c:v>
                </c:pt>
                <c:pt idx="6830">
                  <c:v>32.906359912882799</c:v>
                </c:pt>
                <c:pt idx="6831">
                  <c:v>32.841442775312899</c:v>
                </c:pt>
                <c:pt idx="6832">
                  <c:v>32.776638311059202</c:v>
                </c:pt>
                <c:pt idx="6833">
                  <c:v>32.711946355537499</c:v>
                </c:pt>
                <c:pt idx="6834">
                  <c:v>32.647366744352198</c:v>
                </c:pt>
                <c:pt idx="6835">
                  <c:v>32.582899313294</c:v>
                </c:pt>
                <c:pt idx="6836">
                  <c:v>32.518543898340504</c:v>
                </c:pt>
                <c:pt idx="6837">
                  <c:v>32.4543003356575</c:v>
                </c:pt>
                <c:pt idx="6838">
                  <c:v>32.3901684615957</c:v>
                </c:pt>
                <c:pt idx="6839">
                  <c:v>32.326148112692898</c:v>
                </c:pt>
                <c:pt idx="6840">
                  <c:v>32.262239125674299</c:v>
                </c:pt>
                <c:pt idx="6841">
                  <c:v>32.198441337450397</c:v>
                </c:pt>
                <c:pt idx="6842">
                  <c:v>32.134754585117697</c:v>
                </c:pt>
                <c:pt idx="6843">
                  <c:v>32.071178705959902</c:v>
                </c:pt>
                <c:pt idx="6844">
                  <c:v>32.0077135374449</c:v>
                </c:pt>
                <c:pt idx="6845">
                  <c:v>31.9443589172269</c:v>
                </c:pt>
                <c:pt idx="6846">
                  <c:v>31.881114683146802</c:v>
                </c:pt>
                <c:pt idx="6847">
                  <c:v>31.817980673229101</c:v>
                </c:pt>
                <c:pt idx="6848">
                  <c:v>31.7549567256847</c:v>
                </c:pt>
                <c:pt idx="6849">
                  <c:v>31.6920426789091</c:v>
                </c:pt>
                <c:pt idx="6850">
                  <c:v>31.6292383714833</c:v>
                </c:pt>
                <c:pt idx="6851">
                  <c:v>31.566543642172999</c:v>
                </c:pt>
                <c:pt idx="6852">
                  <c:v>31.503958329927801</c:v>
                </c:pt>
                <c:pt idx="6853">
                  <c:v>31.441482273882801</c:v>
                </c:pt>
                <c:pt idx="6854">
                  <c:v>31.379115313356898</c:v>
                </c:pt>
                <c:pt idx="6855">
                  <c:v>31.3168572878538</c:v>
                </c:pt>
                <c:pt idx="6856">
                  <c:v>31.254708037060901</c:v>
                </c:pt>
                <c:pt idx="6857">
                  <c:v>31.1926674008497</c:v>
                </c:pt>
                <c:pt idx="6858">
                  <c:v>31.1307352192755</c:v>
                </c:pt>
                <c:pt idx="6859">
                  <c:v>31.0689113325768</c:v>
                </c:pt>
                <c:pt idx="6860">
                  <c:v>31.0071955811772</c:v>
                </c:pt>
                <c:pt idx="6861">
                  <c:v>30.945587805681601</c:v>
                </c:pt>
                <c:pt idx="6862">
                  <c:v>30.884087846879599</c:v>
                </c:pt>
                <c:pt idx="6863">
                  <c:v>30.8226955457441</c:v>
                </c:pt>
                <c:pt idx="6864">
                  <c:v>30.7614107434289</c:v>
                </c:pt>
                <c:pt idx="6865">
                  <c:v>30.700233281273601</c:v>
                </c:pt>
                <c:pt idx="6866">
                  <c:v>30.6391630007979</c:v>
                </c:pt>
                <c:pt idx="6867">
                  <c:v>30.578199743706001</c:v>
                </c:pt>
                <c:pt idx="6868">
                  <c:v>30.5173433518829</c:v>
                </c:pt>
                <c:pt idx="6869">
                  <c:v>30.456593667396699</c:v>
                </c:pt>
                <c:pt idx="6870">
                  <c:v>30.3959505324977</c:v>
                </c:pt>
                <c:pt idx="6871">
                  <c:v>30.335413789617999</c:v>
                </c:pt>
                <c:pt idx="6872">
                  <c:v>30.2749832813711</c:v>
                </c:pt>
                <c:pt idx="6873">
                  <c:v>30.214658850552802</c:v>
                </c:pt>
                <c:pt idx="6874">
                  <c:v>30.1544403401404</c:v>
                </c:pt>
                <c:pt idx="6875">
                  <c:v>30.094327593292402</c:v>
                </c:pt>
                <c:pt idx="6876">
                  <c:v>30.0343204533484</c:v>
                </c:pt>
                <c:pt idx="6877">
                  <c:v>29.974418763829</c:v>
                </c:pt>
                <c:pt idx="6878">
                  <c:v>29.914622368436799</c:v>
                </c:pt>
                <c:pt idx="6879">
                  <c:v>29.854931111054</c:v>
                </c:pt>
                <c:pt idx="6880">
                  <c:v>29.795344835744601</c:v>
                </c:pt>
                <c:pt idx="6881">
                  <c:v>29.735863386751699</c:v>
                </c:pt>
                <c:pt idx="6882">
                  <c:v>29.676486608500301</c:v>
                </c:pt>
                <c:pt idx="6883">
                  <c:v>29.617214345594999</c:v>
                </c:pt>
                <c:pt idx="6884">
                  <c:v>29.558046442820199</c:v>
                </c:pt>
                <c:pt idx="6885">
                  <c:v>29.498982745141099</c:v>
                </c:pt>
                <c:pt idx="6886">
                  <c:v>29.440023097702301</c:v>
                </c:pt>
                <c:pt idx="6887">
                  <c:v>29.381167345828</c:v>
                </c:pt>
                <c:pt idx="6888">
                  <c:v>29.322415335022399</c:v>
                </c:pt>
                <c:pt idx="6889">
                  <c:v>29.263766910968201</c:v>
                </c:pt>
                <c:pt idx="6890">
                  <c:v>29.205221919528501</c:v>
                </c:pt>
                <c:pt idx="6891">
                  <c:v>29.1467802067449</c:v>
                </c:pt>
                <c:pt idx="6892">
                  <c:v>29.088441618837699</c:v>
                </c:pt>
                <c:pt idx="6893">
                  <c:v>29.030206002207599</c:v>
                </c:pt>
                <c:pt idx="6894">
                  <c:v>28.972073203432</c:v>
                </c:pt>
                <c:pt idx="6895">
                  <c:v>28.914043069268299</c:v>
                </c:pt>
                <c:pt idx="6896">
                  <c:v>28.856115446651799</c:v>
                </c:pt>
                <c:pt idx="6897">
                  <c:v>28.798290182696</c:v>
                </c:pt>
                <c:pt idx="6898">
                  <c:v>28.7405671246926</c:v>
                </c:pt>
                <c:pt idx="6899">
                  <c:v>28.682946120111801</c:v>
                </c:pt>
                <c:pt idx="6900">
                  <c:v>28.6254270166014</c:v>
                </c:pt>
                <c:pt idx="6901">
                  <c:v>28.568009661986402</c:v>
                </c:pt>
                <c:pt idx="6902">
                  <c:v>28.510693904269999</c:v>
                </c:pt>
                <c:pt idx="6903">
                  <c:v>28.453479591632998</c:v>
                </c:pt>
                <c:pt idx="6904">
                  <c:v>28.3963665724329</c:v>
                </c:pt>
                <c:pt idx="6905">
                  <c:v>28.339354695204801</c:v>
                </c:pt>
                <c:pt idx="6906">
                  <c:v>28.282443808661199</c:v>
                </c:pt>
                <c:pt idx="6907">
                  <c:v>28.225633761690599</c:v>
                </c:pt>
                <c:pt idx="6908">
                  <c:v>28.168924403358901</c:v>
                </c:pt>
                <c:pt idx="6909">
                  <c:v>28.112315582908199</c:v>
                </c:pt>
                <c:pt idx="6910">
                  <c:v>28.055807149757701</c:v>
                </c:pt>
                <c:pt idx="6911">
                  <c:v>27.999398953502599</c:v>
                </c:pt>
                <c:pt idx="6912">
                  <c:v>27.943090843914</c:v>
                </c:pt>
                <c:pt idx="6913">
                  <c:v>27.886882670939599</c:v>
                </c:pt>
                <c:pt idx="6914">
                  <c:v>27.830774284702201</c:v>
                </c:pt>
                <c:pt idx="6915">
                  <c:v>27.774765535501999</c:v>
                </c:pt>
                <c:pt idx="6916">
                  <c:v>27.718856273812801</c:v>
                </c:pt>
                <c:pt idx="6917">
                  <c:v>27.6630463502858</c:v>
                </c:pt>
                <c:pt idx="6918">
                  <c:v>27.607335615745999</c:v>
                </c:pt>
                <c:pt idx="6919">
                  <c:v>27.5517239211947</c:v>
                </c:pt>
                <c:pt idx="6920">
                  <c:v>27.4962111178078</c:v>
                </c:pt>
                <c:pt idx="6921">
                  <c:v>27.440797056936201</c:v>
                </c:pt>
                <c:pt idx="6922">
                  <c:v>27.385481590105599</c:v>
                </c:pt>
                <c:pt idx="6923">
                  <c:v>27.330264569016801</c:v>
                </c:pt>
                <c:pt idx="6924">
                  <c:v>27.275145845544401</c:v>
                </c:pt>
                <c:pt idx="6925">
                  <c:v>27.2201252717385</c:v>
                </c:pt>
                <c:pt idx="6926">
                  <c:v>27.165202699822</c:v>
                </c:pt>
                <c:pt idx="6927">
                  <c:v>27.110377982193199</c:v>
                </c:pt>
                <c:pt idx="6928">
                  <c:v>27.0556509714234</c:v>
                </c:pt>
                <c:pt idx="6929">
                  <c:v>27.0010215202587</c:v>
                </c:pt>
                <c:pt idx="6930">
                  <c:v>26.946489481617899</c:v>
                </c:pt>
                <c:pt idx="6931">
                  <c:v>26.8920547085946</c:v>
                </c:pt>
                <c:pt idx="6932">
                  <c:v>26.837717054454799</c:v>
                </c:pt>
                <c:pt idx="6933">
                  <c:v>26.783476372637899</c:v>
                </c:pt>
                <c:pt idx="6934">
                  <c:v>26.7293325167572</c:v>
                </c:pt>
                <c:pt idx="6935">
                  <c:v>26.675285340597899</c:v>
                </c:pt>
                <c:pt idx="6936">
                  <c:v>26.621334698119199</c:v>
                </c:pt>
                <c:pt idx="6937">
                  <c:v>26.5674804434523</c:v>
                </c:pt>
                <c:pt idx="6938">
                  <c:v>26.513722430901399</c:v>
                </c:pt>
                <c:pt idx="6939">
                  <c:v>26.460060514943098</c:v>
                </c:pt>
                <c:pt idx="6940">
                  <c:v>26.406494550225901</c:v>
                </c:pt>
                <c:pt idx="6941">
                  <c:v>26.353024391571001</c:v>
                </c:pt>
                <c:pt idx="6942">
                  <c:v>26.299649893971299</c:v>
                </c:pt>
                <c:pt idx="6943">
                  <c:v>26.246370912592599</c:v>
                </c:pt>
                <c:pt idx="6944">
                  <c:v>26.193187302770902</c:v>
                </c:pt>
                <c:pt idx="6945">
                  <c:v>26.140098920014999</c:v>
                </c:pt>
                <c:pt idx="6946">
                  <c:v>26.0871056200046</c:v>
                </c:pt>
                <c:pt idx="6947">
                  <c:v>26.034207258591401</c:v>
                </c:pt>
                <c:pt idx="6948">
                  <c:v>25.981403691797901</c:v>
                </c:pt>
                <c:pt idx="6949">
                  <c:v>25.9286947758177</c:v>
                </c:pt>
                <c:pt idx="6950">
                  <c:v>25.876080367015199</c:v>
                </c:pt>
                <c:pt idx="6951">
                  <c:v>25.823560321926401</c:v>
                </c:pt>
                <c:pt idx="6952">
                  <c:v>25.771134497257201</c:v>
                </c:pt>
                <c:pt idx="6953">
                  <c:v>25.718802749884102</c:v>
                </c:pt>
                <c:pt idx="6954">
                  <c:v>25.666564936854201</c:v>
                </c:pt>
                <c:pt idx="6955">
                  <c:v>25.614420915385502</c:v>
                </c:pt>
                <c:pt idx="6956">
                  <c:v>25.562370542864802</c:v>
                </c:pt>
                <c:pt idx="6957">
                  <c:v>25.5104136768499</c:v>
                </c:pt>
                <c:pt idx="6958">
                  <c:v>25.458550175068702</c:v>
                </c:pt>
                <c:pt idx="6959">
                  <c:v>25.406779895417699</c:v>
                </c:pt>
                <c:pt idx="6960">
                  <c:v>25.355102695964099</c:v>
                </c:pt>
                <c:pt idx="6961">
                  <c:v>25.303518434943701</c:v>
                </c:pt>
                <c:pt idx="6962">
                  <c:v>25.2520269707626</c:v>
                </c:pt>
                <c:pt idx="6963">
                  <c:v>25.2006281619948</c:v>
                </c:pt>
                <c:pt idx="6964">
                  <c:v>25.149321867384799</c:v>
                </c:pt>
                <c:pt idx="6965">
                  <c:v>25.098107945845101</c:v>
                </c:pt>
                <c:pt idx="6966">
                  <c:v>25.046986256457199</c:v>
                </c:pt>
                <c:pt idx="6967">
                  <c:v>24.995956658471201</c:v>
                </c:pt>
                <c:pt idx="6968">
                  <c:v>24.945019011305401</c:v>
                </c:pt>
                <c:pt idx="6969">
                  <c:v>24.8941731745475</c:v>
                </c:pt>
                <c:pt idx="6970">
                  <c:v>24.843419007951798</c:v>
                </c:pt>
                <c:pt idx="6971">
                  <c:v>24.792756371443101</c:v>
                </c:pt>
                <c:pt idx="6972">
                  <c:v>24.742185125111401</c:v>
                </c:pt>
                <c:pt idx="6973">
                  <c:v>24.691705129216398</c:v>
                </c:pt>
                <c:pt idx="6974">
                  <c:v>24.6413162441855</c:v>
                </c:pt>
                <c:pt idx="6975">
                  <c:v>24.591018330612201</c:v>
                </c:pt>
                <c:pt idx="6976">
                  <c:v>24.540811249259001</c:v>
                </c:pt>
                <c:pt idx="6977">
                  <c:v>24.490694861054799</c:v>
                </c:pt>
                <c:pt idx="6978">
                  <c:v>24.440669027096199</c:v>
                </c:pt>
                <c:pt idx="6979">
                  <c:v>24.3907336086463</c:v>
                </c:pt>
                <c:pt idx="6980">
                  <c:v>24.340888467135301</c:v>
                </c:pt>
                <c:pt idx="6981">
                  <c:v>24.291133464160701</c:v>
                </c:pt>
                <c:pt idx="6982">
                  <c:v>24.241468461485201</c:v>
                </c:pt>
                <c:pt idx="6983">
                  <c:v>24.1918933210397</c:v>
                </c:pt>
                <c:pt idx="6984">
                  <c:v>24.142407904920699</c:v>
                </c:pt>
                <c:pt idx="6985">
                  <c:v>24.093012075390401</c:v>
                </c:pt>
                <c:pt idx="6986">
                  <c:v>24.043705694877499</c:v>
                </c:pt>
                <c:pt idx="6987">
                  <c:v>23.994488625977102</c:v>
                </c:pt>
                <c:pt idx="6988">
                  <c:v>23.9453607314496</c:v>
                </c:pt>
                <c:pt idx="6989">
                  <c:v>23.896321874221002</c:v>
                </c:pt>
                <c:pt idx="6990">
                  <c:v>23.8473719173831</c:v>
                </c:pt>
                <c:pt idx="6991">
                  <c:v>23.798510724193299</c:v>
                </c:pt>
                <c:pt idx="6992">
                  <c:v>23.749738158073601</c:v>
                </c:pt>
                <c:pt idx="6993">
                  <c:v>23.701054082612099</c:v>
                </c:pt>
                <c:pt idx="6994">
                  <c:v>23.652458361560701</c:v>
                </c:pt>
                <c:pt idx="6995">
                  <c:v>23.603950858837599</c:v>
                </c:pt>
                <c:pt idx="6996">
                  <c:v>23.555531438524401</c:v>
                </c:pt>
                <c:pt idx="6997">
                  <c:v>23.5071999648681</c:v>
                </c:pt>
                <c:pt idx="6998">
                  <c:v>23.458956302279599</c:v>
                </c:pt>
                <c:pt idx="6999">
                  <c:v>23.410800315335401</c:v>
                </c:pt>
                <c:pt idx="7000">
                  <c:v>23.362731868774201</c:v>
                </c:pt>
                <c:pt idx="7001">
                  <c:v>23.314750827500799</c:v>
                </c:pt>
                <c:pt idx="7002">
                  <c:v>23.266857056582399</c:v>
                </c:pt>
                <c:pt idx="7003">
                  <c:v>23.219050421250898</c:v>
                </c:pt>
                <c:pt idx="7004">
                  <c:v>23.171330786901599</c:v>
                </c:pt>
                <c:pt idx="7005">
                  <c:v>23.123698019093201</c:v>
                </c:pt>
                <c:pt idx="7006">
                  <c:v>23.076151983547899</c:v>
                </c:pt>
                <c:pt idx="7007">
                  <c:v>23.028692546151401</c:v>
                </c:pt>
                <c:pt idx="7008">
                  <c:v>22.981319572952199</c:v>
                </c:pt>
                <c:pt idx="7009">
                  <c:v>22.9340329301622</c:v>
                </c:pt>
                <c:pt idx="7010">
                  <c:v>22.886832484155502</c:v>
                </c:pt>
                <c:pt idx="7011">
                  <c:v>22.839718101469099</c:v>
                </c:pt>
                <c:pt idx="7012">
                  <c:v>22.792689648803901</c:v>
                </c:pt>
                <c:pt idx="7013">
                  <c:v>22.7457469930211</c:v>
                </c:pt>
                <c:pt idx="7014">
                  <c:v>22.698890001145902</c:v>
                </c:pt>
                <c:pt idx="7015">
                  <c:v>22.6521185403655</c:v>
                </c:pt>
                <c:pt idx="7016">
                  <c:v>22.605432478028298</c:v>
                </c:pt>
                <c:pt idx="7017">
                  <c:v>22.558831681645501</c:v>
                </c:pt>
                <c:pt idx="7018">
                  <c:v>22.5123160188894</c:v>
                </c:pt>
                <c:pt idx="7019">
                  <c:v>22.4658853575948</c:v>
                </c:pt>
                <c:pt idx="7020">
                  <c:v>22.4195395657575</c:v>
                </c:pt>
                <c:pt idx="7021">
                  <c:v>22.3732785115346</c:v>
                </c:pt>
                <c:pt idx="7022">
                  <c:v>22.327102063244801</c:v>
                </c:pt>
                <c:pt idx="7023">
                  <c:v>22.281010089368301</c:v>
                </c:pt>
                <c:pt idx="7024">
                  <c:v>22.2350024585452</c:v>
                </c:pt>
                <c:pt idx="7025">
                  <c:v>22.189079039577301</c:v>
                </c:pt>
                <c:pt idx="7026">
                  <c:v>22.143239701427301</c:v>
                </c:pt>
                <c:pt idx="7027">
                  <c:v>22.097484313217901</c:v>
                </c:pt>
                <c:pt idx="7028">
                  <c:v>22.0518127442331</c:v>
                </c:pt>
                <c:pt idx="7029">
                  <c:v>22.006224863916</c:v>
                </c:pt>
                <c:pt idx="7030">
                  <c:v>21.960720541871201</c:v>
                </c:pt>
                <c:pt idx="7031">
                  <c:v>21.915299647862401</c:v>
                </c:pt>
                <c:pt idx="7032">
                  <c:v>21.869962051814198</c:v>
                </c:pt>
                <c:pt idx="7033">
                  <c:v>21.824707623810301</c:v>
                </c:pt>
                <c:pt idx="7034">
                  <c:v>21.779536234094699</c:v>
                </c:pt>
                <c:pt idx="7035">
                  <c:v>21.734447753069801</c:v>
                </c:pt>
                <c:pt idx="7036">
                  <c:v>21.689442051298901</c:v>
                </c:pt>
                <c:pt idx="7037">
                  <c:v>21.644518999503699</c:v>
                </c:pt>
                <c:pt idx="7038">
                  <c:v>21.599678468565099</c:v>
                </c:pt>
                <c:pt idx="7039">
                  <c:v>21.554920329523402</c:v>
                </c:pt>
                <c:pt idx="7040">
                  <c:v>21.510244453577702</c:v>
                </c:pt>
                <c:pt idx="7041">
                  <c:v>21.465650712086099</c:v>
                </c:pt>
                <c:pt idx="7042">
                  <c:v>21.421138976564201</c:v>
                </c:pt>
                <c:pt idx="7043">
                  <c:v>21.376709118687799</c:v>
                </c:pt>
                <c:pt idx="7044">
                  <c:v>21.3323610102894</c:v>
                </c:pt>
                <c:pt idx="7045">
                  <c:v>21.288094523361199</c:v>
                </c:pt>
                <c:pt idx="7046">
                  <c:v>21.243909530053099</c:v>
                </c:pt>
                <c:pt idx="7047">
                  <c:v>21.199805902671802</c:v>
                </c:pt>
                <c:pt idx="7048">
                  <c:v>21.155783513684099</c:v>
                </c:pt>
                <c:pt idx="7049">
                  <c:v>21.111842235712299</c:v>
                </c:pt>
                <c:pt idx="7050">
                  <c:v>21.067981941537401</c:v>
                </c:pt>
                <c:pt idx="7051">
                  <c:v>21.0242025040979</c:v>
                </c:pt>
                <c:pt idx="7052">
                  <c:v>20.980503796489401</c:v>
                </c:pt>
                <c:pt idx="7053">
                  <c:v>20.936885691964701</c:v>
                </c:pt>
                <c:pt idx="7054">
                  <c:v>20.8933480639339</c:v>
                </c:pt>
                <c:pt idx="7055">
                  <c:v>20.849890785963598</c:v>
                </c:pt>
                <c:pt idx="7056">
                  <c:v>20.8065137317775</c:v>
                </c:pt>
                <c:pt idx="7057">
                  <c:v>20.763216775256101</c:v>
                </c:pt>
                <c:pt idx="7058">
                  <c:v>20.7199997904358</c:v>
                </c:pt>
                <c:pt idx="7059">
                  <c:v>20.676862651510799</c:v>
                </c:pt>
                <c:pt idx="7060">
                  <c:v>20.633805232829999</c:v>
                </c:pt>
                <c:pt idx="7061">
                  <c:v>20.5908274088989</c:v>
                </c:pt>
                <c:pt idx="7062">
                  <c:v>20.547929054379999</c:v>
                </c:pt>
                <c:pt idx="7063">
                  <c:v>20.5051100440906</c:v>
                </c:pt>
                <c:pt idx="7064">
                  <c:v>20.462370253004</c:v>
                </c:pt>
                <c:pt idx="7065">
                  <c:v>20.419709556249401</c:v>
                </c:pt>
                <c:pt idx="7066">
                  <c:v>20.377127829111402</c:v>
                </c:pt>
                <c:pt idx="7067">
                  <c:v>20.3346249470301</c:v>
                </c:pt>
                <c:pt idx="7068">
                  <c:v>20.292200785600102</c:v>
                </c:pt>
                <c:pt idx="7069">
                  <c:v>20.2498552205723</c:v>
                </c:pt>
                <c:pt idx="7070">
                  <c:v>20.207588127852102</c:v>
                </c:pt>
                <c:pt idx="7071">
                  <c:v>20.165399383499</c:v>
                </c:pt>
                <c:pt idx="7072">
                  <c:v>20.123288863728099</c:v>
                </c:pt>
                <c:pt idx="7073">
                  <c:v>20.081256444908998</c:v>
                </c:pt>
                <c:pt idx="7074">
                  <c:v>20.039302003566</c:v>
                </c:pt>
                <c:pt idx="7075">
                  <c:v>19.997425416376501</c:v>
                </c:pt>
                <c:pt idx="7076">
                  <c:v>19.955626560173801</c:v>
                </c:pt>
                <c:pt idx="7077">
                  <c:v>19.913905311943701</c:v>
                </c:pt>
                <c:pt idx="7078">
                  <c:v>19.872261548827201</c:v>
                </c:pt>
                <c:pt idx="7079">
                  <c:v>19.8306951481186</c:v>
                </c:pt>
                <c:pt idx="7080">
                  <c:v>19.789205987265898</c:v>
                </c:pt>
                <c:pt idx="7081">
                  <c:v>19.747793943870601</c:v>
                </c:pt>
                <c:pt idx="7082">
                  <c:v>19.706458895687401</c:v>
                </c:pt>
                <c:pt idx="7083">
                  <c:v>19.665200720625201</c:v>
                </c:pt>
                <c:pt idx="7084">
                  <c:v>19.624019296745001</c:v>
                </c:pt>
                <c:pt idx="7085">
                  <c:v>19.582914502261598</c:v>
                </c:pt>
                <c:pt idx="7086">
                  <c:v>19.541886215542199</c:v>
                </c:pt>
                <c:pt idx="7087">
                  <c:v>19.500934315107301</c:v>
                </c:pt>
                <c:pt idx="7088">
                  <c:v>19.4600586796297</c:v>
                </c:pt>
                <c:pt idx="7089">
                  <c:v>19.4192591879346</c:v>
                </c:pt>
                <c:pt idx="7090">
                  <c:v>19.3785357189998</c:v>
                </c:pt>
                <c:pt idx="7091">
                  <c:v>19.3378881519556</c:v>
                </c:pt>
                <c:pt idx="7092">
                  <c:v>19.2973163660842</c:v>
                </c:pt>
                <c:pt idx="7093">
                  <c:v>19.2568202408197</c:v>
                </c:pt>
                <c:pt idx="7094">
                  <c:v>19.2163996557478</c:v>
                </c:pt>
                <c:pt idx="7095">
                  <c:v>19.176054490607498</c:v>
                </c:pt>
                <c:pt idx="7096">
                  <c:v>19.135784625286998</c:v>
                </c:pt>
                <c:pt idx="7097">
                  <c:v>19.095589939828098</c:v>
                </c:pt>
                <c:pt idx="7098">
                  <c:v>19.0554703144232</c:v>
                </c:pt>
                <c:pt idx="7099">
                  <c:v>19.015425629415301</c:v>
                </c:pt>
                <c:pt idx="7100">
                  <c:v>18.9754557652996</c:v>
                </c:pt>
                <c:pt idx="7101">
                  <c:v>18.935560602721601</c:v>
                </c:pt>
                <c:pt idx="7102">
                  <c:v>18.895740022477899</c:v>
                </c:pt>
                <c:pt idx="7103">
                  <c:v>18.855993905516002</c:v>
                </c:pt>
                <c:pt idx="7104">
                  <c:v>18.816322132933401</c:v>
                </c:pt>
                <c:pt idx="7105">
                  <c:v>18.776724585978499</c:v>
                </c:pt>
                <c:pt idx="7106">
                  <c:v>18.737201146050101</c:v>
                </c:pt>
                <c:pt idx="7107">
                  <c:v>18.697751694697299</c:v>
                </c:pt>
                <c:pt idx="7108">
                  <c:v>18.658376113619099</c:v>
                </c:pt>
                <c:pt idx="7109">
                  <c:v>18.619074284663899</c:v>
                </c:pt>
                <c:pt idx="7110">
                  <c:v>18.579846089830902</c:v>
                </c:pt>
                <c:pt idx="7111">
                  <c:v>18.5406914112687</c:v>
                </c:pt>
                <c:pt idx="7112">
                  <c:v>18.501610131275701</c:v>
                </c:pt>
                <c:pt idx="7113">
                  <c:v>18.462602132298102</c:v>
                </c:pt>
                <c:pt idx="7114">
                  <c:v>18.423667296934202</c:v>
                </c:pt>
                <c:pt idx="7115">
                  <c:v>18.384805507929102</c:v>
                </c:pt>
                <c:pt idx="7116">
                  <c:v>18.3460166481788</c:v>
                </c:pt>
                <c:pt idx="7117">
                  <c:v>18.3073006007264</c:v>
                </c:pt>
                <c:pt idx="7118">
                  <c:v>18.268657248764999</c:v>
                </c:pt>
                <c:pt idx="7119">
                  <c:v>18.230086475636501</c:v>
                </c:pt>
                <c:pt idx="7120">
                  <c:v>18.191588164830598</c:v>
                </c:pt>
                <c:pt idx="7121">
                  <c:v>18.153162199986099</c:v>
                </c:pt>
                <c:pt idx="7122">
                  <c:v>18.114808464889901</c:v>
                </c:pt>
                <c:pt idx="7123">
                  <c:v>18.076526843476199</c:v>
                </c:pt>
                <c:pt idx="7124">
                  <c:v>18.038317219829199</c:v>
                </c:pt>
                <c:pt idx="7125">
                  <c:v>18.0001794781789</c:v>
                </c:pt>
                <c:pt idx="7126">
                  <c:v>17.962113502904501</c:v>
                </c:pt>
                <c:pt idx="7127">
                  <c:v>17.9241191785325</c:v>
                </c:pt>
                <c:pt idx="7128">
                  <c:v>17.886196389736401</c:v>
                </c:pt>
                <c:pt idx="7129">
                  <c:v>17.8483450213384</c:v>
                </c:pt>
                <c:pt idx="7130">
                  <c:v>17.810564958305999</c:v>
                </c:pt>
                <c:pt idx="7131">
                  <c:v>17.772856085755901</c:v>
                </c:pt>
                <c:pt idx="7132">
                  <c:v>17.735218288950598</c:v>
                </c:pt>
                <c:pt idx="7133">
                  <c:v>17.697651453300299</c:v>
                </c:pt>
                <c:pt idx="7134">
                  <c:v>17.6601554643604</c:v>
                </c:pt>
                <c:pt idx="7135">
                  <c:v>17.6227302078352</c:v>
                </c:pt>
                <c:pt idx="7136">
                  <c:v>17.585375569574001</c:v>
                </c:pt>
                <c:pt idx="7137">
                  <c:v>17.548091435572701</c:v>
                </c:pt>
                <c:pt idx="7138">
                  <c:v>17.5108776919738</c:v>
                </c:pt>
                <c:pt idx="7139">
                  <c:v>17.473734225065801</c:v>
                </c:pt>
                <c:pt idx="7140">
                  <c:v>17.436660921283298</c:v>
                </c:pt>
                <c:pt idx="7141">
                  <c:v>17.399657667206601</c:v>
                </c:pt>
                <c:pt idx="7142">
                  <c:v>17.3627243495622</c:v>
                </c:pt>
                <c:pt idx="7143">
                  <c:v>17.325860855221499</c:v>
                </c:pt>
                <c:pt idx="7144">
                  <c:v>17.2890670712017</c:v>
                </c:pt>
                <c:pt idx="7145">
                  <c:v>17.252342884666</c:v>
                </c:pt>
                <c:pt idx="7146">
                  <c:v>17.215688182922101</c:v>
                </c:pt>
                <c:pt idx="7147">
                  <c:v>17.179102853423501</c:v>
                </c:pt>
                <c:pt idx="7148">
                  <c:v>17.142586783767602</c:v>
                </c:pt>
                <c:pt idx="7149">
                  <c:v>17.1061398616975</c:v>
                </c:pt>
                <c:pt idx="7150">
                  <c:v>17.069761975101699</c:v>
                </c:pt>
                <c:pt idx="7151">
                  <c:v>17.033453012011901</c:v>
                </c:pt>
                <c:pt idx="7152">
                  <c:v>16.997212860605501</c:v>
                </c:pt>
                <c:pt idx="7153">
                  <c:v>16.961041409202998</c:v>
                </c:pt>
                <c:pt idx="7154">
                  <c:v>16.9249385462705</c:v>
                </c:pt>
                <c:pt idx="7155">
                  <c:v>16.8889041604175</c:v>
                </c:pt>
                <c:pt idx="7156">
                  <c:v>16.8529381403978</c:v>
                </c:pt>
                <c:pt idx="7157">
                  <c:v>16.817040375108601</c:v>
                </c:pt>
                <c:pt idx="7158">
                  <c:v>16.781210753591399</c:v>
                </c:pt>
                <c:pt idx="7159">
                  <c:v>16.745449165030902</c:v>
                </c:pt>
                <c:pt idx="7160">
                  <c:v>16.709755498755801</c:v>
                </c:pt>
                <c:pt idx="7161">
                  <c:v>16.674129644237102</c:v>
                </c:pt>
                <c:pt idx="7162">
                  <c:v>16.638571491090701</c:v>
                </c:pt>
                <c:pt idx="7163">
                  <c:v>16.603080929074299</c:v>
                </c:pt>
                <c:pt idx="7164">
                  <c:v>16.5676578480888</c:v>
                </c:pt>
                <c:pt idx="7165">
                  <c:v>16.5323021381788</c:v>
                </c:pt>
                <c:pt idx="7166">
                  <c:v>16.497013689530601</c:v>
                </c:pt>
                <c:pt idx="7167">
                  <c:v>16.461792392473601</c:v>
                </c:pt>
                <c:pt idx="7168">
                  <c:v>16.426638137479699</c:v>
                </c:pt>
                <c:pt idx="7169">
                  <c:v>16.3915508151632</c:v>
                </c:pt>
                <c:pt idx="7170">
                  <c:v>16.356530316280399</c:v>
                </c:pt>
                <c:pt idx="7171">
                  <c:v>16.321576531730098</c:v>
                </c:pt>
                <c:pt idx="7172">
                  <c:v>16.2866893525526</c:v>
                </c:pt>
                <c:pt idx="7173">
                  <c:v>16.2518686699303</c:v>
                </c:pt>
                <c:pt idx="7174">
                  <c:v>16.217114375187901</c:v>
                </c:pt>
                <c:pt idx="7175">
                  <c:v>16.182426359790899</c:v>
                </c:pt>
                <c:pt idx="7176">
                  <c:v>16.147804515346198</c:v>
                </c:pt>
                <c:pt idx="7177">
                  <c:v>16.1132487336032</c:v>
                </c:pt>
                <c:pt idx="7178">
                  <c:v>16.078758906451402</c:v>
                </c:pt>
                <c:pt idx="7179">
                  <c:v>16.044334925922001</c:v>
                </c:pt>
                <c:pt idx="7180">
                  <c:v>16.009976684186999</c:v>
                </c:pt>
                <c:pt idx="7181">
                  <c:v>15.975684073559201</c:v>
                </c:pt>
                <c:pt idx="7182">
                  <c:v>15.941456986492399</c:v>
                </c:pt>
                <c:pt idx="7183">
                  <c:v>15.907295315580599</c:v>
                </c:pt>
                <c:pt idx="7184">
                  <c:v>15.873198953558701</c:v>
                </c:pt>
                <c:pt idx="7185">
                  <c:v>15.8391677933023</c:v>
                </c:pt>
                <c:pt idx="7186">
                  <c:v>15.8052017278262</c:v>
                </c:pt>
                <c:pt idx="7187">
                  <c:v>15.7713006502863</c:v>
                </c:pt>
                <c:pt idx="7188">
                  <c:v>15.7374644539778</c:v>
                </c:pt>
                <c:pt idx="7189">
                  <c:v>15.703693032336201</c:v>
                </c:pt>
                <c:pt idx="7190">
                  <c:v>15.6699862789369</c:v>
                </c:pt>
                <c:pt idx="7191">
                  <c:v>15.6363440874945</c:v>
                </c:pt>
                <c:pt idx="7192">
                  <c:v>15.602766351863099</c:v>
                </c:pt>
                <c:pt idx="7193">
                  <c:v>15.5692529660367</c:v>
                </c:pt>
                <c:pt idx="7194">
                  <c:v>15.5358038241479</c:v>
                </c:pt>
                <c:pt idx="7195">
                  <c:v>15.502418820468799</c:v>
                </c:pt>
                <c:pt idx="7196">
                  <c:v>15.4690978494106</c:v>
                </c:pt>
                <c:pt idx="7197">
                  <c:v>15.435840805523201</c:v>
                </c:pt>
                <c:pt idx="7198">
                  <c:v>15.4026475834953</c:v>
                </c:pt>
                <c:pt idx="7199">
                  <c:v>15.369518078154</c:v>
                </c:pt>
                <c:pt idx="7200">
                  <c:v>15.336452184465299</c:v>
                </c:pt>
                <c:pt idx="7201">
                  <c:v>15.3034497975337</c:v>
                </c:pt>
                <c:pt idx="7202">
                  <c:v>15.2705108126013</c:v>
                </c:pt>
                <c:pt idx="7203">
                  <c:v>15.237635125048801</c:v>
                </c:pt>
                <c:pt idx="7204">
                  <c:v>15.204822630395199</c:v>
                </c:pt>
                <c:pt idx="7205">
                  <c:v>15.172073224296501</c:v>
                </c:pt>
                <c:pt idx="7206">
                  <c:v>15.1393868025473</c:v>
                </c:pt>
                <c:pt idx="7207">
                  <c:v>15.1067632610796</c:v>
                </c:pt>
                <c:pt idx="7208">
                  <c:v>15.0742024959626</c:v>
                </c:pt>
                <c:pt idx="7209">
                  <c:v>15.041704403403401</c:v>
                </c:pt>
                <c:pt idx="7210">
                  <c:v>15.0092688797462</c:v>
                </c:pt>
                <c:pt idx="7211">
                  <c:v>14.9768958214724</c:v>
                </c:pt>
                <c:pt idx="7212">
                  <c:v>14.9445851252</c:v>
                </c:pt>
                <c:pt idx="7213">
                  <c:v>14.9123366876843</c:v>
                </c:pt>
                <c:pt idx="7214">
                  <c:v>14.8801504058176</c:v>
                </c:pt>
                <c:pt idx="7215">
                  <c:v>14.8480261766287</c:v>
                </c:pt>
                <c:pt idx="7216">
                  <c:v>14.815963897282201</c:v>
                </c:pt>
                <c:pt idx="7217">
                  <c:v>14.783963465079999</c:v>
                </c:pt>
                <c:pt idx="7218">
                  <c:v>14.7520247774601</c:v>
                </c:pt>
                <c:pt idx="7219">
                  <c:v>14.720147731996899</c:v>
                </c:pt>
                <c:pt idx="7220">
                  <c:v>14.688332226400201</c:v>
                </c:pt>
                <c:pt idx="7221">
                  <c:v>14.656578158515799</c:v>
                </c:pt>
                <c:pt idx="7222">
                  <c:v>14.624885426326101</c:v>
                </c:pt>
                <c:pt idx="7223">
                  <c:v>14.593253927948</c:v>
                </c:pt>
                <c:pt idx="7224">
                  <c:v>14.561683561635499</c:v>
                </c:pt>
                <c:pt idx="7225">
                  <c:v>14.530174225776101</c:v>
                </c:pt>
                <c:pt idx="7226">
                  <c:v>14.4987258188944</c:v>
                </c:pt>
                <c:pt idx="7227">
                  <c:v>14.467338239648999</c:v>
                </c:pt>
                <c:pt idx="7228">
                  <c:v>14.4360113868341</c:v>
                </c:pt>
                <c:pt idx="7229">
                  <c:v>14.404745159378701</c:v>
                </c:pt>
                <c:pt idx="7230">
                  <c:v>14.373539456346499</c:v>
                </c:pt>
                <c:pt idx="7231">
                  <c:v>14.342394176936301</c:v>
                </c:pt>
                <c:pt idx="7232">
                  <c:v>14.3113092204813</c:v>
                </c:pt>
                <c:pt idx="7233">
                  <c:v>14.2802844864484</c:v>
                </c:pt>
                <c:pt idx="7234">
                  <c:v>14.249319874439999</c:v>
                </c:pt>
                <c:pt idx="7235">
                  <c:v>14.2184152841917</c:v>
                </c:pt>
                <c:pt idx="7236">
                  <c:v>14.187570615574399</c:v>
                </c:pt>
                <c:pt idx="7237">
                  <c:v>14.1567857685917</c:v>
                </c:pt>
                <c:pt idx="7238">
                  <c:v>14.1260606433815</c:v>
                </c:pt>
                <c:pt idx="7239">
                  <c:v>14.095395140215601</c:v>
                </c:pt>
                <c:pt idx="7240">
                  <c:v>14.0647891594997</c:v>
                </c:pt>
                <c:pt idx="7241">
                  <c:v>14.034242601771901</c:v>
                </c:pt>
                <c:pt idx="7242">
                  <c:v>14.0037553677047</c:v>
                </c:pt>
                <c:pt idx="7243">
                  <c:v>13.973327358103001</c:v>
                </c:pt>
                <c:pt idx="7244">
                  <c:v>13.9429584739056</c:v>
                </c:pt>
                <c:pt idx="7245">
                  <c:v>13.9126486161841</c:v>
                </c:pt>
                <c:pt idx="7246">
                  <c:v>13.882397686142401</c:v>
                </c:pt>
                <c:pt idx="7247">
                  <c:v>13.852205585117201</c:v>
                </c:pt>
                <c:pt idx="7248">
                  <c:v>13.822072214579</c:v>
                </c:pt>
                <c:pt idx="7249">
                  <c:v>13.791997476129399</c:v>
                </c:pt>
                <c:pt idx="7250">
                  <c:v>13.7619812715031</c:v>
                </c:pt>
                <c:pt idx="7251">
                  <c:v>13.732023502566401</c:v>
                </c:pt>
                <c:pt idx="7252">
                  <c:v>13.7021240713186</c:v>
                </c:pt>
                <c:pt idx="7253">
                  <c:v>13.6722828798904</c:v>
                </c:pt>
                <c:pt idx="7254">
                  <c:v>13.6424998305451</c:v>
                </c:pt>
                <c:pt idx="7255">
                  <c:v>13.6127748256767</c:v>
                </c:pt>
                <c:pt idx="7256">
                  <c:v>13.583107767811599</c:v>
                </c:pt>
                <c:pt idx="7257">
                  <c:v>13.553498559607799</c:v>
                </c:pt>
                <c:pt idx="7258">
                  <c:v>13.523947103853899</c:v>
                </c:pt>
                <c:pt idx="7259">
                  <c:v>13.4944533034706</c:v>
                </c:pt>
                <c:pt idx="7260">
                  <c:v>13.4650170615097</c:v>
                </c:pt>
                <c:pt idx="7261">
                  <c:v>13.4356382811534</c:v>
                </c:pt>
                <c:pt idx="7262">
                  <c:v>13.406316865715301</c:v>
                </c:pt>
                <c:pt idx="7263">
                  <c:v>13.377052718640201</c:v>
                </c:pt>
                <c:pt idx="7264">
                  <c:v>13.347845743502599</c:v>
                </c:pt>
                <c:pt idx="7265">
                  <c:v>13.318695844008399</c:v>
                </c:pt>
                <c:pt idx="7266">
                  <c:v>13.289602923993099</c:v>
                </c:pt>
                <c:pt idx="7267">
                  <c:v>13.2605668874236</c:v>
                </c:pt>
                <c:pt idx="7268">
                  <c:v>13.231587638396199</c:v>
                </c:pt>
                <c:pt idx="7269">
                  <c:v>13.202665081137299</c:v>
                </c:pt>
                <c:pt idx="7270">
                  <c:v>13.173799120003901</c:v>
                </c:pt>
                <c:pt idx="7271">
                  <c:v>13.1449896594817</c:v>
                </c:pt>
                <c:pt idx="7272">
                  <c:v>13.1162366041873</c:v>
                </c:pt>
                <c:pt idx="7273">
                  <c:v>13.0875398588661</c:v>
                </c:pt>
                <c:pt idx="7274">
                  <c:v>13.058899328393601</c:v>
                </c:pt>
                <c:pt idx="7275">
                  <c:v>13.030314917773699</c:v>
                </c:pt>
                <c:pt idx="7276">
                  <c:v>13.0017865321405</c:v>
                </c:pt>
                <c:pt idx="7277">
                  <c:v>12.9733140767565</c:v>
                </c:pt>
                <c:pt idx="7278">
                  <c:v>12.944897457013701</c:v>
                </c:pt>
                <c:pt idx="7279">
                  <c:v>12.916536578432501</c:v>
                </c:pt>
                <c:pt idx="7280">
                  <c:v>12.888231346663</c:v>
                </c:pt>
                <c:pt idx="7281">
                  <c:v>12.8599816674826</c:v>
                </c:pt>
                <c:pt idx="7282">
                  <c:v>12.831787446797801</c:v>
                </c:pt>
                <c:pt idx="7283">
                  <c:v>12.803648590643499</c:v>
                </c:pt>
                <c:pt idx="7284">
                  <c:v>12.7755650051836</c:v>
                </c:pt>
                <c:pt idx="7285">
                  <c:v>12.747536596708599</c:v>
                </c:pt>
                <c:pt idx="7286">
                  <c:v>12.719563271637799</c:v>
                </c:pt>
                <c:pt idx="7287">
                  <c:v>12.691644936519401</c:v>
                </c:pt>
                <c:pt idx="7288">
                  <c:v>12.6637814980273</c:v>
                </c:pt>
                <c:pt idx="7289">
                  <c:v>12.6359728629649</c:v>
                </c:pt>
                <c:pt idx="7290">
                  <c:v>12.608218938262</c:v>
                </c:pt>
                <c:pt idx="7291">
                  <c:v>12.5805196309766</c:v>
                </c:pt>
                <c:pt idx="7292">
                  <c:v>12.552874848292999</c:v>
                </c:pt>
                <c:pt idx="7293">
                  <c:v>12.5252844975246</c:v>
                </c:pt>
                <c:pt idx="7294">
                  <c:v>12.497748486109399</c:v>
                </c:pt>
                <c:pt idx="7295">
                  <c:v>12.4702667216142</c:v>
                </c:pt>
                <c:pt idx="7296">
                  <c:v>12.4428391117314</c:v>
                </c:pt>
                <c:pt idx="7297">
                  <c:v>12.415465564281</c:v>
                </c:pt>
                <c:pt idx="7298">
                  <c:v>12.388145987209599</c:v>
                </c:pt>
                <c:pt idx="7299">
                  <c:v>12.3608802885896</c:v>
                </c:pt>
                <c:pt idx="7300">
                  <c:v>12.3336683766198</c:v>
                </c:pt>
                <c:pt idx="7301">
                  <c:v>12.306510159625599</c:v>
                </c:pt>
                <c:pt idx="7302">
                  <c:v>12.279405546058699</c:v>
                </c:pt>
                <c:pt idx="7303">
                  <c:v>12.2523544444966</c:v>
                </c:pt>
                <c:pt idx="7304">
                  <c:v>12.2253567636418</c:v>
                </c:pt>
                <c:pt idx="7305">
                  <c:v>12.1984124123236</c:v>
                </c:pt>
                <c:pt idx="7306">
                  <c:v>12.171521299497099</c:v>
                </c:pt>
                <c:pt idx="7307">
                  <c:v>12.1446833342417</c:v>
                </c:pt>
                <c:pt idx="7308">
                  <c:v>12.1178984257638</c:v>
                </c:pt>
                <c:pt idx="7309">
                  <c:v>12.0911664833933</c:v>
                </c:pt>
                <c:pt idx="7310">
                  <c:v>12.0644874165865</c:v>
                </c:pt>
                <c:pt idx="7311">
                  <c:v>12.037861134924499</c:v>
                </c:pt>
                <c:pt idx="7312">
                  <c:v>12.0112875481126</c:v>
                </c:pt>
                <c:pt idx="7313">
                  <c:v>11.9847665659825</c:v>
                </c:pt>
                <c:pt idx="7314">
                  <c:v>11.9582980984889</c:v>
                </c:pt>
                <c:pt idx="7315">
                  <c:v>11.931882055711499</c:v>
                </c:pt>
                <c:pt idx="7316">
                  <c:v>11.905518347855001</c:v>
                </c:pt>
                <c:pt idx="7317">
                  <c:v>11.879206885247999</c:v>
                </c:pt>
                <c:pt idx="7318">
                  <c:v>11.852947578343199</c:v>
                </c:pt>
                <c:pt idx="7319">
                  <c:v>11.8267403377178</c:v>
                </c:pt>
                <c:pt idx="7320">
                  <c:v>11.8005850740723</c:v>
                </c:pt>
                <c:pt idx="7321">
                  <c:v>11.774481698232</c:v>
                </c:pt>
                <c:pt idx="7322">
                  <c:v>11.7484301211451</c:v>
                </c:pt>
                <c:pt idx="7323">
                  <c:v>11.7224302538831</c:v>
                </c:pt>
                <c:pt idx="7324">
                  <c:v>11.696482007642601</c:v>
                </c:pt>
                <c:pt idx="7325">
                  <c:v>11.6705852937415</c:v>
                </c:pt>
                <c:pt idx="7326">
                  <c:v>11.644740023622701</c:v>
                </c:pt>
                <c:pt idx="7327">
                  <c:v>11.6189461088514</c:v>
                </c:pt>
                <c:pt idx="7328">
                  <c:v>11.593203461115699</c:v>
                </c:pt>
                <c:pt idx="7329">
                  <c:v>11.5675119922267</c:v>
                </c:pt>
                <c:pt idx="7330">
                  <c:v>11.5418716141185</c:v>
                </c:pt>
                <c:pt idx="7331">
                  <c:v>11.516282238848101</c:v>
                </c:pt>
                <c:pt idx="7332">
                  <c:v>11.4907437785941</c:v>
                </c:pt>
                <c:pt idx="7333">
                  <c:v>11.4652561456585</c:v>
                </c:pt>
                <c:pt idx="7334">
                  <c:v>11.439819252465</c:v>
                </c:pt>
                <c:pt idx="7335">
                  <c:v>11.41443301156</c:v>
                </c:pt>
                <c:pt idx="7336">
                  <c:v>11.389097335611201</c:v>
                </c:pt>
                <c:pt idx="7337">
                  <c:v>11.363812137408701</c:v>
                </c:pt>
                <c:pt idx="7338">
                  <c:v>11.338577329864901</c:v>
                </c:pt>
                <c:pt idx="7339">
                  <c:v>11.3133928260131</c:v>
                </c:pt>
                <c:pt idx="7340">
                  <c:v>11.2882585390086</c:v>
                </c:pt>
                <c:pt idx="7341">
                  <c:v>11.263174382128399</c:v>
                </c:pt>
                <c:pt idx="7342">
                  <c:v>11.238140268769699</c:v>
                </c:pt>
                <c:pt idx="7343">
                  <c:v>11.213156112452801</c:v>
                </c:pt>
                <c:pt idx="7344">
                  <c:v>11.188221826817699</c:v>
                </c:pt>
                <c:pt idx="7345">
                  <c:v>11.163337325626101</c:v>
                </c:pt>
                <c:pt idx="7346">
                  <c:v>11.138502522759399</c:v>
                </c:pt>
                <c:pt idx="7347">
                  <c:v>11.113717332222</c:v>
                </c:pt>
                <c:pt idx="7348">
                  <c:v>11.088981668137199</c:v>
                </c:pt>
                <c:pt idx="7349">
                  <c:v>11.0642954447487</c:v>
                </c:pt>
                <c:pt idx="7350">
                  <c:v>11.0396585764219</c:v>
                </c:pt>
                <c:pt idx="7351">
                  <c:v>11.0150709776415</c:v>
                </c:pt>
                <c:pt idx="7352">
                  <c:v>10.990532563012399</c:v>
                </c:pt>
                <c:pt idx="7353">
                  <c:v>10.966043247260499</c:v>
                </c:pt>
                <c:pt idx="7354">
                  <c:v>10.9416029452308</c:v>
                </c:pt>
                <c:pt idx="7355">
                  <c:v>10.9172115718877</c:v>
                </c:pt>
                <c:pt idx="7356">
                  <c:v>10.8928690423171</c:v>
                </c:pt>
                <c:pt idx="7357">
                  <c:v>10.8685752717219</c:v>
                </c:pt>
                <c:pt idx="7358">
                  <c:v>10.8443301754271</c:v>
                </c:pt>
                <c:pt idx="7359">
                  <c:v>10.8201336688754</c:v>
                </c:pt>
                <c:pt idx="7360">
                  <c:v>10.7959856676292</c:v>
                </c:pt>
                <c:pt idx="7361">
                  <c:v>10.771886087370101</c:v>
                </c:pt>
                <c:pt idx="7362">
                  <c:v>10.747834843898501</c:v>
                </c:pt>
                <c:pt idx="7363">
                  <c:v>10.723831853134101</c:v>
                </c:pt>
                <c:pt idx="7364">
                  <c:v>10.6998770311153</c:v>
                </c:pt>
                <c:pt idx="7365">
                  <c:v>10.6759702939984</c:v>
                </c:pt>
                <c:pt idx="7366">
                  <c:v>10.652111558059</c:v>
                </c:pt>
                <c:pt idx="7367">
                  <c:v>10.6283007396915</c:v>
                </c:pt>
                <c:pt idx="7368">
                  <c:v>10.6045377554073</c:v>
                </c:pt>
                <c:pt idx="7369">
                  <c:v>10.5808225218373</c:v>
                </c:pt>
                <c:pt idx="7370">
                  <c:v>10.557154955729199</c:v>
                </c:pt>
                <c:pt idx="7371">
                  <c:v>10.533534973950699</c:v>
                </c:pt>
                <c:pt idx="7372">
                  <c:v>10.509962493484499</c:v>
                </c:pt>
                <c:pt idx="7373">
                  <c:v>10.486437431433901</c:v>
                </c:pt>
                <c:pt idx="7374">
                  <c:v>10.462959705017299</c:v>
                </c:pt>
                <c:pt idx="7375">
                  <c:v>10.4395292315725</c:v>
                </c:pt>
                <c:pt idx="7376">
                  <c:v>10.416145928553901</c:v>
                </c:pt>
                <c:pt idx="7377">
                  <c:v>10.392809713533</c:v>
                </c:pt>
                <c:pt idx="7378">
                  <c:v>10.3695205041984</c:v>
                </c:pt>
                <c:pt idx="7379">
                  <c:v>10.3462782183563</c:v>
                </c:pt>
                <c:pt idx="7380">
                  <c:v>10.323082773929199</c:v>
                </c:pt>
                <c:pt idx="7381">
                  <c:v>10.299934088957</c:v>
                </c:pt>
                <c:pt idx="7382">
                  <c:v>10.2768320815963</c:v>
                </c:pt>
                <c:pt idx="7383">
                  <c:v>10.2537766701185</c:v>
                </c:pt>
                <c:pt idx="7384">
                  <c:v>10.2307677729143</c:v>
                </c:pt>
                <c:pt idx="7385">
                  <c:v>10.2078053084886</c:v>
                </c:pt>
                <c:pt idx="7386">
                  <c:v>10.184889195463301</c:v>
                </c:pt>
                <c:pt idx="7387">
                  <c:v>10.162019352576699</c:v>
                </c:pt>
                <c:pt idx="7388">
                  <c:v>10.139195698681799</c:v>
                </c:pt>
                <c:pt idx="7389">
                  <c:v>10.1164181527491</c:v>
                </c:pt>
                <c:pt idx="7390">
                  <c:v>10.0936866338638</c:v>
                </c:pt>
                <c:pt idx="7391">
                  <c:v>10.0710010612273</c:v>
                </c:pt>
                <c:pt idx="7392">
                  <c:v>10.048361354156</c:v>
                </c:pt>
                <c:pt idx="7393">
                  <c:v>10.025767432081601</c:v>
                </c:pt>
                <c:pt idx="7394">
                  <c:v>10.0032192145521</c:v>
                </c:pt>
                <c:pt idx="7395">
                  <c:v>9.9807166212298402</c:v>
                </c:pt>
                <c:pt idx="7396">
                  <c:v>9.95825957189194</c:v>
                </c:pt>
                <c:pt idx="7397">
                  <c:v>9.9358479864317104</c:v>
                </c:pt>
                <c:pt idx="7398">
                  <c:v>9.9134817848559003</c:v>
                </c:pt>
                <c:pt idx="7399">
                  <c:v>9.8911608872864694</c:v>
                </c:pt>
                <c:pt idx="7400">
                  <c:v>9.8688852139608407</c:v>
                </c:pt>
                <c:pt idx="7401">
                  <c:v>9.8466546852290993</c:v>
                </c:pt>
                <c:pt idx="7402">
                  <c:v>9.8244692215573792</c:v>
                </c:pt>
                <c:pt idx="7403">
                  <c:v>9.8023287435253206</c:v>
                </c:pt>
                <c:pt idx="7404">
                  <c:v>9.7802331718266302</c:v>
                </c:pt>
                <c:pt idx="7405">
                  <c:v>9.7581824272691104</c:v>
                </c:pt>
                <c:pt idx="7406">
                  <c:v>9.7361764307749006</c:v>
                </c:pt>
                <c:pt idx="7407">
                  <c:v>9.7142151033796598</c:v>
                </c:pt>
                <c:pt idx="7408">
                  <c:v>9.6922983662323094</c:v>
                </c:pt>
                <c:pt idx="7409">
                  <c:v>9.6704261405955396</c:v>
                </c:pt>
                <c:pt idx="7410">
                  <c:v>9.6485983478458692</c:v>
                </c:pt>
                <c:pt idx="7411">
                  <c:v>9.6268149094730298</c:v>
                </c:pt>
                <c:pt idx="7412">
                  <c:v>9.6050757470791908</c:v>
                </c:pt>
                <c:pt idx="7413">
                  <c:v>9.5833807823811306</c:v>
                </c:pt>
                <c:pt idx="7414">
                  <c:v>9.56172993720722</c:v>
                </c:pt>
                <c:pt idx="7415">
                  <c:v>9.5401231334987795</c:v>
                </c:pt>
                <c:pt idx="7416">
                  <c:v>9.5185602933109408</c:v>
                </c:pt>
                <c:pt idx="7417">
                  <c:v>9.4970413388109591</c:v>
                </c:pt>
                <c:pt idx="7418">
                  <c:v>9.4755661922779595</c:v>
                </c:pt>
                <c:pt idx="7419">
                  <c:v>9.45413477610429</c:v>
                </c:pt>
                <c:pt idx="7420">
                  <c:v>9.4327470127944508</c:v>
                </c:pt>
                <c:pt idx="7421">
                  <c:v>9.4114028249647692</c:v>
                </c:pt>
                <c:pt idx="7422">
                  <c:v>9.3901021353440193</c:v>
                </c:pt>
                <c:pt idx="7423">
                  <c:v>9.3688448667725304</c:v>
                </c:pt>
                <c:pt idx="7424">
                  <c:v>9.3476309422030308</c:v>
                </c:pt>
                <c:pt idx="7425">
                  <c:v>9.3264602846992997</c:v>
                </c:pt>
                <c:pt idx="7426">
                  <c:v>9.3053328174375007</c:v>
                </c:pt>
                <c:pt idx="7427">
                  <c:v>9.2842484637045697</c:v>
                </c:pt>
                <c:pt idx="7428">
                  <c:v>9.2632071468992603</c:v>
                </c:pt>
                <c:pt idx="7429">
                  <c:v>9.2422087905313894</c:v>
                </c:pt>
                <c:pt idx="7430">
                  <c:v>9.2212533182220398</c:v>
                </c:pt>
                <c:pt idx="7431">
                  <c:v>9.2003406537033392</c:v>
                </c:pt>
                <c:pt idx="7432">
                  <c:v>9.1794707208181503</c:v>
                </c:pt>
                <c:pt idx="7433">
                  <c:v>9.1586434435203508</c:v>
                </c:pt>
                <c:pt idx="7434">
                  <c:v>9.1378587458745795</c:v>
                </c:pt>
                <c:pt idx="7435">
                  <c:v>9.1171165520559292</c:v>
                </c:pt>
                <c:pt idx="7436">
                  <c:v>9.0964167863496996</c:v>
                </c:pt>
                <c:pt idx="7437">
                  <c:v>9.0757593731521897</c:v>
                </c:pt>
                <c:pt idx="7438">
                  <c:v>9.0551442369690704</c:v>
                </c:pt>
                <c:pt idx="7439">
                  <c:v>9.0345713024167509</c:v>
                </c:pt>
                <c:pt idx="7440">
                  <c:v>9.0140404942220993</c:v>
                </c:pt>
                <c:pt idx="7441">
                  <c:v>8.9935517372208196</c:v>
                </c:pt>
                <c:pt idx="7442">
                  <c:v>8.9731049563590499</c:v>
                </c:pt>
                <c:pt idx="7443">
                  <c:v>8.9527000766925706</c:v>
                </c:pt>
                <c:pt idx="7444">
                  <c:v>8.9323370233862498</c:v>
                </c:pt>
                <c:pt idx="7445">
                  <c:v>8.9120157217151199</c:v>
                </c:pt>
                <c:pt idx="7446">
                  <c:v>8.8917360970630597</c:v>
                </c:pt>
                <c:pt idx="7447">
                  <c:v>8.8714980749232595</c:v>
                </c:pt>
                <c:pt idx="7448">
                  <c:v>8.8513015808980295</c:v>
                </c:pt>
                <c:pt idx="7449">
                  <c:v>8.83114654069872</c:v>
                </c:pt>
                <c:pt idx="7450">
                  <c:v>8.81103288014606</c:v>
                </c:pt>
                <c:pt idx="7451">
                  <c:v>8.7909605251682006</c:v>
                </c:pt>
                <c:pt idx="7452">
                  <c:v>8.7709294018031798</c:v>
                </c:pt>
                <c:pt idx="7453">
                  <c:v>8.7509394361973101</c:v>
                </c:pt>
                <c:pt idx="7454">
                  <c:v>8.7309905546048494</c:v>
                </c:pt>
                <c:pt idx="7455">
                  <c:v>8.7110826833888808</c:v>
                </c:pt>
                <c:pt idx="7456">
                  <c:v>8.69121574902098</c:v>
                </c:pt>
                <c:pt idx="7457">
                  <c:v>8.6713896780793398</c:v>
                </c:pt>
                <c:pt idx="7458">
                  <c:v>8.6516043972523207</c:v>
                </c:pt>
                <c:pt idx="7459">
                  <c:v>8.6318598333337508</c:v>
                </c:pt>
                <c:pt idx="7460">
                  <c:v>8.6121559132276708</c:v>
                </c:pt>
                <c:pt idx="7461">
                  <c:v>8.5924925639435603</c:v>
                </c:pt>
                <c:pt idx="7462">
                  <c:v>8.57286971260001</c:v>
                </c:pt>
                <c:pt idx="7463">
                  <c:v>8.5532872864221794</c:v>
                </c:pt>
                <c:pt idx="7464">
                  <c:v>8.5337452127423603</c:v>
                </c:pt>
                <c:pt idx="7465">
                  <c:v>8.5142434190010796</c:v>
                </c:pt>
                <c:pt idx="7466">
                  <c:v>8.4947818327449305</c:v>
                </c:pt>
                <c:pt idx="7467">
                  <c:v>8.4753603816281604</c:v>
                </c:pt>
                <c:pt idx="7468">
                  <c:v>8.4559789934110494</c:v>
                </c:pt>
                <c:pt idx="7469">
                  <c:v>8.4366375959615798</c:v>
                </c:pt>
                <c:pt idx="7470">
                  <c:v>8.4173361172534804</c:v>
                </c:pt>
                <c:pt idx="7471">
                  <c:v>8.3980744853670508</c:v>
                </c:pt>
                <c:pt idx="7472">
                  <c:v>8.3788526284905807</c:v>
                </c:pt>
                <c:pt idx="7473">
                  <c:v>8.3596704749161397</c:v>
                </c:pt>
                <c:pt idx="7474">
                  <c:v>8.3405279530440701</c:v>
                </c:pt>
                <c:pt idx="7475">
                  <c:v>8.3214249913796099</c:v>
                </c:pt>
                <c:pt idx="7476">
                  <c:v>8.3023615185340294</c:v>
                </c:pt>
                <c:pt idx="7477">
                  <c:v>8.2833374632254593</c:v>
                </c:pt>
                <c:pt idx="7478">
                  <c:v>8.2643527542761106</c:v>
                </c:pt>
                <c:pt idx="7479">
                  <c:v>8.2454073206150706</c:v>
                </c:pt>
                <c:pt idx="7480">
                  <c:v>8.2265010912765906</c:v>
                </c:pt>
                <c:pt idx="7481">
                  <c:v>8.2076339954006894</c:v>
                </c:pt>
                <c:pt idx="7482">
                  <c:v>8.1888059622317595</c:v>
                </c:pt>
                <c:pt idx="7483">
                  <c:v>8.1700169211199007</c:v>
                </c:pt>
                <c:pt idx="7484">
                  <c:v>8.1512668015204497</c:v>
                </c:pt>
                <c:pt idx="7485">
                  <c:v>8.1325555329933508</c:v>
                </c:pt>
                <c:pt idx="7486">
                  <c:v>8.1138830452037691</c:v>
                </c:pt>
                <c:pt idx="7487">
                  <c:v>8.0952492679209307</c:v>
                </c:pt>
                <c:pt idx="7488">
                  <c:v>8.0766541310195397</c:v>
                </c:pt>
                <c:pt idx="7489">
                  <c:v>8.0580975644778405</c:v>
                </c:pt>
                <c:pt idx="7490">
                  <c:v>8.0395794983795206</c:v>
                </c:pt>
                <c:pt idx="7491">
                  <c:v>8.0210998629118198</c:v>
                </c:pt>
                <c:pt idx="7492">
                  <c:v>8.0026585883660708</c:v>
                </c:pt>
                <c:pt idx="7493">
                  <c:v>7.9842556051382099</c:v>
                </c:pt>
                <c:pt idx="7494">
                  <c:v>7.9658908437277196</c:v>
                </c:pt>
                <c:pt idx="7495">
                  <c:v>7.9475642347379098</c:v>
                </c:pt>
                <c:pt idx="7496">
                  <c:v>7.9292757088764096</c:v>
                </c:pt>
                <c:pt idx="7497">
                  <c:v>7.9110251969535801</c:v>
                </c:pt>
                <c:pt idx="7498">
                  <c:v>7.8928126298838297</c:v>
                </c:pt>
                <c:pt idx="7499">
                  <c:v>7.8746379386845904</c:v>
                </c:pt>
                <c:pt idx="7500">
                  <c:v>7.8565010544773202</c:v>
                </c:pt>
                <c:pt idx="7501">
                  <c:v>7.8384019084853902</c:v>
                </c:pt>
                <c:pt idx="7502">
                  <c:v>7.8203404320367698</c:v>
                </c:pt>
                <c:pt idx="7503">
                  <c:v>7.8023165565610499</c:v>
                </c:pt>
                <c:pt idx="7504">
                  <c:v>7.7843302135913097</c:v>
                </c:pt>
                <c:pt idx="7505">
                  <c:v>7.7663813347633699</c:v>
                </c:pt>
                <c:pt idx="7506">
                  <c:v>7.7484698518148702</c:v>
                </c:pt>
                <c:pt idx="7507">
                  <c:v>7.7305956965878497</c:v>
                </c:pt>
                <c:pt idx="7508">
                  <c:v>7.7127588010245098</c:v>
                </c:pt>
                <c:pt idx="7509">
                  <c:v>7.6949590971703197</c:v>
                </c:pt>
                <c:pt idx="7510">
                  <c:v>7.67719651717319</c:v>
                </c:pt>
                <c:pt idx="7511">
                  <c:v>7.6594709932831204</c:v>
                </c:pt>
                <c:pt idx="7512">
                  <c:v>7.6417824578514599</c:v>
                </c:pt>
                <c:pt idx="7513">
                  <c:v>7.6241308433316801</c:v>
                </c:pt>
                <c:pt idx="7514">
                  <c:v>7.6065160822791302</c:v>
                </c:pt>
                <c:pt idx="7515">
                  <c:v>7.5889381073507201</c:v>
                </c:pt>
                <c:pt idx="7516">
                  <c:v>7.5713968513046996</c:v>
                </c:pt>
                <c:pt idx="7517">
                  <c:v>7.5538922470008698</c:v>
                </c:pt>
                <c:pt idx="7518">
                  <c:v>7.5364242274003601</c:v>
                </c:pt>
                <c:pt idx="7519">
                  <c:v>7.5189927255650497</c:v>
                </c:pt>
                <c:pt idx="7520">
                  <c:v>7.5015976746589601</c:v>
                </c:pt>
                <c:pt idx="7521">
                  <c:v>7.4842390079460301</c:v>
                </c:pt>
                <c:pt idx="7522">
                  <c:v>7.4669166587912299</c:v>
                </c:pt>
                <c:pt idx="7523">
                  <c:v>7.44963056066055</c:v>
                </c:pt>
                <c:pt idx="7524">
                  <c:v>7.4323806471207599</c:v>
                </c:pt>
                <c:pt idx="7525">
                  <c:v>7.4151668518385101</c:v>
                </c:pt>
                <c:pt idx="7526">
                  <c:v>7.3979891085812399</c:v>
                </c:pt>
                <c:pt idx="7527">
                  <c:v>7.38084735121741</c:v>
                </c:pt>
                <c:pt idx="7528">
                  <c:v>7.3637415137139897</c:v>
                </c:pt>
                <c:pt idx="7529">
                  <c:v>7.3466715301392904</c:v>
                </c:pt>
                <c:pt idx="7530">
                  <c:v>7.3296373346617898</c:v>
                </c:pt>
                <c:pt idx="7531">
                  <c:v>7.3126388615490896</c:v>
                </c:pt>
                <c:pt idx="7532">
                  <c:v>7.29567604516867</c:v>
                </c:pt>
                <c:pt idx="7533">
                  <c:v>7.2787488199879604</c:v>
                </c:pt>
                <c:pt idx="7534">
                  <c:v>7.2618571205737501</c:v>
                </c:pt>
                <c:pt idx="7535">
                  <c:v>7.2450008815921896</c:v>
                </c:pt>
                <c:pt idx="7536">
                  <c:v>7.2281800378093397</c:v>
                </c:pt>
                <c:pt idx="7537">
                  <c:v>7.2113945240889699</c:v>
                </c:pt>
                <c:pt idx="7538">
                  <c:v>7.1946442753961701</c:v>
                </c:pt>
                <c:pt idx="7539">
                  <c:v>7.17792922679289</c:v>
                </c:pt>
                <c:pt idx="7540">
                  <c:v>7.1612493134412496</c:v>
                </c:pt>
                <c:pt idx="7541">
                  <c:v>7.14460447060166</c:v>
                </c:pt>
                <c:pt idx="7542">
                  <c:v>7.12799463363333</c:v>
                </c:pt>
                <c:pt idx="7543">
                  <c:v>7.1114197379942796</c:v>
                </c:pt>
                <c:pt idx="7544">
                  <c:v>7.09487971924049</c:v>
                </c:pt>
                <c:pt idx="7545">
                  <c:v>7.0783745130264997</c:v>
                </c:pt>
                <c:pt idx="7546">
                  <c:v>7.0619040551050896</c:v>
                </c:pt>
                <c:pt idx="7547">
                  <c:v>7.0454682813270102</c:v>
                </c:pt>
                <c:pt idx="7548">
                  <c:v>7.0290671276415599</c:v>
                </c:pt>
                <c:pt idx="7549">
                  <c:v>7.0127005300951701</c:v>
                </c:pt>
                <c:pt idx="7550">
                  <c:v>6.9963684248328102</c:v>
                </c:pt>
                <c:pt idx="7551">
                  <c:v>6.9800707480965798</c:v>
                </c:pt>
                <c:pt idx="7552">
                  <c:v>6.96380743622632</c:v>
                </c:pt>
                <c:pt idx="7553">
                  <c:v>6.9475784256597901</c:v>
                </c:pt>
                <c:pt idx="7554">
                  <c:v>6.9313836529311104</c:v>
                </c:pt>
                <c:pt idx="7555">
                  <c:v>6.9152230546723397</c:v>
                </c:pt>
                <c:pt idx="7556">
                  <c:v>6.8990965676130003</c:v>
                </c:pt>
                <c:pt idx="7557">
                  <c:v>6.8830041285791701</c:v>
                </c:pt>
                <c:pt idx="7558">
                  <c:v>6.8669456744937998</c:v>
                </c:pt>
                <c:pt idx="7559">
                  <c:v>6.8509211423767304</c:v>
                </c:pt>
                <c:pt idx="7560">
                  <c:v>6.8349304693446298</c:v>
                </c:pt>
                <c:pt idx="7561">
                  <c:v>6.8189735926110702</c:v>
                </c:pt>
                <c:pt idx="7562">
                  <c:v>6.8030504494853696</c:v>
                </c:pt>
                <c:pt idx="7563">
                  <c:v>6.7871609773739703</c:v>
                </c:pt>
                <c:pt idx="7564">
                  <c:v>6.7713051137788201</c:v>
                </c:pt>
                <c:pt idx="7565">
                  <c:v>6.7554827962989998</c:v>
                </c:pt>
                <c:pt idx="7566">
                  <c:v>6.7396939626290697</c:v>
                </c:pt>
                <c:pt idx="7567">
                  <c:v>6.7239385505599101</c:v>
                </c:pt>
                <c:pt idx="7568">
                  <c:v>6.70821649797759</c:v>
                </c:pt>
                <c:pt idx="7569">
                  <c:v>6.6925277428642103</c:v>
                </c:pt>
                <c:pt idx="7570">
                  <c:v>6.6768722232979298</c:v>
                </c:pt>
                <c:pt idx="7571">
                  <c:v>6.6612498774523603</c:v>
                </c:pt>
                <c:pt idx="7572">
                  <c:v>6.6456606435960603</c:v>
                </c:pt>
                <c:pt idx="7573">
                  <c:v>6.6301044600930403</c:v>
                </c:pt>
                <c:pt idx="7574">
                  <c:v>6.6145812654028102</c:v>
                </c:pt>
                <c:pt idx="7575">
                  <c:v>6.5990909980798103</c:v>
                </c:pt>
                <c:pt idx="7576">
                  <c:v>6.5836335967736597</c:v>
                </c:pt>
                <c:pt idx="7577">
                  <c:v>6.5682090002286397</c:v>
                </c:pt>
                <c:pt idx="7578">
                  <c:v>6.55281714728339</c:v>
                </c:pt>
                <c:pt idx="7579">
                  <c:v>6.5374579768726004</c:v>
                </c:pt>
                <c:pt idx="7580">
                  <c:v>6.52213142802393</c:v>
                </c:pt>
                <c:pt idx="7581">
                  <c:v>6.5068374398602398</c:v>
                </c:pt>
                <c:pt idx="7582">
                  <c:v>6.4915759515990397</c:v>
                </c:pt>
                <c:pt idx="7583">
                  <c:v>6.4763469025516596</c:v>
                </c:pt>
                <c:pt idx="7584">
                  <c:v>6.4611502321232299</c:v>
                </c:pt>
                <c:pt idx="7585">
                  <c:v>6.4459858798140903</c:v>
                </c:pt>
                <c:pt idx="7586">
                  <c:v>6.43085378521757</c:v>
                </c:pt>
                <c:pt idx="7587">
                  <c:v>6.4157538880205101</c:v>
                </c:pt>
                <c:pt idx="7588">
                  <c:v>6.4006861280041498</c:v>
                </c:pt>
                <c:pt idx="7589">
                  <c:v>6.3856504450435203</c:v>
                </c:pt>
                <c:pt idx="7590">
                  <c:v>6.3706467791069201</c:v>
                </c:pt>
                <c:pt idx="7591">
                  <c:v>6.3556750702550797</c:v>
                </c:pt>
                <c:pt idx="7592">
                  <c:v>6.3407352586439201</c:v>
                </c:pt>
                <c:pt idx="7593">
                  <c:v>6.32582728452069</c:v>
                </c:pt>
                <c:pt idx="7594">
                  <c:v>6.3109510882267097</c:v>
                </c:pt>
                <c:pt idx="7595">
                  <c:v>6.2961066101962997</c:v>
                </c:pt>
                <c:pt idx="7596">
                  <c:v>6.2812937909559299</c:v>
                </c:pt>
                <c:pt idx="7597">
                  <c:v>6.2665125711258698</c:v>
                </c:pt>
                <c:pt idx="7598">
                  <c:v>6.2517628914182604</c:v>
                </c:pt>
                <c:pt idx="7599">
                  <c:v>6.2370446926382499</c:v>
                </c:pt>
                <c:pt idx="7600">
                  <c:v>6.2223579156822604</c:v>
                </c:pt>
                <c:pt idx="7601">
                  <c:v>6.20770250154112</c:v>
                </c:pt>
                <c:pt idx="7602">
                  <c:v>6.1930783912961198</c:v>
                </c:pt>
                <c:pt idx="7603">
                  <c:v>6.1784855261215403</c:v>
                </c:pt>
                <c:pt idx="7604">
                  <c:v>6.1639238472832503</c:v>
                </c:pt>
                <c:pt idx="7605">
                  <c:v>6.1493932961395599</c:v>
                </c:pt>
                <c:pt idx="7606">
                  <c:v>6.1348938141394997</c:v>
                </c:pt>
                <c:pt idx="7607">
                  <c:v>6.1204253428256896</c:v>
                </c:pt>
                <c:pt idx="7608">
                  <c:v>6.1059878238300902</c:v>
                </c:pt>
                <c:pt idx="7609">
                  <c:v>6.09158119887792</c:v>
                </c:pt>
                <c:pt idx="7610">
                  <c:v>6.0772054097849004</c:v>
                </c:pt>
                <c:pt idx="7611">
                  <c:v>6.0628603984586</c:v>
                </c:pt>
                <c:pt idx="7612">
                  <c:v>6.0485461068968096</c:v>
                </c:pt>
                <c:pt idx="7613">
                  <c:v>6.0342624771894604</c:v>
                </c:pt>
                <c:pt idx="7614">
                  <c:v>6.0200094515167004</c:v>
                </c:pt>
                <c:pt idx="7615">
                  <c:v>6.0057869721502604</c:v>
                </c:pt>
                <c:pt idx="7616">
                  <c:v>5.9915949814515201</c:v>
                </c:pt>
                <c:pt idx="7617">
                  <c:v>5.9774334218740099</c:v>
                </c:pt>
                <c:pt idx="7618">
                  <c:v>5.9633022359603602</c:v>
                </c:pt>
                <c:pt idx="7619">
                  <c:v>5.9492013663442398</c:v>
                </c:pt>
                <c:pt idx="7620">
                  <c:v>5.9351307557500803</c:v>
                </c:pt>
                <c:pt idx="7621">
                  <c:v>5.92109034699223</c:v>
                </c:pt>
                <c:pt idx="7622">
                  <c:v>5.9070800829744101</c:v>
                </c:pt>
                <c:pt idx="7623">
                  <c:v>5.8930999066913996</c:v>
                </c:pt>
                <c:pt idx="7624">
                  <c:v>5.87914976122733</c:v>
                </c:pt>
                <c:pt idx="7625">
                  <c:v>5.8652295897565399</c:v>
                </c:pt>
                <c:pt idx="7626">
                  <c:v>5.8513393355427699</c:v>
                </c:pt>
                <c:pt idx="7627">
                  <c:v>5.83747894193964</c:v>
                </c:pt>
                <c:pt idx="7628">
                  <c:v>5.8236483523899096</c:v>
                </c:pt>
                <c:pt idx="7629">
                  <c:v>5.8098475104259499</c:v>
                </c:pt>
                <c:pt idx="7630">
                  <c:v>5.7960763596689997</c:v>
                </c:pt>
                <c:pt idx="7631">
                  <c:v>5.7823348438304496</c:v>
                </c:pt>
                <c:pt idx="7632">
                  <c:v>5.7686229067099797</c:v>
                </c:pt>
                <c:pt idx="7633">
                  <c:v>5.75494049219638</c:v>
                </c:pt>
                <c:pt idx="7634">
                  <c:v>5.7412875442675002</c:v>
                </c:pt>
                <c:pt idx="7635">
                  <c:v>5.7276640069897597</c:v>
                </c:pt>
                <c:pt idx="7636">
                  <c:v>5.7140698245183801</c:v>
                </c:pt>
                <c:pt idx="7637">
                  <c:v>5.7005049410968596</c:v>
                </c:pt>
                <c:pt idx="7638">
                  <c:v>5.68696930105805</c:v>
                </c:pt>
                <c:pt idx="7639">
                  <c:v>5.6734628488216901</c:v>
                </c:pt>
                <c:pt idx="7640">
                  <c:v>5.6599855288969003</c:v>
                </c:pt>
                <c:pt idx="7641">
                  <c:v>5.6465372858804903</c:v>
                </c:pt>
                <c:pt idx="7642">
                  <c:v>5.63311806445809</c:v>
                </c:pt>
                <c:pt idx="7643">
                  <c:v>5.6197278094022298</c:v>
                </c:pt>
                <c:pt idx="7644">
                  <c:v>5.6063664655730996</c:v>
                </c:pt>
                <c:pt idx="7645">
                  <c:v>5.5930339779200402</c:v>
                </c:pt>
                <c:pt idx="7646">
                  <c:v>5.5797302914786799</c:v>
                </c:pt>
                <c:pt idx="7647">
                  <c:v>5.5664553513729</c:v>
                </c:pt>
                <c:pt idx="7648">
                  <c:v>5.55320910281403</c:v>
                </c:pt>
                <c:pt idx="7649">
                  <c:v>5.5399914910997303</c:v>
                </c:pt>
                <c:pt idx="7650">
                  <c:v>5.5268024616161799</c:v>
                </c:pt>
                <c:pt idx="7651">
                  <c:v>5.5136419598361597</c:v>
                </c:pt>
                <c:pt idx="7652">
                  <c:v>5.5005099313190602</c:v>
                </c:pt>
                <c:pt idx="7653">
                  <c:v>5.4874063217116804</c:v>
                </c:pt>
                <c:pt idx="7654">
                  <c:v>5.4743310767477098</c:v>
                </c:pt>
                <c:pt idx="7655">
                  <c:v>5.4612841422468899</c:v>
                </c:pt>
                <c:pt idx="7656">
                  <c:v>5.4482654641163597</c:v>
                </c:pt>
                <c:pt idx="7657">
                  <c:v>5.4352749883490503</c:v>
                </c:pt>
                <c:pt idx="7658">
                  <c:v>5.4223126610247698</c:v>
                </c:pt>
                <c:pt idx="7659">
                  <c:v>5.4093784283096298</c:v>
                </c:pt>
                <c:pt idx="7660">
                  <c:v>5.3964722364554998</c:v>
                </c:pt>
                <c:pt idx="7661">
                  <c:v>5.3835940318006097</c:v>
                </c:pt>
                <c:pt idx="7662">
                  <c:v>5.3707437607691801</c:v>
                </c:pt>
                <c:pt idx="7663">
                  <c:v>5.3579213698717796</c:v>
                </c:pt>
                <c:pt idx="7664">
                  <c:v>5.3451268057033703</c:v>
                </c:pt>
                <c:pt idx="7665">
                  <c:v>5.3323600149462997</c:v>
                </c:pt>
                <c:pt idx="7666">
                  <c:v>5.3196209443670499</c:v>
                </c:pt>
                <c:pt idx="7667">
                  <c:v>5.3069095408184097</c:v>
                </c:pt>
                <c:pt idx="7668">
                  <c:v>5.2942257512386597</c:v>
                </c:pt>
                <c:pt idx="7669">
                  <c:v>5.2815695226510098</c:v>
                </c:pt>
                <c:pt idx="7670">
                  <c:v>5.2689408021630504</c:v>
                </c:pt>
                <c:pt idx="7671">
                  <c:v>5.2563395369692403</c:v>
                </c:pt>
                <c:pt idx="7672">
                  <c:v>5.2437656743473102</c:v>
                </c:pt>
                <c:pt idx="7673">
                  <c:v>5.23121916166102</c:v>
                </c:pt>
                <c:pt idx="7674">
                  <c:v>5.2186999463582602</c:v>
                </c:pt>
                <c:pt idx="7675">
                  <c:v>5.2062079759712603</c:v>
                </c:pt>
                <c:pt idx="7676">
                  <c:v>5.1937431981180397</c:v>
                </c:pt>
                <c:pt idx="7677">
                  <c:v>5.1813055604998901</c:v>
                </c:pt>
                <c:pt idx="7678">
                  <c:v>5.1688950109027196</c:v>
                </c:pt>
                <c:pt idx="7679">
                  <c:v>5.1565114971974202</c:v>
                </c:pt>
                <c:pt idx="7680">
                  <c:v>5.14415496733755</c:v>
                </c:pt>
                <c:pt idx="7681">
                  <c:v>5.1318253693624598</c:v>
                </c:pt>
                <c:pt idx="7682">
                  <c:v>5.1195226513941998</c:v>
                </c:pt>
                <c:pt idx="7683">
                  <c:v>5.1072467616391997</c:v>
                </c:pt>
                <c:pt idx="7684">
                  <c:v>5.0949976483877197</c:v>
                </c:pt>
                <c:pt idx="7685">
                  <c:v>5.0827752600129896</c:v>
                </c:pt>
                <c:pt idx="7686">
                  <c:v>5.0705795449723601</c:v>
                </c:pt>
                <c:pt idx="7687">
                  <c:v>5.0584104518067097</c:v>
                </c:pt>
                <c:pt idx="7688">
                  <c:v>5.0462679291399199</c:v>
                </c:pt>
                <c:pt idx="7689">
                  <c:v>5.0341519256791303</c:v>
                </c:pt>
                <c:pt idx="7690">
                  <c:v>5.0220623902152903</c:v>
                </c:pt>
                <c:pt idx="7691">
                  <c:v>5.0099992716209902</c:v>
                </c:pt>
                <c:pt idx="7692">
                  <c:v>4.99796251885342</c:v>
                </c:pt>
                <c:pt idx="7693">
                  <c:v>4.9859520809511499</c:v>
                </c:pt>
                <c:pt idx="7694">
                  <c:v>4.9739679070365197</c:v>
                </c:pt>
                <c:pt idx="7695">
                  <c:v>4.9620099463140699</c:v>
                </c:pt>
                <c:pt idx="7696">
                  <c:v>4.9500781480704603</c:v>
                </c:pt>
                <c:pt idx="7697">
                  <c:v>4.9381724616759302</c:v>
                </c:pt>
                <c:pt idx="7698">
                  <c:v>4.9262928365820198</c:v>
                </c:pt>
                <c:pt idx="7699">
                  <c:v>4.9144392223229802</c:v>
                </c:pt>
                <c:pt idx="7700">
                  <c:v>4.9026115685146801</c:v>
                </c:pt>
                <c:pt idx="7701">
                  <c:v>4.8908098248559497</c:v>
                </c:pt>
                <c:pt idx="7702">
                  <c:v>4.8790339411266999</c:v>
                </c:pt>
                <c:pt idx="7703">
                  <c:v>4.8672838671889798</c:v>
                </c:pt>
                <c:pt idx="7704">
                  <c:v>4.8555595529867199</c:v>
                </c:pt>
                <c:pt idx="7705">
                  <c:v>4.8438609485448803</c:v>
                </c:pt>
                <c:pt idx="7706">
                  <c:v>4.8321880039711704</c:v>
                </c:pt>
                <c:pt idx="7707">
                  <c:v>4.8205406694537496</c:v>
                </c:pt>
                <c:pt idx="7708">
                  <c:v>4.8089188952618596</c:v>
                </c:pt>
                <c:pt idx="7709">
                  <c:v>4.79732263174742</c:v>
                </c:pt>
                <c:pt idx="7710">
                  <c:v>4.7857518293412102</c:v>
                </c:pt>
                <c:pt idx="7711">
                  <c:v>4.7742064385575196</c:v>
                </c:pt>
                <c:pt idx="7712">
                  <c:v>4.7626864099897803</c:v>
                </c:pt>
                <c:pt idx="7713">
                  <c:v>4.7511916943129799</c:v>
                </c:pt>
                <c:pt idx="7714">
                  <c:v>4.7397222422831904</c:v>
                </c:pt>
                <c:pt idx="7715">
                  <c:v>4.7282780047358504</c:v>
                </c:pt>
                <c:pt idx="7716">
                  <c:v>4.7168589325885497</c:v>
                </c:pt>
                <c:pt idx="7717">
                  <c:v>4.7054649768382699</c:v>
                </c:pt>
                <c:pt idx="7718">
                  <c:v>4.6940960885627403</c:v>
                </c:pt>
                <c:pt idx="7719">
                  <c:v>4.6827522189196698</c:v>
                </c:pt>
                <c:pt idx="7720">
                  <c:v>4.6714333191469297</c:v>
                </c:pt>
                <c:pt idx="7721">
                  <c:v>4.6601393405626403</c:v>
                </c:pt>
                <c:pt idx="7722">
                  <c:v>4.6488702345648303</c:v>
                </c:pt>
                <c:pt idx="7723">
                  <c:v>4.6376259526314998</c:v>
                </c:pt>
                <c:pt idx="7724">
                  <c:v>4.6264064463197299</c:v>
                </c:pt>
                <c:pt idx="7725">
                  <c:v>4.6152116672668004</c:v>
                </c:pt>
                <c:pt idx="7726">
                  <c:v>4.6040415671899604</c:v>
                </c:pt>
                <c:pt idx="7727">
                  <c:v>4.5928960978849904</c:v>
                </c:pt>
                <c:pt idx="7728">
                  <c:v>4.5817752112273196</c:v>
                </c:pt>
                <c:pt idx="7729">
                  <c:v>4.5706788591720597</c:v>
                </c:pt>
                <c:pt idx="7730">
                  <c:v>4.5596069937534001</c:v>
                </c:pt>
                <c:pt idx="7731">
                  <c:v>4.5485595670838297</c:v>
                </c:pt>
                <c:pt idx="7732">
                  <c:v>4.5375365313557401</c:v>
                </c:pt>
                <c:pt idx="7733">
                  <c:v>4.5265378388392703</c:v>
                </c:pt>
                <c:pt idx="7734">
                  <c:v>4.5155634418850203</c:v>
                </c:pt>
                <c:pt idx="7735">
                  <c:v>4.5046132929207898</c:v>
                </c:pt>
                <c:pt idx="7736">
                  <c:v>4.4936873444534298</c:v>
                </c:pt>
                <c:pt idx="7737">
                  <c:v>4.4827855490678301</c:v>
                </c:pt>
                <c:pt idx="7738">
                  <c:v>4.4719078594282404</c:v>
                </c:pt>
                <c:pt idx="7739">
                  <c:v>4.4610542282763603</c:v>
                </c:pt>
                <c:pt idx="7740">
                  <c:v>4.4502246084321397</c:v>
                </c:pt>
                <c:pt idx="7741">
                  <c:v>4.4394189527940897</c:v>
                </c:pt>
                <c:pt idx="7742">
                  <c:v>4.4286372143384396</c:v>
                </c:pt>
                <c:pt idx="7743">
                  <c:v>4.4178793461191397</c:v>
                </c:pt>
                <c:pt idx="7744">
                  <c:v>4.4071453012675601</c:v>
                </c:pt>
                <c:pt idx="7745">
                  <c:v>4.3964350329939101</c:v>
                </c:pt>
                <c:pt idx="7746">
                  <c:v>4.3857484945847203</c:v>
                </c:pt>
                <c:pt idx="7747">
                  <c:v>4.3750856394050803</c:v>
                </c:pt>
                <c:pt idx="7748">
                  <c:v>4.3644464208966696</c:v>
                </c:pt>
                <c:pt idx="7749">
                  <c:v>4.3538307925788899</c:v>
                </c:pt>
                <c:pt idx="7750">
                  <c:v>4.3432387080480304</c:v>
                </c:pt>
                <c:pt idx="7751">
                  <c:v>4.33267012097782</c:v>
                </c:pt>
                <c:pt idx="7752">
                  <c:v>4.3221249851185801</c:v>
                </c:pt>
                <c:pt idx="7753">
                  <c:v>4.31160325429863</c:v>
                </c:pt>
                <c:pt idx="7754">
                  <c:v>4.3011048824215203</c:v>
                </c:pt>
                <c:pt idx="7755">
                  <c:v>4.2906298234684996</c:v>
                </c:pt>
                <c:pt idx="7756">
                  <c:v>4.2801780314971598</c:v>
                </c:pt>
                <c:pt idx="7757">
                  <c:v>4.2697494606419504</c:v>
                </c:pt>
                <c:pt idx="7758">
                  <c:v>4.2593440651131296</c:v>
                </c:pt>
                <c:pt idx="7759">
                  <c:v>4.2489617991978097</c:v>
                </c:pt>
                <c:pt idx="7760">
                  <c:v>4.2386026172588904</c:v>
                </c:pt>
                <c:pt idx="7761">
                  <c:v>4.22826647373586</c:v>
                </c:pt>
                <c:pt idx="7762">
                  <c:v>4.2179533231440001</c:v>
                </c:pt>
                <c:pt idx="7763">
                  <c:v>4.2076631200743604</c:v>
                </c:pt>
                <c:pt idx="7764">
                  <c:v>4.1973958191945897</c:v>
                </c:pt>
                <c:pt idx="7765">
                  <c:v>4.1871513752469998</c:v>
                </c:pt>
                <c:pt idx="7766">
                  <c:v>4.1769297430502199</c:v>
                </c:pt>
                <c:pt idx="7767">
                  <c:v>4.1667308774981304</c:v>
                </c:pt>
                <c:pt idx="7768">
                  <c:v>4.1565547335609097</c:v>
                </c:pt>
                <c:pt idx="7769">
                  <c:v>4.14640126628312</c:v>
                </c:pt>
                <c:pt idx="7770">
                  <c:v>4.1362704307842897</c:v>
                </c:pt>
                <c:pt idx="7771">
                  <c:v>4.1261621822608001</c:v>
                </c:pt>
                <c:pt idx="7772">
                  <c:v>4.1160764759820498</c:v>
                </c:pt>
                <c:pt idx="7773">
                  <c:v>4.1060132672943102</c:v>
                </c:pt>
                <c:pt idx="7774">
                  <c:v>4.0959725116171404</c:v>
                </c:pt>
                <c:pt idx="7775">
                  <c:v>4.0859541644461199</c:v>
                </c:pt>
                <c:pt idx="7776">
                  <c:v>4.0759581813506998</c:v>
                </c:pt>
                <c:pt idx="7777">
                  <c:v>4.0659845179755099</c:v>
                </c:pt>
                <c:pt idx="7778">
                  <c:v>4.0560331300390402</c:v>
                </c:pt>
                <c:pt idx="7779">
                  <c:v>4.0461039733344304</c:v>
                </c:pt>
                <c:pt idx="7780">
                  <c:v>4.0361970037297503</c:v>
                </c:pt>
                <c:pt idx="7781">
                  <c:v>4.0263121771669201</c:v>
                </c:pt>
                <c:pt idx="7782">
                  <c:v>4.0164494496611098</c:v>
                </c:pt>
                <c:pt idx="7783">
                  <c:v>4.0066087773027403</c:v>
                </c:pt>
                <c:pt idx="7784">
                  <c:v>3.9967901162557502</c:v>
                </c:pt>
                <c:pt idx="7785">
                  <c:v>3.9869934227576498</c:v>
                </c:pt>
                <c:pt idx="7786">
                  <c:v>3.9772186531195</c:v>
                </c:pt>
                <c:pt idx="7787">
                  <c:v>3.9674657637272999</c:v>
                </c:pt>
                <c:pt idx="7788">
                  <c:v>3.95773471103921</c:v>
                </c:pt>
                <c:pt idx="7789">
                  <c:v>3.9480254515875099</c:v>
                </c:pt>
                <c:pt idx="7790">
                  <c:v>3.93833794197745</c:v>
                </c:pt>
                <c:pt idx="7791">
                  <c:v>3.92867213888759</c:v>
                </c:pt>
                <c:pt idx="7792">
                  <c:v>3.9190279990702899</c:v>
                </c:pt>
                <c:pt idx="7793">
                  <c:v>3.9094054793500899</c:v>
                </c:pt>
                <c:pt idx="7794">
                  <c:v>3.8998045366256302</c:v>
                </c:pt>
                <c:pt idx="7795">
                  <c:v>3.8902251278668998</c:v>
                </c:pt>
                <c:pt idx="7796">
                  <c:v>3.88066721011853</c:v>
                </c:pt>
                <c:pt idx="7797">
                  <c:v>3.8711307404959401</c:v>
                </c:pt>
                <c:pt idx="7798">
                  <c:v>3.8616156761886402</c:v>
                </c:pt>
                <c:pt idx="7799">
                  <c:v>3.8521219744580502</c:v>
                </c:pt>
                <c:pt idx="7800">
                  <c:v>3.8426495926380202</c:v>
                </c:pt>
                <c:pt idx="7801">
                  <c:v>3.83319848813484</c:v>
                </c:pt>
                <c:pt idx="7802">
                  <c:v>3.8237686184272501</c:v>
                </c:pt>
                <c:pt idx="7803">
                  <c:v>3.8143599410650402</c:v>
                </c:pt>
                <c:pt idx="7804">
                  <c:v>3.8049724136712801</c:v>
                </c:pt>
                <c:pt idx="7805">
                  <c:v>3.7956059939408999</c:v>
                </c:pt>
                <c:pt idx="7806">
                  <c:v>3.7862606396402101</c:v>
                </c:pt>
                <c:pt idx="7807">
                  <c:v>3.7769363086070902</c:v>
                </c:pt>
                <c:pt idx="7808">
                  <c:v>3.76763295875159</c:v>
                </c:pt>
                <c:pt idx="7809">
                  <c:v>3.7583505480553998</c:v>
                </c:pt>
                <c:pt idx="7810">
                  <c:v>3.74908903457094</c:v>
                </c:pt>
                <c:pt idx="7811">
                  <c:v>3.7398483764228199</c:v>
                </c:pt>
                <c:pt idx="7812">
                  <c:v>3.7306285318072701</c:v>
                </c:pt>
                <c:pt idx="7813">
                  <c:v>3.7214294589899</c:v>
                </c:pt>
                <c:pt idx="7814">
                  <c:v>3.7122511163095702</c:v>
                </c:pt>
                <c:pt idx="7815">
                  <c:v>3.7030934621751199</c:v>
                </c:pt>
                <c:pt idx="7816">
                  <c:v>3.6939564550664201</c:v>
                </c:pt>
                <c:pt idx="7817">
                  <c:v>3.6848400535338599</c:v>
                </c:pt>
                <c:pt idx="7818">
                  <c:v>3.67574421619915</c:v>
                </c:pt>
                <c:pt idx="7819">
                  <c:v>3.66666890175421</c:v>
                </c:pt>
                <c:pt idx="7820">
                  <c:v>3.6576140689617498</c:v>
                </c:pt>
                <c:pt idx="7821">
                  <c:v>3.6485796766552698</c:v>
                </c:pt>
                <c:pt idx="7822">
                  <c:v>3.6395656837376298</c:v>
                </c:pt>
                <c:pt idx="7823">
                  <c:v>3.63057204918332</c:v>
                </c:pt>
                <c:pt idx="7824">
                  <c:v>3.62159873203538</c:v>
                </c:pt>
                <c:pt idx="7825">
                  <c:v>3.6126456914087299</c:v>
                </c:pt>
                <c:pt idx="7826">
                  <c:v>3.6037128864865799</c:v>
                </c:pt>
                <c:pt idx="7827">
                  <c:v>3.5948002765232001</c:v>
                </c:pt>
                <c:pt idx="7828">
                  <c:v>3.5859078208424999</c:v>
                </c:pt>
                <c:pt idx="7829">
                  <c:v>3.5770354788378</c:v>
                </c:pt>
                <c:pt idx="7830">
                  <c:v>3.5681832099720898</c:v>
                </c:pt>
                <c:pt idx="7831">
                  <c:v>3.5593509737782898</c:v>
                </c:pt>
                <c:pt idx="7832">
                  <c:v>3.5505387298587201</c:v>
                </c:pt>
                <c:pt idx="7833">
                  <c:v>3.5417464378836798</c:v>
                </c:pt>
                <c:pt idx="7834">
                  <c:v>3.5329740575948398</c:v>
                </c:pt>
                <c:pt idx="7835">
                  <c:v>3.5242215488021</c:v>
                </c:pt>
                <c:pt idx="7836">
                  <c:v>3.51548887138369</c:v>
                </c:pt>
                <c:pt idx="7837">
                  <c:v>3.50677598528803</c:v>
                </c:pt>
                <c:pt idx="7838">
                  <c:v>3.4980828505321</c:v>
                </c:pt>
                <c:pt idx="7839">
                  <c:v>3.48940942720116</c:v>
                </c:pt>
                <c:pt idx="7840">
                  <c:v>3.4807556754495801</c:v>
                </c:pt>
                <c:pt idx="7841">
                  <c:v>3.4721215555005802</c:v>
                </c:pt>
                <c:pt idx="7842">
                  <c:v>3.4635070276453601</c:v>
                </c:pt>
                <c:pt idx="7843">
                  <c:v>3.45491205224396</c:v>
                </c:pt>
                <c:pt idx="7844">
                  <c:v>3.4463365897246998</c:v>
                </c:pt>
                <c:pt idx="7845">
                  <c:v>3.4377806005844702</c:v>
                </c:pt>
                <c:pt idx="7846">
                  <c:v>3.4292440453870201</c:v>
                </c:pt>
                <c:pt idx="7847">
                  <c:v>3.4207268847657999</c:v>
                </c:pt>
                <c:pt idx="7848">
                  <c:v>3.4122290794216799</c:v>
                </c:pt>
                <c:pt idx="7849">
                  <c:v>3.4037505901227099</c:v>
                </c:pt>
                <c:pt idx="7850">
                  <c:v>3.3952913777060498</c:v>
                </c:pt>
                <c:pt idx="7851">
                  <c:v>3.3868514030751999</c:v>
                </c:pt>
                <c:pt idx="7852">
                  <c:v>3.37843062720277</c:v>
                </c:pt>
                <c:pt idx="7853">
                  <c:v>3.3700290111268698</c:v>
                </c:pt>
                <c:pt idx="7854">
                  <c:v>3.36164651595527</c:v>
                </c:pt>
                <c:pt idx="7855">
                  <c:v>3.35328310286181</c:v>
                </c:pt>
                <c:pt idx="7856">
                  <c:v>3.34493873308777</c:v>
                </c:pt>
                <c:pt idx="7857">
                  <c:v>3.3366133679416099</c:v>
                </c:pt>
                <c:pt idx="7858">
                  <c:v>3.3283069687992102</c:v>
                </c:pt>
                <c:pt idx="7859">
                  <c:v>3.3200194971028099</c:v>
                </c:pt>
                <c:pt idx="7860">
                  <c:v>3.31175091436236</c:v>
                </c:pt>
                <c:pt idx="7861">
                  <c:v>3.30350118215333</c:v>
                </c:pt>
                <c:pt idx="7862">
                  <c:v>3.2952702621197298</c:v>
                </c:pt>
                <c:pt idx="7863">
                  <c:v>3.2870581159705199</c:v>
                </c:pt>
                <c:pt idx="7864">
                  <c:v>3.2788647054823801</c:v>
                </c:pt>
                <c:pt idx="7865">
                  <c:v>3.2706899924975201</c:v>
                </c:pt>
                <c:pt idx="7866">
                  <c:v>3.2625339389252801</c:v>
                </c:pt>
                <c:pt idx="7867">
                  <c:v>3.2543965067407998</c:v>
                </c:pt>
                <c:pt idx="7868">
                  <c:v>3.2462776579855701</c:v>
                </c:pt>
                <c:pt idx="7869">
                  <c:v>3.23817735476683</c:v>
                </c:pt>
                <c:pt idx="7870">
                  <c:v>3.2300955592587299</c:v>
                </c:pt>
                <c:pt idx="7871">
                  <c:v>3.2220322337003702</c:v>
                </c:pt>
                <c:pt idx="7872">
                  <c:v>3.2139873403968999</c:v>
                </c:pt>
                <c:pt idx="7873">
                  <c:v>3.2059608417195302</c:v>
                </c:pt>
                <c:pt idx="7874">
                  <c:v>3.1979527001049699</c:v>
                </c:pt>
                <c:pt idx="7875">
                  <c:v>3.1899628780551699</c:v>
                </c:pt>
                <c:pt idx="7876">
                  <c:v>3.18199133813784</c:v>
                </c:pt>
                <c:pt idx="7877">
                  <c:v>3.1740380429864898</c:v>
                </c:pt>
                <c:pt idx="7878">
                  <c:v>3.1661029552990101</c:v>
                </c:pt>
                <c:pt idx="7879">
                  <c:v>3.1581860378390698</c:v>
                </c:pt>
                <c:pt idx="7880">
                  <c:v>3.1502872534355699</c:v>
                </c:pt>
                <c:pt idx="7881">
                  <c:v>3.1424065649818198</c:v>
                </c:pt>
                <c:pt idx="7882">
                  <c:v>3.1345439354366</c:v>
                </c:pt>
                <c:pt idx="7883">
                  <c:v>3.1266993278233901</c:v>
                </c:pt>
                <c:pt idx="7884">
                  <c:v>3.1188727052303098</c:v>
                </c:pt>
                <c:pt idx="7885">
                  <c:v>3.1110640308107298</c:v>
                </c:pt>
                <c:pt idx="7886">
                  <c:v>3.10327326778159</c:v>
                </c:pt>
                <c:pt idx="7887">
                  <c:v>3.0955003794250202</c:v>
                </c:pt>
                <c:pt idx="7888">
                  <c:v>3.0877453290872801</c:v>
                </c:pt>
                <c:pt idx="7889">
                  <c:v>3.0800080801796001</c:v>
                </c:pt>
                <c:pt idx="7890">
                  <c:v>3.0722885961761901</c:v>
                </c:pt>
                <c:pt idx="7891">
                  <c:v>3.06458684061622</c:v>
                </c:pt>
                <c:pt idx="7892">
                  <c:v>3.05690277710324</c:v>
                </c:pt>
                <c:pt idx="7893">
                  <c:v>3.04923636930409</c:v>
                </c:pt>
                <c:pt idx="7894">
                  <c:v>3.0415875809497401</c:v>
                </c:pt>
                <c:pt idx="7895">
                  <c:v>3.0339563758349701</c:v>
                </c:pt>
                <c:pt idx="7896">
                  <c:v>3.0263427178181499</c:v>
                </c:pt>
                <c:pt idx="7897">
                  <c:v>3.01874657082146</c:v>
                </c:pt>
                <c:pt idx="7898">
                  <c:v>3.0111678988303798</c:v>
                </c:pt>
                <c:pt idx="7899">
                  <c:v>3.00360666589394</c:v>
                </c:pt>
                <c:pt idx="7900">
                  <c:v>2.9960628361247399</c:v>
                </c:pt>
                <c:pt idx="7901">
                  <c:v>2.9885363736981101</c:v>
                </c:pt>
                <c:pt idx="7902">
                  <c:v>2.9810272428529201</c:v>
                </c:pt>
                <c:pt idx="7903">
                  <c:v>2.9735354078913501</c:v>
                </c:pt>
                <c:pt idx="7904">
                  <c:v>2.9660608331782901</c:v>
                </c:pt>
                <c:pt idx="7905">
                  <c:v>2.9586034831413599</c:v>
                </c:pt>
                <c:pt idx="7906">
                  <c:v>2.9511633222714599</c:v>
                </c:pt>
                <c:pt idx="7907">
                  <c:v>2.9437403151216701</c:v>
                </c:pt>
                <c:pt idx="7908">
                  <c:v>2.9363344263086399</c:v>
                </c:pt>
                <c:pt idx="7909">
                  <c:v>2.9289456205103201</c:v>
                </c:pt>
                <c:pt idx="7910">
                  <c:v>2.9215738624682701</c:v>
                </c:pt>
                <c:pt idx="7911">
                  <c:v>2.9142191169856302</c:v>
                </c:pt>
                <c:pt idx="7912">
                  <c:v>2.9068813489288501</c:v>
                </c:pt>
                <c:pt idx="7913">
                  <c:v>2.8995605232256998</c:v>
                </c:pt>
                <c:pt idx="7914">
                  <c:v>2.89225660486641</c:v>
                </c:pt>
                <c:pt idx="7915">
                  <c:v>2.8849695589028199</c:v>
                </c:pt>
                <c:pt idx="7916">
                  <c:v>2.8776993504497899</c:v>
                </c:pt>
                <c:pt idx="7917">
                  <c:v>2.8704459446832198</c:v>
                </c:pt>
                <c:pt idx="7918">
                  <c:v>2.8632093068403601</c:v>
                </c:pt>
                <c:pt idx="7919">
                  <c:v>2.8559894022217498</c:v>
                </c:pt>
                <c:pt idx="7920">
                  <c:v>2.84878619618816</c:v>
                </c:pt>
                <c:pt idx="7921">
                  <c:v>2.8415996541622501</c:v>
                </c:pt>
                <c:pt idx="7922">
                  <c:v>2.8344297416282802</c:v>
                </c:pt>
                <c:pt idx="7923">
                  <c:v>2.82727642413216</c:v>
                </c:pt>
                <c:pt idx="7924">
                  <c:v>2.8201396672802801</c:v>
                </c:pt>
                <c:pt idx="7925">
                  <c:v>2.81301943674067</c:v>
                </c:pt>
                <c:pt idx="7926">
                  <c:v>2.8059156982426701</c:v>
                </c:pt>
                <c:pt idx="7927">
                  <c:v>2.79882841757644</c:v>
                </c:pt>
                <c:pt idx="7928">
                  <c:v>2.7917575605931799</c:v>
                </c:pt>
                <c:pt idx="7929">
                  <c:v>2.7847030932046102</c:v>
                </c:pt>
                <c:pt idx="7930">
                  <c:v>2.7776649813834799</c:v>
                </c:pt>
                <c:pt idx="7931">
                  <c:v>2.77064319116338</c:v>
                </c:pt>
                <c:pt idx="7932">
                  <c:v>2.76363768863835</c:v>
                </c:pt>
                <c:pt idx="7933">
                  <c:v>2.75664843996242</c:v>
                </c:pt>
                <c:pt idx="7934">
                  <c:v>2.7496754113509598</c:v>
                </c:pt>
                <c:pt idx="7935">
                  <c:v>2.7427185690792601</c:v>
                </c:pt>
                <c:pt idx="7936">
                  <c:v>2.7357778794823102</c:v>
                </c:pt>
                <c:pt idx="7937">
                  <c:v>2.7288533089567202</c:v>
                </c:pt>
                <c:pt idx="7938">
                  <c:v>2.72194482395737</c:v>
                </c:pt>
                <c:pt idx="7939">
                  <c:v>2.7150523910007802</c:v>
                </c:pt>
                <c:pt idx="7940">
                  <c:v>2.7081759766619999</c:v>
                </c:pt>
                <c:pt idx="7941">
                  <c:v>2.7013155475769102</c:v>
                </c:pt>
                <c:pt idx="7942">
                  <c:v>2.69447107044101</c:v>
                </c:pt>
                <c:pt idx="7943">
                  <c:v>2.68764251200898</c:v>
                </c:pt>
                <c:pt idx="7944">
                  <c:v>2.6808298390951202</c:v>
                </c:pt>
                <c:pt idx="7945">
                  <c:v>2.67403301857399</c:v>
                </c:pt>
                <c:pt idx="7946">
                  <c:v>2.6672520173789902</c:v>
                </c:pt>
                <c:pt idx="7947">
                  <c:v>2.6604868025023598</c:v>
                </c:pt>
                <c:pt idx="7948">
                  <c:v>2.6537373409965501</c:v>
                </c:pt>
                <c:pt idx="7949">
                  <c:v>2.6470035999725998</c:v>
                </c:pt>
                <c:pt idx="7950">
                  <c:v>2.6402855466009498</c:v>
                </c:pt>
                <c:pt idx="7951">
                  <c:v>2.63358314811085</c:v>
                </c:pt>
                <c:pt idx="7952">
                  <c:v>2.6268963717898601</c:v>
                </c:pt>
                <c:pt idx="7953">
                  <c:v>2.6202251849857801</c:v>
                </c:pt>
                <c:pt idx="7954">
                  <c:v>2.61356955510383</c:v>
                </c:pt>
                <c:pt idx="7955">
                  <c:v>2.6069294496086601</c:v>
                </c:pt>
                <c:pt idx="7956">
                  <c:v>2.60030483602291</c:v>
                </c:pt>
                <c:pt idx="7957">
                  <c:v>2.5936956819280699</c:v>
                </c:pt>
                <c:pt idx="7958">
                  <c:v>2.58710195496419</c:v>
                </c:pt>
                <c:pt idx="7959">
                  <c:v>2.5805236228299</c:v>
                </c:pt>
                <c:pt idx="7960">
                  <c:v>2.57396065328069</c:v>
                </c:pt>
                <c:pt idx="7961">
                  <c:v>2.5674130141317599</c:v>
                </c:pt>
                <c:pt idx="7962">
                  <c:v>2.5608806732554901</c:v>
                </c:pt>
                <c:pt idx="7963">
                  <c:v>2.5543635985830702</c:v>
                </c:pt>
                <c:pt idx="7964">
                  <c:v>2.5478617581023402</c:v>
                </c:pt>
                <c:pt idx="7965">
                  <c:v>2.5413751198602399</c:v>
                </c:pt>
                <c:pt idx="7966">
                  <c:v>2.5349036519603501</c:v>
                </c:pt>
                <c:pt idx="7967">
                  <c:v>2.5284473225653499</c:v>
                </c:pt>
                <c:pt idx="7968">
                  <c:v>2.5220060998937202</c:v>
                </c:pt>
                <c:pt idx="7969">
                  <c:v>2.5155799522227902</c:v>
                </c:pt>
                <c:pt idx="7970">
                  <c:v>2.50916884788704</c:v>
                </c:pt>
                <c:pt idx="7971">
                  <c:v>2.5027727552775998</c:v>
                </c:pt>
                <c:pt idx="7972">
                  <c:v>2.4963916428438702</c:v>
                </c:pt>
                <c:pt idx="7973">
                  <c:v>2.4900254790913201</c:v>
                </c:pt>
                <c:pt idx="7974">
                  <c:v>2.48367423258372</c:v>
                </c:pt>
                <c:pt idx="7975">
                  <c:v>2.4773378719408701</c:v>
                </c:pt>
                <c:pt idx="7976">
                  <c:v>2.4710163658400699</c:v>
                </c:pt>
                <c:pt idx="7977">
                  <c:v>2.46470968301493</c:v>
                </c:pt>
                <c:pt idx="7978">
                  <c:v>2.4584177922565198</c:v>
                </c:pt>
                <c:pt idx="7979">
                  <c:v>2.4521406624114501</c:v>
                </c:pt>
                <c:pt idx="7980">
                  <c:v>2.4458782623845701</c:v>
                </c:pt>
                <c:pt idx="7981">
                  <c:v>2.4396305611357101</c:v>
                </c:pt>
                <c:pt idx="7982">
                  <c:v>2.4333975276821702</c:v>
                </c:pt>
                <c:pt idx="7983">
                  <c:v>2.4271791310970201</c:v>
                </c:pt>
                <c:pt idx="7984">
                  <c:v>2.4209753405099401</c:v>
                </c:pt>
                <c:pt idx="7985">
                  <c:v>2.41478612510614</c:v>
                </c:pt>
                <c:pt idx="7986">
                  <c:v>2.4086114541277399</c:v>
                </c:pt>
                <c:pt idx="7987">
                  <c:v>2.4024512968728802</c:v>
                </c:pt>
                <c:pt idx="7988">
                  <c:v>2.3963056226949901</c:v>
                </c:pt>
                <c:pt idx="7989">
                  <c:v>2.3901744010038</c:v>
                </c:pt>
                <c:pt idx="7990">
                  <c:v>2.3840576012645802</c:v>
                </c:pt>
                <c:pt idx="7991">
                  <c:v>2.37795519299865</c:v>
                </c:pt>
                <c:pt idx="7992">
                  <c:v>2.3718671457828502</c:v>
                </c:pt>
                <c:pt idx="7993">
                  <c:v>2.36579342924952</c:v>
                </c:pt>
                <c:pt idx="7994">
                  <c:v>2.3597340130862499</c:v>
                </c:pt>
                <c:pt idx="7995">
                  <c:v>2.3536888670358498</c:v>
                </c:pt>
                <c:pt idx="7996">
                  <c:v>2.3476579608971901</c:v>
                </c:pt>
                <c:pt idx="7997">
                  <c:v>2.3416412645241298</c:v>
                </c:pt>
                <c:pt idx="7998">
                  <c:v>2.3356387478248801</c:v>
                </c:pt>
                <c:pt idx="7999">
                  <c:v>2.3296503807640399</c:v>
                </c:pt>
                <c:pt idx="80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DC3-49BC-88F0-4A55C6BFC336}"/>
            </c:ext>
          </c:extLst>
        </c:ser>
        <c:ser>
          <c:idx val="0"/>
          <c:order val="1"/>
          <c:tx>
            <c:v>Price</c:v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Sheet1!$B$2:$B$8002</c:f>
              <c:numCache>
                <c:formatCode>0.00</c:formatCode>
                <c:ptCount val="8001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5000</c:v>
                </c:pt>
                <c:pt idx="37">
                  <c:v>5000</c:v>
                </c:pt>
                <c:pt idx="38">
                  <c:v>5000</c:v>
                </c:pt>
                <c:pt idx="39">
                  <c:v>5000</c:v>
                </c:pt>
                <c:pt idx="40">
                  <c:v>5000</c:v>
                </c:pt>
                <c:pt idx="41">
                  <c:v>5000</c:v>
                </c:pt>
                <c:pt idx="42">
                  <c:v>5000</c:v>
                </c:pt>
                <c:pt idx="43">
                  <c:v>5000</c:v>
                </c:pt>
                <c:pt idx="44">
                  <c:v>5000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5000</c:v>
                </c:pt>
                <c:pt idx="69">
                  <c:v>5000</c:v>
                </c:pt>
                <c:pt idx="70">
                  <c:v>5000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  <c:pt idx="91">
                  <c:v>5000</c:v>
                </c:pt>
                <c:pt idx="92">
                  <c:v>5000</c:v>
                </c:pt>
                <c:pt idx="93">
                  <c:v>5000</c:v>
                </c:pt>
                <c:pt idx="94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  <c:pt idx="114">
                  <c:v>5000</c:v>
                </c:pt>
                <c:pt idx="115">
                  <c:v>5000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5000</c:v>
                </c:pt>
                <c:pt idx="129">
                  <c:v>5000</c:v>
                </c:pt>
                <c:pt idx="130">
                  <c:v>5000</c:v>
                </c:pt>
                <c:pt idx="131">
                  <c:v>5000</c:v>
                </c:pt>
                <c:pt idx="132">
                  <c:v>5000</c:v>
                </c:pt>
                <c:pt idx="133">
                  <c:v>5000</c:v>
                </c:pt>
                <c:pt idx="134">
                  <c:v>5000</c:v>
                </c:pt>
                <c:pt idx="135">
                  <c:v>5000</c:v>
                </c:pt>
                <c:pt idx="136">
                  <c:v>5000</c:v>
                </c:pt>
                <c:pt idx="137">
                  <c:v>5000</c:v>
                </c:pt>
                <c:pt idx="138">
                  <c:v>5000</c:v>
                </c:pt>
                <c:pt idx="139">
                  <c:v>5000</c:v>
                </c:pt>
                <c:pt idx="140">
                  <c:v>5000</c:v>
                </c:pt>
                <c:pt idx="141">
                  <c:v>5000</c:v>
                </c:pt>
                <c:pt idx="142">
                  <c:v>5000</c:v>
                </c:pt>
                <c:pt idx="143">
                  <c:v>5000</c:v>
                </c:pt>
                <c:pt idx="144">
                  <c:v>5000</c:v>
                </c:pt>
                <c:pt idx="145">
                  <c:v>5000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5000</c:v>
                </c:pt>
                <c:pt idx="159">
                  <c:v>5000</c:v>
                </c:pt>
                <c:pt idx="160">
                  <c:v>5000</c:v>
                </c:pt>
                <c:pt idx="161">
                  <c:v>5000</c:v>
                </c:pt>
                <c:pt idx="162">
                  <c:v>5000</c:v>
                </c:pt>
                <c:pt idx="163">
                  <c:v>5000</c:v>
                </c:pt>
                <c:pt idx="164">
                  <c:v>5000</c:v>
                </c:pt>
                <c:pt idx="165">
                  <c:v>5000</c:v>
                </c:pt>
                <c:pt idx="166">
                  <c:v>5000</c:v>
                </c:pt>
                <c:pt idx="167">
                  <c:v>5000</c:v>
                </c:pt>
                <c:pt idx="168">
                  <c:v>5000</c:v>
                </c:pt>
                <c:pt idx="169">
                  <c:v>5000</c:v>
                </c:pt>
                <c:pt idx="170">
                  <c:v>5000</c:v>
                </c:pt>
                <c:pt idx="171">
                  <c:v>5000</c:v>
                </c:pt>
                <c:pt idx="172">
                  <c:v>5000</c:v>
                </c:pt>
                <c:pt idx="173">
                  <c:v>5000</c:v>
                </c:pt>
                <c:pt idx="174">
                  <c:v>5000</c:v>
                </c:pt>
                <c:pt idx="175">
                  <c:v>5000</c:v>
                </c:pt>
                <c:pt idx="176">
                  <c:v>5000</c:v>
                </c:pt>
                <c:pt idx="177">
                  <c:v>5000</c:v>
                </c:pt>
                <c:pt idx="178">
                  <c:v>5000</c:v>
                </c:pt>
                <c:pt idx="179">
                  <c:v>5000</c:v>
                </c:pt>
                <c:pt idx="180">
                  <c:v>5000</c:v>
                </c:pt>
                <c:pt idx="181">
                  <c:v>5000</c:v>
                </c:pt>
                <c:pt idx="182">
                  <c:v>5000</c:v>
                </c:pt>
                <c:pt idx="183">
                  <c:v>5000</c:v>
                </c:pt>
                <c:pt idx="184">
                  <c:v>5000</c:v>
                </c:pt>
                <c:pt idx="185">
                  <c:v>5000</c:v>
                </c:pt>
                <c:pt idx="186">
                  <c:v>5000</c:v>
                </c:pt>
                <c:pt idx="187">
                  <c:v>5000</c:v>
                </c:pt>
                <c:pt idx="188">
                  <c:v>5000</c:v>
                </c:pt>
                <c:pt idx="189">
                  <c:v>5000</c:v>
                </c:pt>
                <c:pt idx="190">
                  <c:v>5000</c:v>
                </c:pt>
                <c:pt idx="191">
                  <c:v>5000</c:v>
                </c:pt>
                <c:pt idx="192">
                  <c:v>5000</c:v>
                </c:pt>
                <c:pt idx="193">
                  <c:v>5000</c:v>
                </c:pt>
                <c:pt idx="194">
                  <c:v>5000</c:v>
                </c:pt>
                <c:pt idx="195">
                  <c:v>5000</c:v>
                </c:pt>
                <c:pt idx="196">
                  <c:v>5000</c:v>
                </c:pt>
                <c:pt idx="197">
                  <c:v>5000</c:v>
                </c:pt>
                <c:pt idx="198">
                  <c:v>5000</c:v>
                </c:pt>
                <c:pt idx="199">
                  <c:v>5000</c:v>
                </c:pt>
                <c:pt idx="200">
                  <c:v>5000</c:v>
                </c:pt>
                <c:pt idx="201">
                  <c:v>5000</c:v>
                </c:pt>
                <c:pt idx="202">
                  <c:v>5000</c:v>
                </c:pt>
                <c:pt idx="203">
                  <c:v>5000</c:v>
                </c:pt>
                <c:pt idx="204">
                  <c:v>5000</c:v>
                </c:pt>
                <c:pt idx="205">
                  <c:v>5000</c:v>
                </c:pt>
                <c:pt idx="206">
                  <c:v>5000</c:v>
                </c:pt>
                <c:pt idx="207">
                  <c:v>5000</c:v>
                </c:pt>
                <c:pt idx="208">
                  <c:v>5000</c:v>
                </c:pt>
                <c:pt idx="209">
                  <c:v>5000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5000</c:v>
                </c:pt>
                <c:pt idx="220">
                  <c:v>5000</c:v>
                </c:pt>
                <c:pt idx="221">
                  <c:v>5000</c:v>
                </c:pt>
                <c:pt idx="222">
                  <c:v>5000</c:v>
                </c:pt>
                <c:pt idx="223">
                  <c:v>5000</c:v>
                </c:pt>
                <c:pt idx="224">
                  <c:v>5000</c:v>
                </c:pt>
                <c:pt idx="225">
                  <c:v>5000</c:v>
                </c:pt>
                <c:pt idx="226">
                  <c:v>5000</c:v>
                </c:pt>
                <c:pt idx="227">
                  <c:v>5000</c:v>
                </c:pt>
                <c:pt idx="228">
                  <c:v>5000</c:v>
                </c:pt>
                <c:pt idx="229">
                  <c:v>5000</c:v>
                </c:pt>
                <c:pt idx="230">
                  <c:v>5000</c:v>
                </c:pt>
                <c:pt idx="231">
                  <c:v>5000</c:v>
                </c:pt>
                <c:pt idx="232">
                  <c:v>5000</c:v>
                </c:pt>
                <c:pt idx="233">
                  <c:v>5000</c:v>
                </c:pt>
                <c:pt idx="234">
                  <c:v>5000</c:v>
                </c:pt>
                <c:pt idx="235">
                  <c:v>5000</c:v>
                </c:pt>
                <c:pt idx="236">
                  <c:v>5000</c:v>
                </c:pt>
                <c:pt idx="237">
                  <c:v>5000</c:v>
                </c:pt>
                <c:pt idx="238">
                  <c:v>5000</c:v>
                </c:pt>
                <c:pt idx="239">
                  <c:v>5000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5000</c:v>
                </c:pt>
                <c:pt idx="254">
                  <c:v>5000</c:v>
                </c:pt>
                <c:pt idx="255">
                  <c:v>5000</c:v>
                </c:pt>
                <c:pt idx="256">
                  <c:v>5000</c:v>
                </c:pt>
                <c:pt idx="257">
                  <c:v>5000</c:v>
                </c:pt>
                <c:pt idx="258">
                  <c:v>5000</c:v>
                </c:pt>
                <c:pt idx="259">
                  <c:v>5000</c:v>
                </c:pt>
                <c:pt idx="260">
                  <c:v>5000</c:v>
                </c:pt>
                <c:pt idx="261">
                  <c:v>5000</c:v>
                </c:pt>
                <c:pt idx="262">
                  <c:v>5000</c:v>
                </c:pt>
                <c:pt idx="263">
                  <c:v>5000</c:v>
                </c:pt>
                <c:pt idx="264">
                  <c:v>5000</c:v>
                </c:pt>
                <c:pt idx="265">
                  <c:v>5000</c:v>
                </c:pt>
                <c:pt idx="266">
                  <c:v>5000</c:v>
                </c:pt>
                <c:pt idx="267">
                  <c:v>5000</c:v>
                </c:pt>
                <c:pt idx="268">
                  <c:v>5000</c:v>
                </c:pt>
                <c:pt idx="269">
                  <c:v>5000</c:v>
                </c:pt>
                <c:pt idx="270">
                  <c:v>5000</c:v>
                </c:pt>
                <c:pt idx="271">
                  <c:v>5000</c:v>
                </c:pt>
                <c:pt idx="272">
                  <c:v>5000</c:v>
                </c:pt>
                <c:pt idx="273">
                  <c:v>5000</c:v>
                </c:pt>
                <c:pt idx="274">
                  <c:v>5000</c:v>
                </c:pt>
                <c:pt idx="275">
                  <c:v>5000</c:v>
                </c:pt>
                <c:pt idx="276">
                  <c:v>5000</c:v>
                </c:pt>
                <c:pt idx="277">
                  <c:v>5000</c:v>
                </c:pt>
                <c:pt idx="278">
                  <c:v>5000</c:v>
                </c:pt>
                <c:pt idx="279">
                  <c:v>5000</c:v>
                </c:pt>
                <c:pt idx="280">
                  <c:v>5000</c:v>
                </c:pt>
                <c:pt idx="281">
                  <c:v>5000</c:v>
                </c:pt>
                <c:pt idx="282">
                  <c:v>5000</c:v>
                </c:pt>
                <c:pt idx="283">
                  <c:v>5000</c:v>
                </c:pt>
                <c:pt idx="284">
                  <c:v>5000</c:v>
                </c:pt>
                <c:pt idx="285">
                  <c:v>5000</c:v>
                </c:pt>
                <c:pt idx="286">
                  <c:v>5000</c:v>
                </c:pt>
                <c:pt idx="287">
                  <c:v>5000</c:v>
                </c:pt>
                <c:pt idx="288">
                  <c:v>5000</c:v>
                </c:pt>
                <c:pt idx="289">
                  <c:v>5000</c:v>
                </c:pt>
                <c:pt idx="290">
                  <c:v>5000</c:v>
                </c:pt>
                <c:pt idx="291">
                  <c:v>5000</c:v>
                </c:pt>
                <c:pt idx="292">
                  <c:v>5000</c:v>
                </c:pt>
                <c:pt idx="293">
                  <c:v>5000</c:v>
                </c:pt>
                <c:pt idx="294">
                  <c:v>5000</c:v>
                </c:pt>
                <c:pt idx="295">
                  <c:v>5000</c:v>
                </c:pt>
                <c:pt idx="296">
                  <c:v>5000</c:v>
                </c:pt>
                <c:pt idx="297">
                  <c:v>5000</c:v>
                </c:pt>
                <c:pt idx="298">
                  <c:v>5000</c:v>
                </c:pt>
                <c:pt idx="299">
                  <c:v>5000</c:v>
                </c:pt>
                <c:pt idx="300">
                  <c:v>5000</c:v>
                </c:pt>
                <c:pt idx="301">
                  <c:v>5000</c:v>
                </c:pt>
                <c:pt idx="302">
                  <c:v>5000</c:v>
                </c:pt>
                <c:pt idx="303">
                  <c:v>5000</c:v>
                </c:pt>
                <c:pt idx="304">
                  <c:v>5000</c:v>
                </c:pt>
                <c:pt idx="305">
                  <c:v>5000</c:v>
                </c:pt>
                <c:pt idx="306">
                  <c:v>5000</c:v>
                </c:pt>
                <c:pt idx="307">
                  <c:v>5000</c:v>
                </c:pt>
                <c:pt idx="308">
                  <c:v>5000</c:v>
                </c:pt>
                <c:pt idx="309">
                  <c:v>5000</c:v>
                </c:pt>
                <c:pt idx="310">
                  <c:v>5000</c:v>
                </c:pt>
                <c:pt idx="311">
                  <c:v>5000</c:v>
                </c:pt>
                <c:pt idx="312">
                  <c:v>5000</c:v>
                </c:pt>
                <c:pt idx="313">
                  <c:v>5000</c:v>
                </c:pt>
                <c:pt idx="314">
                  <c:v>5000</c:v>
                </c:pt>
                <c:pt idx="315">
                  <c:v>5000</c:v>
                </c:pt>
                <c:pt idx="316">
                  <c:v>5000</c:v>
                </c:pt>
                <c:pt idx="317">
                  <c:v>5000</c:v>
                </c:pt>
                <c:pt idx="318">
                  <c:v>5000</c:v>
                </c:pt>
                <c:pt idx="319">
                  <c:v>5000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5000</c:v>
                </c:pt>
                <c:pt idx="353">
                  <c:v>5000</c:v>
                </c:pt>
                <c:pt idx="354">
                  <c:v>5000</c:v>
                </c:pt>
                <c:pt idx="355">
                  <c:v>5000</c:v>
                </c:pt>
                <c:pt idx="356">
                  <c:v>5000</c:v>
                </c:pt>
                <c:pt idx="357">
                  <c:v>5000</c:v>
                </c:pt>
                <c:pt idx="358">
                  <c:v>5000</c:v>
                </c:pt>
                <c:pt idx="359">
                  <c:v>5000</c:v>
                </c:pt>
                <c:pt idx="360">
                  <c:v>5000</c:v>
                </c:pt>
                <c:pt idx="361">
                  <c:v>5000</c:v>
                </c:pt>
                <c:pt idx="362">
                  <c:v>5000</c:v>
                </c:pt>
                <c:pt idx="363">
                  <c:v>5000</c:v>
                </c:pt>
                <c:pt idx="364">
                  <c:v>5000</c:v>
                </c:pt>
                <c:pt idx="365">
                  <c:v>5000</c:v>
                </c:pt>
                <c:pt idx="366">
                  <c:v>5000</c:v>
                </c:pt>
                <c:pt idx="367">
                  <c:v>5000</c:v>
                </c:pt>
                <c:pt idx="368">
                  <c:v>5000</c:v>
                </c:pt>
                <c:pt idx="369">
                  <c:v>5000</c:v>
                </c:pt>
                <c:pt idx="370">
                  <c:v>5000</c:v>
                </c:pt>
                <c:pt idx="371">
                  <c:v>5000</c:v>
                </c:pt>
                <c:pt idx="372">
                  <c:v>5000</c:v>
                </c:pt>
                <c:pt idx="373">
                  <c:v>5000</c:v>
                </c:pt>
                <c:pt idx="374">
                  <c:v>5000</c:v>
                </c:pt>
                <c:pt idx="375">
                  <c:v>5000</c:v>
                </c:pt>
                <c:pt idx="376">
                  <c:v>5000</c:v>
                </c:pt>
                <c:pt idx="377">
                  <c:v>5000</c:v>
                </c:pt>
                <c:pt idx="378">
                  <c:v>5000</c:v>
                </c:pt>
                <c:pt idx="379">
                  <c:v>5000</c:v>
                </c:pt>
                <c:pt idx="380">
                  <c:v>5000</c:v>
                </c:pt>
                <c:pt idx="381">
                  <c:v>5000</c:v>
                </c:pt>
                <c:pt idx="382">
                  <c:v>5000</c:v>
                </c:pt>
                <c:pt idx="383">
                  <c:v>5000</c:v>
                </c:pt>
                <c:pt idx="384">
                  <c:v>5000</c:v>
                </c:pt>
                <c:pt idx="385">
                  <c:v>5000</c:v>
                </c:pt>
                <c:pt idx="386">
                  <c:v>5000</c:v>
                </c:pt>
                <c:pt idx="387">
                  <c:v>5000</c:v>
                </c:pt>
                <c:pt idx="388">
                  <c:v>5000</c:v>
                </c:pt>
                <c:pt idx="389">
                  <c:v>5000</c:v>
                </c:pt>
                <c:pt idx="390">
                  <c:v>5000</c:v>
                </c:pt>
                <c:pt idx="391">
                  <c:v>5000</c:v>
                </c:pt>
                <c:pt idx="392">
                  <c:v>5000</c:v>
                </c:pt>
                <c:pt idx="393">
                  <c:v>5000</c:v>
                </c:pt>
                <c:pt idx="394">
                  <c:v>5000</c:v>
                </c:pt>
                <c:pt idx="395">
                  <c:v>5000</c:v>
                </c:pt>
                <c:pt idx="396">
                  <c:v>5000</c:v>
                </c:pt>
                <c:pt idx="397">
                  <c:v>5000</c:v>
                </c:pt>
                <c:pt idx="398">
                  <c:v>5000</c:v>
                </c:pt>
                <c:pt idx="399">
                  <c:v>5000</c:v>
                </c:pt>
                <c:pt idx="400">
                  <c:v>5000</c:v>
                </c:pt>
                <c:pt idx="401">
                  <c:v>5000</c:v>
                </c:pt>
                <c:pt idx="402">
                  <c:v>5000</c:v>
                </c:pt>
                <c:pt idx="403">
                  <c:v>5000</c:v>
                </c:pt>
                <c:pt idx="404">
                  <c:v>5000</c:v>
                </c:pt>
                <c:pt idx="405">
                  <c:v>5000</c:v>
                </c:pt>
                <c:pt idx="406">
                  <c:v>5000</c:v>
                </c:pt>
                <c:pt idx="407">
                  <c:v>5000</c:v>
                </c:pt>
                <c:pt idx="408">
                  <c:v>5000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5000</c:v>
                </c:pt>
                <c:pt idx="439">
                  <c:v>5000</c:v>
                </c:pt>
                <c:pt idx="440">
                  <c:v>5000</c:v>
                </c:pt>
                <c:pt idx="441">
                  <c:v>5000</c:v>
                </c:pt>
                <c:pt idx="442">
                  <c:v>5000</c:v>
                </c:pt>
                <c:pt idx="443">
                  <c:v>5000</c:v>
                </c:pt>
                <c:pt idx="444">
                  <c:v>5000</c:v>
                </c:pt>
                <c:pt idx="445">
                  <c:v>5000</c:v>
                </c:pt>
                <c:pt idx="446">
                  <c:v>5000</c:v>
                </c:pt>
                <c:pt idx="447">
                  <c:v>5000</c:v>
                </c:pt>
                <c:pt idx="448">
                  <c:v>5000</c:v>
                </c:pt>
                <c:pt idx="449">
                  <c:v>5000</c:v>
                </c:pt>
                <c:pt idx="450">
                  <c:v>5000</c:v>
                </c:pt>
                <c:pt idx="451">
                  <c:v>5000</c:v>
                </c:pt>
                <c:pt idx="452">
                  <c:v>5000</c:v>
                </c:pt>
                <c:pt idx="453">
                  <c:v>5000</c:v>
                </c:pt>
                <c:pt idx="454">
                  <c:v>5000</c:v>
                </c:pt>
                <c:pt idx="455">
                  <c:v>5000</c:v>
                </c:pt>
                <c:pt idx="456">
                  <c:v>5000</c:v>
                </c:pt>
                <c:pt idx="457">
                  <c:v>5000</c:v>
                </c:pt>
                <c:pt idx="458">
                  <c:v>5000</c:v>
                </c:pt>
                <c:pt idx="459">
                  <c:v>5000</c:v>
                </c:pt>
                <c:pt idx="460">
                  <c:v>5000</c:v>
                </c:pt>
                <c:pt idx="461">
                  <c:v>5000</c:v>
                </c:pt>
                <c:pt idx="462">
                  <c:v>5000</c:v>
                </c:pt>
                <c:pt idx="463">
                  <c:v>5000</c:v>
                </c:pt>
                <c:pt idx="464">
                  <c:v>5000</c:v>
                </c:pt>
                <c:pt idx="465">
                  <c:v>5000</c:v>
                </c:pt>
                <c:pt idx="466">
                  <c:v>5000</c:v>
                </c:pt>
                <c:pt idx="467">
                  <c:v>5000</c:v>
                </c:pt>
                <c:pt idx="468">
                  <c:v>5000</c:v>
                </c:pt>
                <c:pt idx="469">
                  <c:v>5000</c:v>
                </c:pt>
                <c:pt idx="470">
                  <c:v>5000</c:v>
                </c:pt>
                <c:pt idx="471">
                  <c:v>5000</c:v>
                </c:pt>
                <c:pt idx="472">
                  <c:v>5000</c:v>
                </c:pt>
                <c:pt idx="473">
                  <c:v>5000</c:v>
                </c:pt>
                <c:pt idx="474">
                  <c:v>5000</c:v>
                </c:pt>
                <c:pt idx="475">
                  <c:v>5000</c:v>
                </c:pt>
                <c:pt idx="476">
                  <c:v>5000</c:v>
                </c:pt>
                <c:pt idx="477">
                  <c:v>5000</c:v>
                </c:pt>
                <c:pt idx="478">
                  <c:v>5000</c:v>
                </c:pt>
                <c:pt idx="479">
                  <c:v>5000</c:v>
                </c:pt>
                <c:pt idx="480">
                  <c:v>5000</c:v>
                </c:pt>
                <c:pt idx="481">
                  <c:v>5000</c:v>
                </c:pt>
                <c:pt idx="482">
                  <c:v>5000</c:v>
                </c:pt>
                <c:pt idx="483">
                  <c:v>5000</c:v>
                </c:pt>
                <c:pt idx="484">
                  <c:v>5000</c:v>
                </c:pt>
                <c:pt idx="485">
                  <c:v>5000</c:v>
                </c:pt>
                <c:pt idx="486">
                  <c:v>5000</c:v>
                </c:pt>
                <c:pt idx="487">
                  <c:v>5000</c:v>
                </c:pt>
                <c:pt idx="488">
                  <c:v>5000</c:v>
                </c:pt>
                <c:pt idx="489">
                  <c:v>5000</c:v>
                </c:pt>
                <c:pt idx="490">
                  <c:v>5000</c:v>
                </c:pt>
                <c:pt idx="491">
                  <c:v>5000</c:v>
                </c:pt>
                <c:pt idx="492">
                  <c:v>5000</c:v>
                </c:pt>
                <c:pt idx="493">
                  <c:v>5000</c:v>
                </c:pt>
                <c:pt idx="494">
                  <c:v>5000</c:v>
                </c:pt>
                <c:pt idx="495">
                  <c:v>5000</c:v>
                </c:pt>
                <c:pt idx="496">
                  <c:v>5000</c:v>
                </c:pt>
                <c:pt idx="497">
                  <c:v>5000</c:v>
                </c:pt>
                <c:pt idx="498">
                  <c:v>5000</c:v>
                </c:pt>
                <c:pt idx="499">
                  <c:v>5000</c:v>
                </c:pt>
                <c:pt idx="500">
                  <c:v>5000</c:v>
                </c:pt>
                <c:pt idx="501">
                  <c:v>5000</c:v>
                </c:pt>
                <c:pt idx="502">
                  <c:v>5000</c:v>
                </c:pt>
                <c:pt idx="503">
                  <c:v>5000</c:v>
                </c:pt>
                <c:pt idx="504">
                  <c:v>5000</c:v>
                </c:pt>
                <c:pt idx="505">
                  <c:v>5000</c:v>
                </c:pt>
                <c:pt idx="506">
                  <c:v>5000</c:v>
                </c:pt>
                <c:pt idx="507">
                  <c:v>5000</c:v>
                </c:pt>
                <c:pt idx="508">
                  <c:v>5000</c:v>
                </c:pt>
                <c:pt idx="509">
                  <c:v>5000</c:v>
                </c:pt>
                <c:pt idx="510">
                  <c:v>5000</c:v>
                </c:pt>
                <c:pt idx="511">
                  <c:v>5000</c:v>
                </c:pt>
                <c:pt idx="512">
                  <c:v>5000</c:v>
                </c:pt>
                <c:pt idx="513">
                  <c:v>5000</c:v>
                </c:pt>
                <c:pt idx="514">
                  <c:v>5000</c:v>
                </c:pt>
                <c:pt idx="515">
                  <c:v>5000</c:v>
                </c:pt>
                <c:pt idx="516">
                  <c:v>5000</c:v>
                </c:pt>
                <c:pt idx="517">
                  <c:v>5000</c:v>
                </c:pt>
                <c:pt idx="518">
                  <c:v>5000</c:v>
                </c:pt>
                <c:pt idx="519">
                  <c:v>5000</c:v>
                </c:pt>
                <c:pt idx="520">
                  <c:v>5000</c:v>
                </c:pt>
                <c:pt idx="521">
                  <c:v>5000</c:v>
                </c:pt>
                <c:pt idx="522">
                  <c:v>5000</c:v>
                </c:pt>
                <c:pt idx="523">
                  <c:v>5000</c:v>
                </c:pt>
                <c:pt idx="524">
                  <c:v>5000</c:v>
                </c:pt>
                <c:pt idx="525">
                  <c:v>5000</c:v>
                </c:pt>
                <c:pt idx="526">
                  <c:v>5000</c:v>
                </c:pt>
                <c:pt idx="527">
                  <c:v>5000</c:v>
                </c:pt>
                <c:pt idx="528">
                  <c:v>5000</c:v>
                </c:pt>
                <c:pt idx="529">
                  <c:v>5000</c:v>
                </c:pt>
                <c:pt idx="530">
                  <c:v>5000</c:v>
                </c:pt>
                <c:pt idx="531">
                  <c:v>5000</c:v>
                </c:pt>
                <c:pt idx="532">
                  <c:v>5000</c:v>
                </c:pt>
                <c:pt idx="533">
                  <c:v>5000</c:v>
                </c:pt>
                <c:pt idx="534">
                  <c:v>5000</c:v>
                </c:pt>
                <c:pt idx="535">
                  <c:v>5000</c:v>
                </c:pt>
                <c:pt idx="536">
                  <c:v>5000</c:v>
                </c:pt>
                <c:pt idx="537">
                  <c:v>5000</c:v>
                </c:pt>
                <c:pt idx="538">
                  <c:v>5000</c:v>
                </c:pt>
                <c:pt idx="539">
                  <c:v>5000</c:v>
                </c:pt>
                <c:pt idx="540">
                  <c:v>5000</c:v>
                </c:pt>
                <c:pt idx="541">
                  <c:v>5000</c:v>
                </c:pt>
                <c:pt idx="542">
                  <c:v>5000</c:v>
                </c:pt>
                <c:pt idx="543">
                  <c:v>5000</c:v>
                </c:pt>
                <c:pt idx="544">
                  <c:v>5000</c:v>
                </c:pt>
                <c:pt idx="545">
                  <c:v>5000</c:v>
                </c:pt>
                <c:pt idx="546">
                  <c:v>5000</c:v>
                </c:pt>
                <c:pt idx="547">
                  <c:v>5000</c:v>
                </c:pt>
                <c:pt idx="548">
                  <c:v>5000</c:v>
                </c:pt>
                <c:pt idx="549">
                  <c:v>5000</c:v>
                </c:pt>
                <c:pt idx="550">
                  <c:v>5000</c:v>
                </c:pt>
                <c:pt idx="551">
                  <c:v>5000</c:v>
                </c:pt>
                <c:pt idx="552">
                  <c:v>5000</c:v>
                </c:pt>
                <c:pt idx="553">
                  <c:v>5000</c:v>
                </c:pt>
                <c:pt idx="554">
                  <c:v>5000</c:v>
                </c:pt>
                <c:pt idx="555">
                  <c:v>5000</c:v>
                </c:pt>
                <c:pt idx="556">
                  <c:v>5000</c:v>
                </c:pt>
                <c:pt idx="557">
                  <c:v>5000</c:v>
                </c:pt>
                <c:pt idx="558">
                  <c:v>5000</c:v>
                </c:pt>
                <c:pt idx="559">
                  <c:v>5000</c:v>
                </c:pt>
                <c:pt idx="560">
                  <c:v>5000</c:v>
                </c:pt>
                <c:pt idx="561">
                  <c:v>5000</c:v>
                </c:pt>
                <c:pt idx="562">
                  <c:v>5000</c:v>
                </c:pt>
                <c:pt idx="563">
                  <c:v>5000</c:v>
                </c:pt>
                <c:pt idx="564">
                  <c:v>5000</c:v>
                </c:pt>
                <c:pt idx="565">
                  <c:v>5000</c:v>
                </c:pt>
                <c:pt idx="566">
                  <c:v>5000</c:v>
                </c:pt>
                <c:pt idx="567">
                  <c:v>5000</c:v>
                </c:pt>
                <c:pt idx="568">
                  <c:v>5000</c:v>
                </c:pt>
                <c:pt idx="569">
                  <c:v>5000</c:v>
                </c:pt>
                <c:pt idx="570">
                  <c:v>5000</c:v>
                </c:pt>
                <c:pt idx="571">
                  <c:v>5000</c:v>
                </c:pt>
                <c:pt idx="572">
                  <c:v>5000</c:v>
                </c:pt>
                <c:pt idx="573">
                  <c:v>5000</c:v>
                </c:pt>
                <c:pt idx="574">
                  <c:v>5000</c:v>
                </c:pt>
                <c:pt idx="575">
                  <c:v>5000</c:v>
                </c:pt>
                <c:pt idx="576">
                  <c:v>5000</c:v>
                </c:pt>
                <c:pt idx="577">
                  <c:v>5000</c:v>
                </c:pt>
                <c:pt idx="578">
                  <c:v>5000</c:v>
                </c:pt>
                <c:pt idx="579">
                  <c:v>5000</c:v>
                </c:pt>
                <c:pt idx="580">
                  <c:v>5000</c:v>
                </c:pt>
                <c:pt idx="581">
                  <c:v>5000</c:v>
                </c:pt>
                <c:pt idx="582">
                  <c:v>5000</c:v>
                </c:pt>
                <c:pt idx="583">
                  <c:v>5000</c:v>
                </c:pt>
                <c:pt idx="584">
                  <c:v>5000</c:v>
                </c:pt>
                <c:pt idx="585">
                  <c:v>5000</c:v>
                </c:pt>
                <c:pt idx="586">
                  <c:v>5000</c:v>
                </c:pt>
                <c:pt idx="587">
                  <c:v>5000</c:v>
                </c:pt>
                <c:pt idx="588">
                  <c:v>5000</c:v>
                </c:pt>
                <c:pt idx="589">
                  <c:v>5000</c:v>
                </c:pt>
                <c:pt idx="590">
                  <c:v>5000</c:v>
                </c:pt>
                <c:pt idx="591">
                  <c:v>5000</c:v>
                </c:pt>
                <c:pt idx="592">
                  <c:v>5000</c:v>
                </c:pt>
                <c:pt idx="593">
                  <c:v>5000</c:v>
                </c:pt>
                <c:pt idx="594">
                  <c:v>5000</c:v>
                </c:pt>
                <c:pt idx="595">
                  <c:v>5000</c:v>
                </c:pt>
                <c:pt idx="596">
                  <c:v>5000</c:v>
                </c:pt>
                <c:pt idx="597">
                  <c:v>5000</c:v>
                </c:pt>
                <c:pt idx="598">
                  <c:v>5000</c:v>
                </c:pt>
                <c:pt idx="599">
                  <c:v>5000</c:v>
                </c:pt>
                <c:pt idx="600">
                  <c:v>5000</c:v>
                </c:pt>
                <c:pt idx="601">
                  <c:v>5000</c:v>
                </c:pt>
                <c:pt idx="602">
                  <c:v>5000</c:v>
                </c:pt>
                <c:pt idx="603">
                  <c:v>5000</c:v>
                </c:pt>
                <c:pt idx="604">
                  <c:v>5000</c:v>
                </c:pt>
                <c:pt idx="605">
                  <c:v>5000</c:v>
                </c:pt>
                <c:pt idx="606">
                  <c:v>5000</c:v>
                </c:pt>
                <c:pt idx="607">
                  <c:v>5000</c:v>
                </c:pt>
                <c:pt idx="608">
                  <c:v>5000</c:v>
                </c:pt>
                <c:pt idx="609">
                  <c:v>5000</c:v>
                </c:pt>
                <c:pt idx="610">
                  <c:v>5000</c:v>
                </c:pt>
                <c:pt idx="611">
                  <c:v>5000</c:v>
                </c:pt>
                <c:pt idx="612">
                  <c:v>5000</c:v>
                </c:pt>
                <c:pt idx="613">
                  <c:v>5000</c:v>
                </c:pt>
                <c:pt idx="614">
                  <c:v>5000</c:v>
                </c:pt>
                <c:pt idx="615">
                  <c:v>5000</c:v>
                </c:pt>
                <c:pt idx="616">
                  <c:v>5000</c:v>
                </c:pt>
                <c:pt idx="617">
                  <c:v>5000</c:v>
                </c:pt>
                <c:pt idx="618">
                  <c:v>5000</c:v>
                </c:pt>
                <c:pt idx="619">
                  <c:v>5000</c:v>
                </c:pt>
                <c:pt idx="620">
                  <c:v>5000</c:v>
                </c:pt>
                <c:pt idx="621">
                  <c:v>5000</c:v>
                </c:pt>
                <c:pt idx="622">
                  <c:v>5000</c:v>
                </c:pt>
                <c:pt idx="623">
                  <c:v>5000</c:v>
                </c:pt>
                <c:pt idx="624">
                  <c:v>5000</c:v>
                </c:pt>
                <c:pt idx="625">
                  <c:v>5000</c:v>
                </c:pt>
                <c:pt idx="626">
                  <c:v>5000</c:v>
                </c:pt>
                <c:pt idx="627">
                  <c:v>5000</c:v>
                </c:pt>
                <c:pt idx="628">
                  <c:v>5000</c:v>
                </c:pt>
                <c:pt idx="629">
                  <c:v>5000</c:v>
                </c:pt>
                <c:pt idx="630">
                  <c:v>5000</c:v>
                </c:pt>
                <c:pt idx="631">
                  <c:v>5000</c:v>
                </c:pt>
                <c:pt idx="632">
                  <c:v>5000</c:v>
                </c:pt>
                <c:pt idx="633">
                  <c:v>5000</c:v>
                </c:pt>
                <c:pt idx="634">
                  <c:v>5000</c:v>
                </c:pt>
                <c:pt idx="635">
                  <c:v>5000</c:v>
                </c:pt>
                <c:pt idx="636">
                  <c:v>5000</c:v>
                </c:pt>
                <c:pt idx="637">
                  <c:v>5000</c:v>
                </c:pt>
                <c:pt idx="638">
                  <c:v>5000</c:v>
                </c:pt>
                <c:pt idx="639">
                  <c:v>5000</c:v>
                </c:pt>
                <c:pt idx="640">
                  <c:v>5000</c:v>
                </c:pt>
                <c:pt idx="641">
                  <c:v>5000</c:v>
                </c:pt>
                <c:pt idx="642">
                  <c:v>5000</c:v>
                </c:pt>
                <c:pt idx="643">
                  <c:v>5000</c:v>
                </c:pt>
                <c:pt idx="644">
                  <c:v>5000</c:v>
                </c:pt>
                <c:pt idx="645">
                  <c:v>5000</c:v>
                </c:pt>
                <c:pt idx="646">
                  <c:v>5000</c:v>
                </c:pt>
                <c:pt idx="647">
                  <c:v>5000</c:v>
                </c:pt>
                <c:pt idx="648">
                  <c:v>5000</c:v>
                </c:pt>
                <c:pt idx="649">
                  <c:v>5000</c:v>
                </c:pt>
                <c:pt idx="650">
                  <c:v>5000</c:v>
                </c:pt>
                <c:pt idx="651">
                  <c:v>5000</c:v>
                </c:pt>
                <c:pt idx="652">
                  <c:v>5000</c:v>
                </c:pt>
                <c:pt idx="653">
                  <c:v>5000</c:v>
                </c:pt>
                <c:pt idx="654">
                  <c:v>5000</c:v>
                </c:pt>
                <c:pt idx="655">
                  <c:v>5000</c:v>
                </c:pt>
                <c:pt idx="656">
                  <c:v>5000</c:v>
                </c:pt>
                <c:pt idx="657">
                  <c:v>5000</c:v>
                </c:pt>
                <c:pt idx="658">
                  <c:v>5000</c:v>
                </c:pt>
                <c:pt idx="659">
                  <c:v>5000</c:v>
                </c:pt>
                <c:pt idx="660">
                  <c:v>5000</c:v>
                </c:pt>
                <c:pt idx="661">
                  <c:v>5000</c:v>
                </c:pt>
                <c:pt idx="662">
                  <c:v>5000</c:v>
                </c:pt>
                <c:pt idx="663">
                  <c:v>5000</c:v>
                </c:pt>
                <c:pt idx="664">
                  <c:v>5000</c:v>
                </c:pt>
                <c:pt idx="665">
                  <c:v>5000</c:v>
                </c:pt>
                <c:pt idx="666">
                  <c:v>5000</c:v>
                </c:pt>
                <c:pt idx="667">
                  <c:v>5000</c:v>
                </c:pt>
                <c:pt idx="668">
                  <c:v>5000</c:v>
                </c:pt>
                <c:pt idx="669">
                  <c:v>5000</c:v>
                </c:pt>
                <c:pt idx="670">
                  <c:v>5000</c:v>
                </c:pt>
                <c:pt idx="671">
                  <c:v>5000</c:v>
                </c:pt>
                <c:pt idx="672">
                  <c:v>5000</c:v>
                </c:pt>
                <c:pt idx="673">
                  <c:v>5000</c:v>
                </c:pt>
                <c:pt idx="674">
                  <c:v>5000</c:v>
                </c:pt>
                <c:pt idx="675">
                  <c:v>5000</c:v>
                </c:pt>
                <c:pt idx="676">
                  <c:v>5000</c:v>
                </c:pt>
                <c:pt idx="677">
                  <c:v>5000</c:v>
                </c:pt>
                <c:pt idx="678">
                  <c:v>5000</c:v>
                </c:pt>
                <c:pt idx="679">
                  <c:v>5000</c:v>
                </c:pt>
                <c:pt idx="680">
                  <c:v>5000</c:v>
                </c:pt>
                <c:pt idx="681">
                  <c:v>5000</c:v>
                </c:pt>
                <c:pt idx="682">
                  <c:v>5000</c:v>
                </c:pt>
                <c:pt idx="683">
                  <c:v>5000</c:v>
                </c:pt>
                <c:pt idx="684">
                  <c:v>5000</c:v>
                </c:pt>
                <c:pt idx="685">
                  <c:v>5000</c:v>
                </c:pt>
                <c:pt idx="686">
                  <c:v>5000</c:v>
                </c:pt>
                <c:pt idx="687">
                  <c:v>5000</c:v>
                </c:pt>
                <c:pt idx="688">
                  <c:v>5000</c:v>
                </c:pt>
                <c:pt idx="689">
                  <c:v>5000</c:v>
                </c:pt>
                <c:pt idx="690">
                  <c:v>5000</c:v>
                </c:pt>
                <c:pt idx="691">
                  <c:v>5000</c:v>
                </c:pt>
                <c:pt idx="692">
                  <c:v>5000</c:v>
                </c:pt>
                <c:pt idx="693">
                  <c:v>5000</c:v>
                </c:pt>
                <c:pt idx="694">
                  <c:v>5000</c:v>
                </c:pt>
                <c:pt idx="695">
                  <c:v>5000</c:v>
                </c:pt>
                <c:pt idx="696">
                  <c:v>5000</c:v>
                </c:pt>
                <c:pt idx="697">
                  <c:v>5000</c:v>
                </c:pt>
                <c:pt idx="698">
                  <c:v>5000</c:v>
                </c:pt>
                <c:pt idx="699">
                  <c:v>5000</c:v>
                </c:pt>
                <c:pt idx="700">
                  <c:v>5000</c:v>
                </c:pt>
                <c:pt idx="701">
                  <c:v>5000</c:v>
                </c:pt>
                <c:pt idx="702">
                  <c:v>5000</c:v>
                </c:pt>
                <c:pt idx="703">
                  <c:v>5000</c:v>
                </c:pt>
                <c:pt idx="704">
                  <c:v>5000</c:v>
                </c:pt>
                <c:pt idx="705">
                  <c:v>5000</c:v>
                </c:pt>
                <c:pt idx="706">
                  <c:v>5000</c:v>
                </c:pt>
                <c:pt idx="707">
                  <c:v>5000</c:v>
                </c:pt>
                <c:pt idx="708">
                  <c:v>5000</c:v>
                </c:pt>
                <c:pt idx="709">
                  <c:v>5000</c:v>
                </c:pt>
                <c:pt idx="710">
                  <c:v>5000</c:v>
                </c:pt>
                <c:pt idx="711">
                  <c:v>5000</c:v>
                </c:pt>
                <c:pt idx="712">
                  <c:v>5000</c:v>
                </c:pt>
                <c:pt idx="713">
                  <c:v>5000</c:v>
                </c:pt>
                <c:pt idx="714">
                  <c:v>5000</c:v>
                </c:pt>
                <c:pt idx="715">
                  <c:v>5000</c:v>
                </c:pt>
                <c:pt idx="716">
                  <c:v>5000</c:v>
                </c:pt>
                <c:pt idx="717">
                  <c:v>5000</c:v>
                </c:pt>
                <c:pt idx="718">
                  <c:v>5000</c:v>
                </c:pt>
                <c:pt idx="719">
                  <c:v>5000</c:v>
                </c:pt>
                <c:pt idx="720">
                  <c:v>5000</c:v>
                </c:pt>
                <c:pt idx="721">
                  <c:v>5000</c:v>
                </c:pt>
                <c:pt idx="722">
                  <c:v>5000</c:v>
                </c:pt>
                <c:pt idx="723">
                  <c:v>5000</c:v>
                </c:pt>
                <c:pt idx="724">
                  <c:v>5000</c:v>
                </c:pt>
                <c:pt idx="725">
                  <c:v>5000</c:v>
                </c:pt>
                <c:pt idx="726">
                  <c:v>5000</c:v>
                </c:pt>
                <c:pt idx="727">
                  <c:v>5000</c:v>
                </c:pt>
                <c:pt idx="728">
                  <c:v>5000</c:v>
                </c:pt>
                <c:pt idx="729">
                  <c:v>5000</c:v>
                </c:pt>
                <c:pt idx="730">
                  <c:v>5000</c:v>
                </c:pt>
                <c:pt idx="731">
                  <c:v>5000</c:v>
                </c:pt>
                <c:pt idx="732">
                  <c:v>5000</c:v>
                </c:pt>
                <c:pt idx="733">
                  <c:v>5000</c:v>
                </c:pt>
                <c:pt idx="734">
                  <c:v>5000</c:v>
                </c:pt>
                <c:pt idx="735">
                  <c:v>5000</c:v>
                </c:pt>
                <c:pt idx="736">
                  <c:v>5000</c:v>
                </c:pt>
                <c:pt idx="737">
                  <c:v>5000</c:v>
                </c:pt>
                <c:pt idx="738">
                  <c:v>5000</c:v>
                </c:pt>
                <c:pt idx="739">
                  <c:v>5000</c:v>
                </c:pt>
                <c:pt idx="740">
                  <c:v>5000</c:v>
                </c:pt>
                <c:pt idx="741">
                  <c:v>5000</c:v>
                </c:pt>
                <c:pt idx="742">
                  <c:v>5000</c:v>
                </c:pt>
                <c:pt idx="743">
                  <c:v>5000</c:v>
                </c:pt>
                <c:pt idx="744">
                  <c:v>5000</c:v>
                </c:pt>
                <c:pt idx="745">
                  <c:v>5000</c:v>
                </c:pt>
                <c:pt idx="746">
                  <c:v>5000</c:v>
                </c:pt>
                <c:pt idx="747">
                  <c:v>5000</c:v>
                </c:pt>
                <c:pt idx="748">
                  <c:v>5000</c:v>
                </c:pt>
                <c:pt idx="749">
                  <c:v>5000</c:v>
                </c:pt>
                <c:pt idx="750">
                  <c:v>5000</c:v>
                </c:pt>
                <c:pt idx="751">
                  <c:v>5000</c:v>
                </c:pt>
                <c:pt idx="752">
                  <c:v>5000</c:v>
                </c:pt>
                <c:pt idx="753">
                  <c:v>5000</c:v>
                </c:pt>
                <c:pt idx="754">
                  <c:v>5000</c:v>
                </c:pt>
                <c:pt idx="755">
                  <c:v>5000</c:v>
                </c:pt>
                <c:pt idx="756">
                  <c:v>5000</c:v>
                </c:pt>
                <c:pt idx="757">
                  <c:v>5000</c:v>
                </c:pt>
                <c:pt idx="758">
                  <c:v>5000</c:v>
                </c:pt>
                <c:pt idx="759">
                  <c:v>5000</c:v>
                </c:pt>
                <c:pt idx="760">
                  <c:v>5000</c:v>
                </c:pt>
                <c:pt idx="761">
                  <c:v>5000</c:v>
                </c:pt>
                <c:pt idx="762">
                  <c:v>5000</c:v>
                </c:pt>
                <c:pt idx="763">
                  <c:v>5000</c:v>
                </c:pt>
                <c:pt idx="764">
                  <c:v>5000</c:v>
                </c:pt>
                <c:pt idx="765">
                  <c:v>5000</c:v>
                </c:pt>
                <c:pt idx="766">
                  <c:v>5000</c:v>
                </c:pt>
                <c:pt idx="767">
                  <c:v>5000</c:v>
                </c:pt>
                <c:pt idx="768">
                  <c:v>5000</c:v>
                </c:pt>
                <c:pt idx="769">
                  <c:v>5000</c:v>
                </c:pt>
                <c:pt idx="770">
                  <c:v>5000</c:v>
                </c:pt>
                <c:pt idx="771">
                  <c:v>5000</c:v>
                </c:pt>
                <c:pt idx="772">
                  <c:v>5000</c:v>
                </c:pt>
                <c:pt idx="773">
                  <c:v>5000</c:v>
                </c:pt>
                <c:pt idx="774">
                  <c:v>5000</c:v>
                </c:pt>
                <c:pt idx="775">
                  <c:v>5000</c:v>
                </c:pt>
                <c:pt idx="776">
                  <c:v>5000</c:v>
                </c:pt>
                <c:pt idx="777">
                  <c:v>5000</c:v>
                </c:pt>
                <c:pt idx="778">
                  <c:v>5000</c:v>
                </c:pt>
                <c:pt idx="779">
                  <c:v>5000</c:v>
                </c:pt>
                <c:pt idx="780">
                  <c:v>5000</c:v>
                </c:pt>
                <c:pt idx="781">
                  <c:v>5000</c:v>
                </c:pt>
                <c:pt idx="782">
                  <c:v>5000</c:v>
                </c:pt>
                <c:pt idx="783">
                  <c:v>5000</c:v>
                </c:pt>
                <c:pt idx="784">
                  <c:v>5000</c:v>
                </c:pt>
                <c:pt idx="785">
                  <c:v>5000</c:v>
                </c:pt>
                <c:pt idx="786">
                  <c:v>5000</c:v>
                </c:pt>
                <c:pt idx="787">
                  <c:v>5000</c:v>
                </c:pt>
                <c:pt idx="788">
                  <c:v>5000</c:v>
                </c:pt>
                <c:pt idx="789">
                  <c:v>5000</c:v>
                </c:pt>
                <c:pt idx="790">
                  <c:v>5000</c:v>
                </c:pt>
                <c:pt idx="791">
                  <c:v>5000</c:v>
                </c:pt>
                <c:pt idx="792">
                  <c:v>5000</c:v>
                </c:pt>
                <c:pt idx="793">
                  <c:v>5000</c:v>
                </c:pt>
                <c:pt idx="794">
                  <c:v>5000</c:v>
                </c:pt>
                <c:pt idx="795">
                  <c:v>5000</c:v>
                </c:pt>
                <c:pt idx="796">
                  <c:v>5000</c:v>
                </c:pt>
                <c:pt idx="797">
                  <c:v>5000</c:v>
                </c:pt>
                <c:pt idx="798">
                  <c:v>5000</c:v>
                </c:pt>
                <c:pt idx="799">
                  <c:v>5000</c:v>
                </c:pt>
                <c:pt idx="800">
                  <c:v>5000</c:v>
                </c:pt>
                <c:pt idx="801">
                  <c:v>5000</c:v>
                </c:pt>
                <c:pt idx="802">
                  <c:v>5000</c:v>
                </c:pt>
                <c:pt idx="803">
                  <c:v>5000</c:v>
                </c:pt>
                <c:pt idx="804">
                  <c:v>5000</c:v>
                </c:pt>
                <c:pt idx="805">
                  <c:v>5000</c:v>
                </c:pt>
                <c:pt idx="806">
                  <c:v>5000</c:v>
                </c:pt>
                <c:pt idx="807">
                  <c:v>5000</c:v>
                </c:pt>
                <c:pt idx="808">
                  <c:v>5000</c:v>
                </c:pt>
                <c:pt idx="809">
                  <c:v>5000</c:v>
                </c:pt>
                <c:pt idx="810">
                  <c:v>5000</c:v>
                </c:pt>
                <c:pt idx="811">
                  <c:v>5000</c:v>
                </c:pt>
                <c:pt idx="812">
                  <c:v>5000</c:v>
                </c:pt>
                <c:pt idx="813">
                  <c:v>5000</c:v>
                </c:pt>
                <c:pt idx="814">
                  <c:v>5000</c:v>
                </c:pt>
                <c:pt idx="815">
                  <c:v>5000</c:v>
                </c:pt>
                <c:pt idx="816">
                  <c:v>5000</c:v>
                </c:pt>
                <c:pt idx="817">
                  <c:v>5000</c:v>
                </c:pt>
                <c:pt idx="818">
                  <c:v>5000</c:v>
                </c:pt>
                <c:pt idx="819">
                  <c:v>5000</c:v>
                </c:pt>
                <c:pt idx="820">
                  <c:v>5000</c:v>
                </c:pt>
                <c:pt idx="821">
                  <c:v>5000</c:v>
                </c:pt>
                <c:pt idx="822">
                  <c:v>5000</c:v>
                </c:pt>
                <c:pt idx="823">
                  <c:v>5000</c:v>
                </c:pt>
                <c:pt idx="824">
                  <c:v>5000</c:v>
                </c:pt>
                <c:pt idx="825">
                  <c:v>5000</c:v>
                </c:pt>
                <c:pt idx="826">
                  <c:v>5000</c:v>
                </c:pt>
                <c:pt idx="827">
                  <c:v>5000</c:v>
                </c:pt>
                <c:pt idx="828">
                  <c:v>5000</c:v>
                </c:pt>
                <c:pt idx="829">
                  <c:v>5000</c:v>
                </c:pt>
                <c:pt idx="830">
                  <c:v>5000</c:v>
                </c:pt>
                <c:pt idx="831">
                  <c:v>5000</c:v>
                </c:pt>
                <c:pt idx="832">
                  <c:v>5000</c:v>
                </c:pt>
                <c:pt idx="833">
                  <c:v>5000</c:v>
                </c:pt>
                <c:pt idx="834">
                  <c:v>5000</c:v>
                </c:pt>
                <c:pt idx="835">
                  <c:v>5000</c:v>
                </c:pt>
                <c:pt idx="836">
                  <c:v>5000</c:v>
                </c:pt>
                <c:pt idx="837">
                  <c:v>5000</c:v>
                </c:pt>
                <c:pt idx="838">
                  <c:v>5000</c:v>
                </c:pt>
                <c:pt idx="839">
                  <c:v>5000</c:v>
                </c:pt>
                <c:pt idx="840">
                  <c:v>5000</c:v>
                </c:pt>
                <c:pt idx="841">
                  <c:v>5000</c:v>
                </c:pt>
                <c:pt idx="842">
                  <c:v>5000</c:v>
                </c:pt>
                <c:pt idx="843">
                  <c:v>5000</c:v>
                </c:pt>
                <c:pt idx="844">
                  <c:v>5000</c:v>
                </c:pt>
                <c:pt idx="845">
                  <c:v>5000</c:v>
                </c:pt>
                <c:pt idx="846">
                  <c:v>5000</c:v>
                </c:pt>
                <c:pt idx="847">
                  <c:v>5000</c:v>
                </c:pt>
                <c:pt idx="848">
                  <c:v>5000</c:v>
                </c:pt>
                <c:pt idx="849">
                  <c:v>5000</c:v>
                </c:pt>
                <c:pt idx="850">
                  <c:v>5000</c:v>
                </c:pt>
                <c:pt idx="851">
                  <c:v>5000</c:v>
                </c:pt>
                <c:pt idx="852">
                  <c:v>5000</c:v>
                </c:pt>
                <c:pt idx="853">
                  <c:v>5000</c:v>
                </c:pt>
                <c:pt idx="854">
                  <c:v>5000</c:v>
                </c:pt>
                <c:pt idx="855">
                  <c:v>5000</c:v>
                </c:pt>
                <c:pt idx="856">
                  <c:v>5000</c:v>
                </c:pt>
                <c:pt idx="857">
                  <c:v>5000</c:v>
                </c:pt>
                <c:pt idx="858">
                  <c:v>5000</c:v>
                </c:pt>
                <c:pt idx="859">
                  <c:v>5000</c:v>
                </c:pt>
                <c:pt idx="860">
                  <c:v>5000</c:v>
                </c:pt>
                <c:pt idx="861">
                  <c:v>5000</c:v>
                </c:pt>
                <c:pt idx="862">
                  <c:v>5000</c:v>
                </c:pt>
                <c:pt idx="863">
                  <c:v>5000</c:v>
                </c:pt>
                <c:pt idx="864">
                  <c:v>5000</c:v>
                </c:pt>
                <c:pt idx="865">
                  <c:v>5000</c:v>
                </c:pt>
                <c:pt idx="866">
                  <c:v>5000</c:v>
                </c:pt>
                <c:pt idx="867">
                  <c:v>5000</c:v>
                </c:pt>
                <c:pt idx="868">
                  <c:v>5000</c:v>
                </c:pt>
                <c:pt idx="869">
                  <c:v>5000</c:v>
                </c:pt>
                <c:pt idx="870">
                  <c:v>5000</c:v>
                </c:pt>
                <c:pt idx="871">
                  <c:v>5000</c:v>
                </c:pt>
                <c:pt idx="872">
                  <c:v>5000</c:v>
                </c:pt>
                <c:pt idx="873">
                  <c:v>5000</c:v>
                </c:pt>
                <c:pt idx="874">
                  <c:v>5000</c:v>
                </c:pt>
                <c:pt idx="875">
                  <c:v>5000</c:v>
                </c:pt>
                <c:pt idx="876">
                  <c:v>5000</c:v>
                </c:pt>
                <c:pt idx="877">
                  <c:v>5000</c:v>
                </c:pt>
                <c:pt idx="878">
                  <c:v>5000</c:v>
                </c:pt>
                <c:pt idx="879">
                  <c:v>5000</c:v>
                </c:pt>
                <c:pt idx="880">
                  <c:v>5000</c:v>
                </c:pt>
                <c:pt idx="881">
                  <c:v>5000</c:v>
                </c:pt>
                <c:pt idx="882">
                  <c:v>5000</c:v>
                </c:pt>
                <c:pt idx="883">
                  <c:v>5000</c:v>
                </c:pt>
                <c:pt idx="884">
                  <c:v>5000</c:v>
                </c:pt>
                <c:pt idx="885">
                  <c:v>5000</c:v>
                </c:pt>
                <c:pt idx="886">
                  <c:v>5000</c:v>
                </c:pt>
                <c:pt idx="887">
                  <c:v>5000</c:v>
                </c:pt>
                <c:pt idx="888">
                  <c:v>5000</c:v>
                </c:pt>
                <c:pt idx="889">
                  <c:v>5000</c:v>
                </c:pt>
                <c:pt idx="890">
                  <c:v>5000</c:v>
                </c:pt>
                <c:pt idx="891">
                  <c:v>5000</c:v>
                </c:pt>
                <c:pt idx="892">
                  <c:v>5000</c:v>
                </c:pt>
                <c:pt idx="893">
                  <c:v>5000</c:v>
                </c:pt>
                <c:pt idx="894">
                  <c:v>5000</c:v>
                </c:pt>
                <c:pt idx="895">
                  <c:v>5000</c:v>
                </c:pt>
                <c:pt idx="896">
                  <c:v>5000</c:v>
                </c:pt>
                <c:pt idx="897">
                  <c:v>5000</c:v>
                </c:pt>
                <c:pt idx="898">
                  <c:v>5000</c:v>
                </c:pt>
                <c:pt idx="899">
                  <c:v>5000</c:v>
                </c:pt>
                <c:pt idx="900">
                  <c:v>5000</c:v>
                </c:pt>
                <c:pt idx="901">
                  <c:v>5000</c:v>
                </c:pt>
                <c:pt idx="902">
                  <c:v>5000</c:v>
                </c:pt>
                <c:pt idx="903">
                  <c:v>5000</c:v>
                </c:pt>
                <c:pt idx="904">
                  <c:v>5000</c:v>
                </c:pt>
                <c:pt idx="905">
                  <c:v>5000</c:v>
                </c:pt>
                <c:pt idx="906">
                  <c:v>5000</c:v>
                </c:pt>
                <c:pt idx="907">
                  <c:v>5000</c:v>
                </c:pt>
                <c:pt idx="908">
                  <c:v>5000</c:v>
                </c:pt>
                <c:pt idx="909">
                  <c:v>5000</c:v>
                </c:pt>
                <c:pt idx="910">
                  <c:v>5000</c:v>
                </c:pt>
                <c:pt idx="911">
                  <c:v>5000</c:v>
                </c:pt>
                <c:pt idx="912">
                  <c:v>5000</c:v>
                </c:pt>
                <c:pt idx="913">
                  <c:v>5000</c:v>
                </c:pt>
                <c:pt idx="914">
                  <c:v>5000</c:v>
                </c:pt>
                <c:pt idx="915">
                  <c:v>5000</c:v>
                </c:pt>
                <c:pt idx="916">
                  <c:v>5000</c:v>
                </c:pt>
                <c:pt idx="917">
                  <c:v>5000</c:v>
                </c:pt>
                <c:pt idx="918">
                  <c:v>5000</c:v>
                </c:pt>
                <c:pt idx="919">
                  <c:v>5000</c:v>
                </c:pt>
                <c:pt idx="920">
                  <c:v>5000</c:v>
                </c:pt>
                <c:pt idx="921">
                  <c:v>5000</c:v>
                </c:pt>
                <c:pt idx="922">
                  <c:v>5000</c:v>
                </c:pt>
                <c:pt idx="923">
                  <c:v>5000</c:v>
                </c:pt>
                <c:pt idx="924">
                  <c:v>5000</c:v>
                </c:pt>
                <c:pt idx="925">
                  <c:v>5000</c:v>
                </c:pt>
                <c:pt idx="926">
                  <c:v>5000</c:v>
                </c:pt>
                <c:pt idx="927">
                  <c:v>5000</c:v>
                </c:pt>
                <c:pt idx="928">
                  <c:v>5000</c:v>
                </c:pt>
                <c:pt idx="929">
                  <c:v>5000</c:v>
                </c:pt>
                <c:pt idx="930">
                  <c:v>5000</c:v>
                </c:pt>
                <c:pt idx="931">
                  <c:v>5000</c:v>
                </c:pt>
                <c:pt idx="932">
                  <c:v>5000</c:v>
                </c:pt>
                <c:pt idx="933">
                  <c:v>5000</c:v>
                </c:pt>
                <c:pt idx="934">
                  <c:v>5000</c:v>
                </c:pt>
                <c:pt idx="935">
                  <c:v>5000</c:v>
                </c:pt>
                <c:pt idx="936">
                  <c:v>5000</c:v>
                </c:pt>
                <c:pt idx="937">
                  <c:v>5000</c:v>
                </c:pt>
                <c:pt idx="938">
                  <c:v>5000</c:v>
                </c:pt>
                <c:pt idx="939">
                  <c:v>5000</c:v>
                </c:pt>
                <c:pt idx="940">
                  <c:v>5000</c:v>
                </c:pt>
                <c:pt idx="941">
                  <c:v>5000</c:v>
                </c:pt>
                <c:pt idx="942">
                  <c:v>5000</c:v>
                </c:pt>
                <c:pt idx="943">
                  <c:v>5000</c:v>
                </c:pt>
                <c:pt idx="944">
                  <c:v>5000</c:v>
                </c:pt>
                <c:pt idx="945">
                  <c:v>5000</c:v>
                </c:pt>
                <c:pt idx="946">
                  <c:v>5000</c:v>
                </c:pt>
                <c:pt idx="947">
                  <c:v>5000</c:v>
                </c:pt>
                <c:pt idx="948">
                  <c:v>5000</c:v>
                </c:pt>
                <c:pt idx="949">
                  <c:v>5000</c:v>
                </c:pt>
                <c:pt idx="950">
                  <c:v>5000</c:v>
                </c:pt>
                <c:pt idx="951">
                  <c:v>5000</c:v>
                </c:pt>
                <c:pt idx="952">
                  <c:v>5000</c:v>
                </c:pt>
                <c:pt idx="953">
                  <c:v>5000</c:v>
                </c:pt>
                <c:pt idx="954">
                  <c:v>5000</c:v>
                </c:pt>
                <c:pt idx="955">
                  <c:v>5000</c:v>
                </c:pt>
                <c:pt idx="956">
                  <c:v>5000</c:v>
                </c:pt>
                <c:pt idx="957">
                  <c:v>5000</c:v>
                </c:pt>
                <c:pt idx="958">
                  <c:v>5000</c:v>
                </c:pt>
                <c:pt idx="959">
                  <c:v>5000</c:v>
                </c:pt>
                <c:pt idx="960">
                  <c:v>5000</c:v>
                </c:pt>
                <c:pt idx="961">
                  <c:v>5000</c:v>
                </c:pt>
                <c:pt idx="962">
                  <c:v>5000</c:v>
                </c:pt>
                <c:pt idx="963">
                  <c:v>5000</c:v>
                </c:pt>
                <c:pt idx="964">
                  <c:v>5000</c:v>
                </c:pt>
                <c:pt idx="965">
                  <c:v>5000</c:v>
                </c:pt>
                <c:pt idx="966">
                  <c:v>5000</c:v>
                </c:pt>
                <c:pt idx="967">
                  <c:v>5000</c:v>
                </c:pt>
                <c:pt idx="968">
                  <c:v>5000</c:v>
                </c:pt>
                <c:pt idx="969">
                  <c:v>5000</c:v>
                </c:pt>
                <c:pt idx="970">
                  <c:v>5000</c:v>
                </c:pt>
                <c:pt idx="971">
                  <c:v>5000</c:v>
                </c:pt>
                <c:pt idx="972">
                  <c:v>5000</c:v>
                </c:pt>
                <c:pt idx="973">
                  <c:v>5000</c:v>
                </c:pt>
                <c:pt idx="974">
                  <c:v>5000</c:v>
                </c:pt>
                <c:pt idx="975">
                  <c:v>5000</c:v>
                </c:pt>
                <c:pt idx="976">
                  <c:v>5000</c:v>
                </c:pt>
                <c:pt idx="977">
                  <c:v>5000</c:v>
                </c:pt>
                <c:pt idx="978">
                  <c:v>5000</c:v>
                </c:pt>
                <c:pt idx="979">
                  <c:v>5000</c:v>
                </c:pt>
                <c:pt idx="980">
                  <c:v>5000</c:v>
                </c:pt>
                <c:pt idx="981">
                  <c:v>5000</c:v>
                </c:pt>
                <c:pt idx="982">
                  <c:v>5000</c:v>
                </c:pt>
                <c:pt idx="983">
                  <c:v>5000</c:v>
                </c:pt>
                <c:pt idx="984">
                  <c:v>5000</c:v>
                </c:pt>
                <c:pt idx="985">
                  <c:v>5000</c:v>
                </c:pt>
                <c:pt idx="986">
                  <c:v>5000</c:v>
                </c:pt>
                <c:pt idx="987">
                  <c:v>5000</c:v>
                </c:pt>
                <c:pt idx="988">
                  <c:v>5000</c:v>
                </c:pt>
                <c:pt idx="989">
                  <c:v>5000</c:v>
                </c:pt>
                <c:pt idx="990">
                  <c:v>5000</c:v>
                </c:pt>
                <c:pt idx="991">
                  <c:v>5000</c:v>
                </c:pt>
                <c:pt idx="992">
                  <c:v>5000</c:v>
                </c:pt>
                <c:pt idx="993">
                  <c:v>5000</c:v>
                </c:pt>
                <c:pt idx="994">
                  <c:v>5000</c:v>
                </c:pt>
                <c:pt idx="995">
                  <c:v>5000</c:v>
                </c:pt>
                <c:pt idx="996">
                  <c:v>5000</c:v>
                </c:pt>
                <c:pt idx="997">
                  <c:v>5000</c:v>
                </c:pt>
                <c:pt idx="998">
                  <c:v>5000</c:v>
                </c:pt>
                <c:pt idx="999">
                  <c:v>5000</c:v>
                </c:pt>
                <c:pt idx="1000">
                  <c:v>5000</c:v>
                </c:pt>
                <c:pt idx="1001">
                  <c:v>5000</c:v>
                </c:pt>
                <c:pt idx="1002">
                  <c:v>5000</c:v>
                </c:pt>
                <c:pt idx="1003">
                  <c:v>5000</c:v>
                </c:pt>
                <c:pt idx="1004">
                  <c:v>5000</c:v>
                </c:pt>
                <c:pt idx="1005">
                  <c:v>5000</c:v>
                </c:pt>
                <c:pt idx="1006">
                  <c:v>5000</c:v>
                </c:pt>
                <c:pt idx="1007">
                  <c:v>5000</c:v>
                </c:pt>
                <c:pt idx="1008">
                  <c:v>5000</c:v>
                </c:pt>
                <c:pt idx="1009">
                  <c:v>5000</c:v>
                </c:pt>
                <c:pt idx="1010">
                  <c:v>5000</c:v>
                </c:pt>
                <c:pt idx="1011">
                  <c:v>5000</c:v>
                </c:pt>
                <c:pt idx="1012">
                  <c:v>5000</c:v>
                </c:pt>
                <c:pt idx="1013">
                  <c:v>5000</c:v>
                </c:pt>
                <c:pt idx="1014">
                  <c:v>5000</c:v>
                </c:pt>
                <c:pt idx="1015">
                  <c:v>5000</c:v>
                </c:pt>
                <c:pt idx="1016">
                  <c:v>5000</c:v>
                </c:pt>
                <c:pt idx="1017">
                  <c:v>5000</c:v>
                </c:pt>
                <c:pt idx="1018">
                  <c:v>5000</c:v>
                </c:pt>
                <c:pt idx="1019">
                  <c:v>5000</c:v>
                </c:pt>
                <c:pt idx="1020">
                  <c:v>5000</c:v>
                </c:pt>
                <c:pt idx="1021">
                  <c:v>5000</c:v>
                </c:pt>
                <c:pt idx="1022">
                  <c:v>5000</c:v>
                </c:pt>
                <c:pt idx="1023">
                  <c:v>5000</c:v>
                </c:pt>
                <c:pt idx="1024">
                  <c:v>5000</c:v>
                </c:pt>
                <c:pt idx="1025">
                  <c:v>5000</c:v>
                </c:pt>
                <c:pt idx="1026">
                  <c:v>5000</c:v>
                </c:pt>
                <c:pt idx="1027">
                  <c:v>5000</c:v>
                </c:pt>
                <c:pt idx="1028">
                  <c:v>5000</c:v>
                </c:pt>
                <c:pt idx="1029">
                  <c:v>5000</c:v>
                </c:pt>
                <c:pt idx="1030">
                  <c:v>5000</c:v>
                </c:pt>
                <c:pt idx="1031">
                  <c:v>5000</c:v>
                </c:pt>
                <c:pt idx="1032">
                  <c:v>5000</c:v>
                </c:pt>
                <c:pt idx="1033">
                  <c:v>5000</c:v>
                </c:pt>
                <c:pt idx="1034">
                  <c:v>5000</c:v>
                </c:pt>
                <c:pt idx="1035">
                  <c:v>5000</c:v>
                </c:pt>
                <c:pt idx="1036">
                  <c:v>5000</c:v>
                </c:pt>
                <c:pt idx="1037">
                  <c:v>5000</c:v>
                </c:pt>
                <c:pt idx="1038">
                  <c:v>5000</c:v>
                </c:pt>
                <c:pt idx="1039">
                  <c:v>5000</c:v>
                </c:pt>
                <c:pt idx="1040">
                  <c:v>5000</c:v>
                </c:pt>
                <c:pt idx="1041">
                  <c:v>5000</c:v>
                </c:pt>
                <c:pt idx="1042">
                  <c:v>5000</c:v>
                </c:pt>
                <c:pt idx="1043">
                  <c:v>5000</c:v>
                </c:pt>
                <c:pt idx="1044">
                  <c:v>5000</c:v>
                </c:pt>
                <c:pt idx="1045">
                  <c:v>5000</c:v>
                </c:pt>
                <c:pt idx="1046">
                  <c:v>5000</c:v>
                </c:pt>
                <c:pt idx="1047">
                  <c:v>5000</c:v>
                </c:pt>
                <c:pt idx="1048">
                  <c:v>5000</c:v>
                </c:pt>
                <c:pt idx="1049">
                  <c:v>5000</c:v>
                </c:pt>
                <c:pt idx="1050">
                  <c:v>5000</c:v>
                </c:pt>
                <c:pt idx="1051">
                  <c:v>5000</c:v>
                </c:pt>
                <c:pt idx="1052">
                  <c:v>5000</c:v>
                </c:pt>
                <c:pt idx="1053">
                  <c:v>5000</c:v>
                </c:pt>
                <c:pt idx="1054">
                  <c:v>5000</c:v>
                </c:pt>
                <c:pt idx="1055">
                  <c:v>5000</c:v>
                </c:pt>
                <c:pt idx="1056">
                  <c:v>5000</c:v>
                </c:pt>
                <c:pt idx="1057">
                  <c:v>5000</c:v>
                </c:pt>
                <c:pt idx="1058">
                  <c:v>5000</c:v>
                </c:pt>
                <c:pt idx="1059">
                  <c:v>5000</c:v>
                </c:pt>
                <c:pt idx="1060">
                  <c:v>5000</c:v>
                </c:pt>
                <c:pt idx="1061">
                  <c:v>5000</c:v>
                </c:pt>
                <c:pt idx="1062">
                  <c:v>5000</c:v>
                </c:pt>
                <c:pt idx="1063">
                  <c:v>5000</c:v>
                </c:pt>
                <c:pt idx="1064">
                  <c:v>5000</c:v>
                </c:pt>
                <c:pt idx="1065">
                  <c:v>5000</c:v>
                </c:pt>
                <c:pt idx="1066">
                  <c:v>5000</c:v>
                </c:pt>
                <c:pt idx="1067">
                  <c:v>5000</c:v>
                </c:pt>
                <c:pt idx="1068">
                  <c:v>5000</c:v>
                </c:pt>
                <c:pt idx="1069">
                  <c:v>5000</c:v>
                </c:pt>
                <c:pt idx="1070">
                  <c:v>5000</c:v>
                </c:pt>
                <c:pt idx="1071">
                  <c:v>5000</c:v>
                </c:pt>
                <c:pt idx="1072">
                  <c:v>5000</c:v>
                </c:pt>
                <c:pt idx="1073">
                  <c:v>5000</c:v>
                </c:pt>
                <c:pt idx="1074">
                  <c:v>5000</c:v>
                </c:pt>
                <c:pt idx="1075">
                  <c:v>5000</c:v>
                </c:pt>
                <c:pt idx="1076">
                  <c:v>5000</c:v>
                </c:pt>
                <c:pt idx="1077">
                  <c:v>5000</c:v>
                </c:pt>
                <c:pt idx="1078">
                  <c:v>5000</c:v>
                </c:pt>
                <c:pt idx="1079">
                  <c:v>5000</c:v>
                </c:pt>
                <c:pt idx="1080">
                  <c:v>5000</c:v>
                </c:pt>
                <c:pt idx="1081">
                  <c:v>5000</c:v>
                </c:pt>
                <c:pt idx="1082">
                  <c:v>5000</c:v>
                </c:pt>
                <c:pt idx="1083">
                  <c:v>5000</c:v>
                </c:pt>
                <c:pt idx="1084">
                  <c:v>5000</c:v>
                </c:pt>
                <c:pt idx="1085">
                  <c:v>5000</c:v>
                </c:pt>
                <c:pt idx="1086">
                  <c:v>5000</c:v>
                </c:pt>
                <c:pt idx="1087">
                  <c:v>5000</c:v>
                </c:pt>
                <c:pt idx="1088">
                  <c:v>5000</c:v>
                </c:pt>
                <c:pt idx="1089">
                  <c:v>5000</c:v>
                </c:pt>
                <c:pt idx="1090">
                  <c:v>5000</c:v>
                </c:pt>
                <c:pt idx="1091">
                  <c:v>5000</c:v>
                </c:pt>
                <c:pt idx="1092">
                  <c:v>5000</c:v>
                </c:pt>
                <c:pt idx="1093">
                  <c:v>5000</c:v>
                </c:pt>
                <c:pt idx="1094">
                  <c:v>5000</c:v>
                </c:pt>
                <c:pt idx="1095">
                  <c:v>5000</c:v>
                </c:pt>
                <c:pt idx="1096">
                  <c:v>5000</c:v>
                </c:pt>
                <c:pt idx="1097">
                  <c:v>5000</c:v>
                </c:pt>
                <c:pt idx="1098">
                  <c:v>5000</c:v>
                </c:pt>
                <c:pt idx="1099">
                  <c:v>5000</c:v>
                </c:pt>
                <c:pt idx="1100">
                  <c:v>5000</c:v>
                </c:pt>
                <c:pt idx="1101">
                  <c:v>5000</c:v>
                </c:pt>
                <c:pt idx="1102">
                  <c:v>5000</c:v>
                </c:pt>
                <c:pt idx="1103">
                  <c:v>5000</c:v>
                </c:pt>
                <c:pt idx="1104">
                  <c:v>5000</c:v>
                </c:pt>
                <c:pt idx="1105">
                  <c:v>5000</c:v>
                </c:pt>
                <c:pt idx="1106">
                  <c:v>5000</c:v>
                </c:pt>
                <c:pt idx="1107">
                  <c:v>5000</c:v>
                </c:pt>
                <c:pt idx="1108">
                  <c:v>5000</c:v>
                </c:pt>
                <c:pt idx="1109">
                  <c:v>5000</c:v>
                </c:pt>
                <c:pt idx="1110">
                  <c:v>5000</c:v>
                </c:pt>
                <c:pt idx="1111">
                  <c:v>5000</c:v>
                </c:pt>
                <c:pt idx="1112">
                  <c:v>5000</c:v>
                </c:pt>
                <c:pt idx="1113">
                  <c:v>5000</c:v>
                </c:pt>
                <c:pt idx="1114">
                  <c:v>5000</c:v>
                </c:pt>
                <c:pt idx="1115">
                  <c:v>5000</c:v>
                </c:pt>
                <c:pt idx="1116">
                  <c:v>5000</c:v>
                </c:pt>
                <c:pt idx="1117">
                  <c:v>5000</c:v>
                </c:pt>
                <c:pt idx="1118">
                  <c:v>5000</c:v>
                </c:pt>
                <c:pt idx="1119">
                  <c:v>5000</c:v>
                </c:pt>
                <c:pt idx="1120">
                  <c:v>5000</c:v>
                </c:pt>
                <c:pt idx="1121">
                  <c:v>5000</c:v>
                </c:pt>
                <c:pt idx="1122">
                  <c:v>5000</c:v>
                </c:pt>
                <c:pt idx="1123">
                  <c:v>5000</c:v>
                </c:pt>
                <c:pt idx="1124">
                  <c:v>5000</c:v>
                </c:pt>
                <c:pt idx="1125">
                  <c:v>5000</c:v>
                </c:pt>
                <c:pt idx="1126">
                  <c:v>5000</c:v>
                </c:pt>
                <c:pt idx="1127">
                  <c:v>5000</c:v>
                </c:pt>
                <c:pt idx="1128">
                  <c:v>5000</c:v>
                </c:pt>
                <c:pt idx="1129">
                  <c:v>5000</c:v>
                </c:pt>
                <c:pt idx="1130">
                  <c:v>5000</c:v>
                </c:pt>
                <c:pt idx="1131">
                  <c:v>5000</c:v>
                </c:pt>
                <c:pt idx="1132">
                  <c:v>5000</c:v>
                </c:pt>
                <c:pt idx="1133">
                  <c:v>5000</c:v>
                </c:pt>
                <c:pt idx="1134">
                  <c:v>5000</c:v>
                </c:pt>
                <c:pt idx="1135">
                  <c:v>5000</c:v>
                </c:pt>
                <c:pt idx="1136">
                  <c:v>5000</c:v>
                </c:pt>
                <c:pt idx="1137">
                  <c:v>5000</c:v>
                </c:pt>
                <c:pt idx="1138">
                  <c:v>5000</c:v>
                </c:pt>
                <c:pt idx="1139">
                  <c:v>5000</c:v>
                </c:pt>
                <c:pt idx="1140">
                  <c:v>5000</c:v>
                </c:pt>
                <c:pt idx="1141">
                  <c:v>5000</c:v>
                </c:pt>
                <c:pt idx="1142">
                  <c:v>5000</c:v>
                </c:pt>
                <c:pt idx="1143">
                  <c:v>5000</c:v>
                </c:pt>
                <c:pt idx="1144">
                  <c:v>5000</c:v>
                </c:pt>
                <c:pt idx="1145">
                  <c:v>5000</c:v>
                </c:pt>
                <c:pt idx="1146">
                  <c:v>5000</c:v>
                </c:pt>
                <c:pt idx="1147">
                  <c:v>5000</c:v>
                </c:pt>
                <c:pt idx="1148">
                  <c:v>5000</c:v>
                </c:pt>
                <c:pt idx="1149">
                  <c:v>5000</c:v>
                </c:pt>
                <c:pt idx="1150">
                  <c:v>5000</c:v>
                </c:pt>
                <c:pt idx="1151">
                  <c:v>5000</c:v>
                </c:pt>
                <c:pt idx="1152">
                  <c:v>5000</c:v>
                </c:pt>
                <c:pt idx="1153">
                  <c:v>5000</c:v>
                </c:pt>
                <c:pt idx="1154">
                  <c:v>5000</c:v>
                </c:pt>
                <c:pt idx="1155">
                  <c:v>5000</c:v>
                </c:pt>
                <c:pt idx="1156">
                  <c:v>5000</c:v>
                </c:pt>
                <c:pt idx="1157">
                  <c:v>5000</c:v>
                </c:pt>
                <c:pt idx="1158">
                  <c:v>5000</c:v>
                </c:pt>
                <c:pt idx="1159">
                  <c:v>5000</c:v>
                </c:pt>
                <c:pt idx="1160">
                  <c:v>5000</c:v>
                </c:pt>
                <c:pt idx="1161">
                  <c:v>5000</c:v>
                </c:pt>
                <c:pt idx="1162">
                  <c:v>5000</c:v>
                </c:pt>
                <c:pt idx="1163">
                  <c:v>5000</c:v>
                </c:pt>
                <c:pt idx="1164">
                  <c:v>5000</c:v>
                </c:pt>
                <c:pt idx="1165">
                  <c:v>5000</c:v>
                </c:pt>
                <c:pt idx="1166">
                  <c:v>5000</c:v>
                </c:pt>
                <c:pt idx="1167">
                  <c:v>5000</c:v>
                </c:pt>
                <c:pt idx="1168">
                  <c:v>5000</c:v>
                </c:pt>
                <c:pt idx="1169">
                  <c:v>5000</c:v>
                </c:pt>
                <c:pt idx="1170">
                  <c:v>5000</c:v>
                </c:pt>
                <c:pt idx="1171">
                  <c:v>5000</c:v>
                </c:pt>
                <c:pt idx="1172">
                  <c:v>5000</c:v>
                </c:pt>
                <c:pt idx="1173">
                  <c:v>5000</c:v>
                </c:pt>
                <c:pt idx="1174">
                  <c:v>5000</c:v>
                </c:pt>
                <c:pt idx="1175">
                  <c:v>5000</c:v>
                </c:pt>
                <c:pt idx="1176">
                  <c:v>5000</c:v>
                </c:pt>
                <c:pt idx="1177">
                  <c:v>5000</c:v>
                </c:pt>
                <c:pt idx="1178">
                  <c:v>5000</c:v>
                </c:pt>
                <c:pt idx="1179">
                  <c:v>5000</c:v>
                </c:pt>
                <c:pt idx="1180">
                  <c:v>5000</c:v>
                </c:pt>
                <c:pt idx="1181">
                  <c:v>5000</c:v>
                </c:pt>
                <c:pt idx="1182">
                  <c:v>5000</c:v>
                </c:pt>
                <c:pt idx="1183">
                  <c:v>5000</c:v>
                </c:pt>
                <c:pt idx="1184">
                  <c:v>5000</c:v>
                </c:pt>
                <c:pt idx="1185">
                  <c:v>5000</c:v>
                </c:pt>
                <c:pt idx="1186">
                  <c:v>5000</c:v>
                </c:pt>
                <c:pt idx="1187">
                  <c:v>5000</c:v>
                </c:pt>
                <c:pt idx="1188">
                  <c:v>5000</c:v>
                </c:pt>
                <c:pt idx="1189">
                  <c:v>5000</c:v>
                </c:pt>
                <c:pt idx="1190">
                  <c:v>5000</c:v>
                </c:pt>
                <c:pt idx="1191">
                  <c:v>5000</c:v>
                </c:pt>
                <c:pt idx="1192">
                  <c:v>5000</c:v>
                </c:pt>
                <c:pt idx="1193">
                  <c:v>5000</c:v>
                </c:pt>
                <c:pt idx="1194">
                  <c:v>5000</c:v>
                </c:pt>
                <c:pt idx="1195">
                  <c:v>5000</c:v>
                </c:pt>
                <c:pt idx="1196">
                  <c:v>5000</c:v>
                </c:pt>
                <c:pt idx="1197">
                  <c:v>5000</c:v>
                </c:pt>
                <c:pt idx="1198">
                  <c:v>5000</c:v>
                </c:pt>
                <c:pt idx="1199">
                  <c:v>5000</c:v>
                </c:pt>
                <c:pt idx="1200">
                  <c:v>5000</c:v>
                </c:pt>
                <c:pt idx="1201">
                  <c:v>5000</c:v>
                </c:pt>
                <c:pt idx="1202">
                  <c:v>5000</c:v>
                </c:pt>
                <c:pt idx="1203">
                  <c:v>5000</c:v>
                </c:pt>
                <c:pt idx="1204">
                  <c:v>5000</c:v>
                </c:pt>
                <c:pt idx="1205">
                  <c:v>5000</c:v>
                </c:pt>
                <c:pt idx="1206">
                  <c:v>5000</c:v>
                </c:pt>
                <c:pt idx="1207">
                  <c:v>5000</c:v>
                </c:pt>
                <c:pt idx="1208">
                  <c:v>5000</c:v>
                </c:pt>
                <c:pt idx="1209">
                  <c:v>5000</c:v>
                </c:pt>
                <c:pt idx="1210">
                  <c:v>5000</c:v>
                </c:pt>
                <c:pt idx="1211">
                  <c:v>5000</c:v>
                </c:pt>
                <c:pt idx="1212">
                  <c:v>5000</c:v>
                </c:pt>
                <c:pt idx="1213">
                  <c:v>5000</c:v>
                </c:pt>
                <c:pt idx="1214">
                  <c:v>5000</c:v>
                </c:pt>
                <c:pt idx="1215">
                  <c:v>5000</c:v>
                </c:pt>
                <c:pt idx="1216">
                  <c:v>5000</c:v>
                </c:pt>
                <c:pt idx="1217">
                  <c:v>5000</c:v>
                </c:pt>
                <c:pt idx="1218">
                  <c:v>5000</c:v>
                </c:pt>
                <c:pt idx="1219">
                  <c:v>5000</c:v>
                </c:pt>
                <c:pt idx="1220">
                  <c:v>5000</c:v>
                </c:pt>
                <c:pt idx="1221">
                  <c:v>5000</c:v>
                </c:pt>
                <c:pt idx="1222">
                  <c:v>5000</c:v>
                </c:pt>
                <c:pt idx="1223">
                  <c:v>5000</c:v>
                </c:pt>
                <c:pt idx="1224">
                  <c:v>5000</c:v>
                </c:pt>
                <c:pt idx="1225">
                  <c:v>5000</c:v>
                </c:pt>
                <c:pt idx="1226">
                  <c:v>5000</c:v>
                </c:pt>
                <c:pt idx="1227">
                  <c:v>5000</c:v>
                </c:pt>
                <c:pt idx="1228">
                  <c:v>5000</c:v>
                </c:pt>
                <c:pt idx="1229">
                  <c:v>5000</c:v>
                </c:pt>
                <c:pt idx="1230">
                  <c:v>5000</c:v>
                </c:pt>
                <c:pt idx="1231">
                  <c:v>5000</c:v>
                </c:pt>
                <c:pt idx="1232">
                  <c:v>5000</c:v>
                </c:pt>
                <c:pt idx="1233">
                  <c:v>5000</c:v>
                </c:pt>
                <c:pt idx="1234">
                  <c:v>5000</c:v>
                </c:pt>
                <c:pt idx="1235">
                  <c:v>5000</c:v>
                </c:pt>
                <c:pt idx="1236">
                  <c:v>5000</c:v>
                </c:pt>
                <c:pt idx="1237">
                  <c:v>5000</c:v>
                </c:pt>
                <c:pt idx="1238">
                  <c:v>5000</c:v>
                </c:pt>
                <c:pt idx="1239">
                  <c:v>5000</c:v>
                </c:pt>
                <c:pt idx="1240">
                  <c:v>5000</c:v>
                </c:pt>
                <c:pt idx="1241">
                  <c:v>5000</c:v>
                </c:pt>
                <c:pt idx="1242">
                  <c:v>5000</c:v>
                </c:pt>
                <c:pt idx="1243">
                  <c:v>5000</c:v>
                </c:pt>
                <c:pt idx="1244">
                  <c:v>5000</c:v>
                </c:pt>
                <c:pt idx="1245">
                  <c:v>5000</c:v>
                </c:pt>
                <c:pt idx="1246">
                  <c:v>5000</c:v>
                </c:pt>
                <c:pt idx="1247">
                  <c:v>5000</c:v>
                </c:pt>
                <c:pt idx="1248">
                  <c:v>5000</c:v>
                </c:pt>
                <c:pt idx="1249">
                  <c:v>5000</c:v>
                </c:pt>
                <c:pt idx="1250">
                  <c:v>5000</c:v>
                </c:pt>
                <c:pt idx="1251">
                  <c:v>5000</c:v>
                </c:pt>
                <c:pt idx="1252">
                  <c:v>5000</c:v>
                </c:pt>
                <c:pt idx="1253">
                  <c:v>5000</c:v>
                </c:pt>
                <c:pt idx="1254">
                  <c:v>5000</c:v>
                </c:pt>
                <c:pt idx="1255">
                  <c:v>5000</c:v>
                </c:pt>
                <c:pt idx="1256">
                  <c:v>5000</c:v>
                </c:pt>
                <c:pt idx="1257">
                  <c:v>5000</c:v>
                </c:pt>
                <c:pt idx="1258">
                  <c:v>5000</c:v>
                </c:pt>
                <c:pt idx="1259">
                  <c:v>5000</c:v>
                </c:pt>
                <c:pt idx="1260">
                  <c:v>5000</c:v>
                </c:pt>
                <c:pt idx="1261">
                  <c:v>5000</c:v>
                </c:pt>
                <c:pt idx="1262">
                  <c:v>5000</c:v>
                </c:pt>
                <c:pt idx="1263">
                  <c:v>5000</c:v>
                </c:pt>
                <c:pt idx="1264">
                  <c:v>5000</c:v>
                </c:pt>
                <c:pt idx="1265">
                  <c:v>5000</c:v>
                </c:pt>
                <c:pt idx="1266">
                  <c:v>5000</c:v>
                </c:pt>
                <c:pt idx="1267">
                  <c:v>5000</c:v>
                </c:pt>
                <c:pt idx="1268">
                  <c:v>5000</c:v>
                </c:pt>
                <c:pt idx="1269">
                  <c:v>5000</c:v>
                </c:pt>
                <c:pt idx="1270">
                  <c:v>5000</c:v>
                </c:pt>
                <c:pt idx="1271">
                  <c:v>5000</c:v>
                </c:pt>
                <c:pt idx="1272">
                  <c:v>5000</c:v>
                </c:pt>
                <c:pt idx="1273">
                  <c:v>5000</c:v>
                </c:pt>
                <c:pt idx="1274">
                  <c:v>5000</c:v>
                </c:pt>
                <c:pt idx="1275">
                  <c:v>5000</c:v>
                </c:pt>
                <c:pt idx="1276">
                  <c:v>5000</c:v>
                </c:pt>
                <c:pt idx="1277">
                  <c:v>5000</c:v>
                </c:pt>
                <c:pt idx="1278">
                  <c:v>5000</c:v>
                </c:pt>
                <c:pt idx="1279">
                  <c:v>5000</c:v>
                </c:pt>
                <c:pt idx="1280">
                  <c:v>5000</c:v>
                </c:pt>
                <c:pt idx="1281">
                  <c:v>5000</c:v>
                </c:pt>
                <c:pt idx="1282">
                  <c:v>5000</c:v>
                </c:pt>
                <c:pt idx="1283">
                  <c:v>5000</c:v>
                </c:pt>
                <c:pt idx="1284">
                  <c:v>5000</c:v>
                </c:pt>
                <c:pt idx="1285">
                  <c:v>5000</c:v>
                </c:pt>
                <c:pt idx="1286">
                  <c:v>5000</c:v>
                </c:pt>
                <c:pt idx="1287">
                  <c:v>5000</c:v>
                </c:pt>
                <c:pt idx="1288">
                  <c:v>5000</c:v>
                </c:pt>
                <c:pt idx="1289">
                  <c:v>5000</c:v>
                </c:pt>
                <c:pt idx="1290">
                  <c:v>5000</c:v>
                </c:pt>
                <c:pt idx="1291">
                  <c:v>5000</c:v>
                </c:pt>
                <c:pt idx="1292">
                  <c:v>5000</c:v>
                </c:pt>
                <c:pt idx="1293">
                  <c:v>5000</c:v>
                </c:pt>
                <c:pt idx="1294">
                  <c:v>5000</c:v>
                </c:pt>
                <c:pt idx="1295">
                  <c:v>5000</c:v>
                </c:pt>
                <c:pt idx="1296">
                  <c:v>5000</c:v>
                </c:pt>
                <c:pt idx="1297">
                  <c:v>5000</c:v>
                </c:pt>
                <c:pt idx="1298">
                  <c:v>5000</c:v>
                </c:pt>
                <c:pt idx="1299">
                  <c:v>5000</c:v>
                </c:pt>
                <c:pt idx="1300">
                  <c:v>5000</c:v>
                </c:pt>
                <c:pt idx="1301">
                  <c:v>5000</c:v>
                </c:pt>
                <c:pt idx="1302">
                  <c:v>5000</c:v>
                </c:pt>
                <c:pt idx="1303">
                  <c:v>5000</c:v>
                </c:pt>
                <c:pt idx="1304">
                  <c:v>5000</c:v>
                </c:pt>
                <c:pt idx="1305">
                  <c:v>5000</c:v>
                </c:pt>
                <c:pt idx="1306">
                  <c:v>5000</c:v>
                </c:pt>
                <c:pt idx="1307">
                  <c:v>5000</c:v>
                </c:pt>
                <c:pt idx="1308">
                  <c:v>5000</c:v>
                </c:pt>
                <c:pt idx="1309">
                  <c:v>5000</c:v>
                </c:pt>
                <c:pt idx="1310">
                  <c:v>5000</c:v>
                </c:pt>
                <c:pt idx="1311">
                  <c:v>5000</c:v>
                </c:pt>
                <c:pt idx="1312">
                  <c:v>5000</c:v>
                </c:pt>
                <c:pt idx="1313">
                  <c:v>5000</c:v>
                </c:pt>
                <c:pt idx="1314">
                  <c:v>5000</c:v>
                </c:pt>
                <c:pt idx="1315">
                  <c:v>5000</c:v>
                </c:pt>
                <c:pt idx="1316">
                  <c:v>5000</c:v>
                </c:pt>
                <c:pt idx="1317">
                  <c:v>5000</c:v>
                </c:pt>
                <c:pt idx="1318">
                  <c:v>5000</c:v>
                </c:pt>
                <c:pt idx="1319">
                  <c:v>5000</c:v>
                </c:pt>
                <c:pt idx="1320">
                  <c:v>5000</c:v>
                </c:pt>
                <c:pt idx="1321">
                  <c:v>5000</c:v>
                </c:pt>
                <c:pt idx="1322">
                  <c:v>5000</c:v>
                </c:pt>
                <c:pt idx="1323">
                  <c:v>5000</c:v>
                </c:pt>
                <c:pt idx="1324">
                  <c:v>5000</c:v>
                </c:pt>
                <c:pt idx="1325">
                  <c:v>5000</c:v>
                </c:pt>
                <c:pt idx="1326">
                  <c:v>5000</c:v>
                </c:pt>
                <c:pt idx="1327">
                  <c:v>5000</c:v>
                </c:pt>
                <c:pt idx="1328">
                  <c:v>5000</c:v>
                </c:pt>
                <c:pt idx="1329">
                  <c:v>5000</c:v>
                </c:pt>
                <c:pt idx="1330">
                  <c:v>5000</c:v>
                </c:pt>
                <c:pt idx="1331">
                  <c:v>5000</c:v>
                </c:pt>
                <c:pt idx="1332">
                  <c:v>5000</c:v>
                </c:pt>
                <c:pt idx="1333">
                  <c:v>5000</c:v>
                </c:pt>
                <c:pt idx="1334">
                  <c:v>5000</c:v>
                </c:pt>
                <c:pt idx="1335">
                  <c:v>5000</c:v>
                </c:pt>
                <c:pt idx="1336">
                  <c:v>5000</c:v>
                </c:pt>
                <c:pt idx="1337">
                  <c:v>5000</c:v>
                </c:pt>
                <c:pt idx="1338">
                  <c:v>5000</c:v>
                </c:pt>
                <c:pt idx="1339">
                  <c:v>5000</c:v>
                </c:pt>
                <c:pt idx="1340">
                  <c:v>5000</c:v>
                </c:pt>
                <c:pt idx="1341">
                  <c:v>5000</c:v>
                </c:pt>
                <c:pt idx="1342">
                  <c:v>5000</c:v>
                </c:pt>
                <c:pt idx="1343">
                  <c:v>5000</c:v>
                </c:pt>
                <c:pt idx="1344">
                  <c:v>5000</c:v>
                </c:pt>
                <c:pt idx="1345">
                  <c:v>5000</c:v>
                </c:pt>
                <c:pt idx="1346">
                  <c:v>5000</c:v>
                </c:pt>
                <c:pt idx="1347">
                  <c:v>5000</c:v>
                </c:pt>
                <c:pt idx="1348">
                  <c:v>5000</c:v>
                </c:pt>
                <c:pt idx="1349">
                  <c:v>5000</c:v>
                </c:pt>
                <c:pt idx="1350">
                  <c:v>5000</c:v>
                </c:pt>
                <c:pt idx="1351">
                  <c:v>5000</c:v>
                </c:pt>
                <c:pt idx="1352">
                  <c:v>5000</c:v>
                </c:pt>
                <c:pt idx="1353">
                  <c:v>5000</c:v>
                </c:pt>
                <c:pt idx="1354">
                  <c:v>5000</c:v>
                </c:pt>
                <c:pt idx="1355">
                  <c:v>5000</c:v>
                </c:pt>
                <c:pt idx="1356">
                  <c:v>5000</c:v>
                </c:pt>
                <c:pt idx="1357">
                  <c:v>5000</c:v>
                </c:pt>
                <c:pt idx="1358">
                  <c:v>5000</c:v>
                </c:pt>
                <c:pt idx="1359">
                  <c:v>5000</c:v>
                </c:pt>
                <c:pt idx="1360">
                  <c:v>5000</c:v>
                </c:pt>
                <c:pt idx="1361">
                  <c:v>5000</c:v>
                </c:pt>
                <c:pt idx="1362">
                  <c:v>5000</c:v>
                </c:pt>
                <c:pt idx="1363">
                  <c:v>5000</c:v>
                </c:pt>
                <c:pt idx="1364">
                  <c:v>5000</c:v>
                </c:pt>
                <c:pt idx="1365">
                  <c:v>5000</c:v>
                </c:pt>
                <c:pt idx="1366">
                  <c:v>5000</c:v>
                </c:pt>
                <c:pt idx="1367">
                  <c:v>5000</c:v>
                </c:pt>
                <c:pt idx="1368">
                  <c:v>5000</c:v>
                </c:pt>
                <c:pt idx="1369">
                  <c:v>5000</c:v>
                </c:pt>
                <c:pt idx="1370">
                  <c:v>5000</c:v>
                </c:pt>
                <c:pt idx="1371">
                  <c:v>5000</c:v>
                </c:pt>
                <c:pt idx="1372">
                  <c:v>5000</c:v>
                </c:pt>
                <c:pt idx="1373">
                  <c:v>5000</c:v>
                </c:pt>
                <c:pt idx="1374">
                  <c:v>5000</c:v>
                </c:pt>
                <c:pt idx="1375">
                  <c:v>5000</c:v>
                </c:pt>
                <c:pt idx="1376">
                  <c:v>5000</c:v>
                </c:pt>
                <c:pt idx="1377">
                  <c:v>5000</c:v>
                </c:pt>
                <c:pt idx="1378">
                  <c:v>5000</c:v>
                </c:pt>
                <c:pt idx="1379">
                  <c:v>5000</c:v>
                </c:pt>
                <c:pt idx="1380">
                  <c:v>5000</c:v>
                </c:pt>
                <c:pt idx="1381">
                  <c:v>5000</c:v>
                </c:pt>
                <c:pt idx="1382">
                  <c:v>5000</c:v>
                </c:pt>
                <c:pt idx="1383">
                  <c:v>5000</c:v>
                </c:pt>
                <c:pt idx="1384">
                  <c:v>5000</c:v>
                </c:pt>
                <c:pt idx="1385">
                  <c:v>5000</c:v>
                </c:pt>
                <c:pt idx="1386">
                  <c:v>5000</c:v>
                </c:pt>
                <c:pt idx="1387">
                  <c:v>5000</c:v>
                </c:pt>
                <c:pt idx="1388">
                  <c:v>5000</c:v>
                </c:pt>
                <c:pt idx="1389">
                  <c:v>5000</c:v>
                </c:pt>
                <c:pt idx="1390">
                  <c:v>5000</c:v>
                </c:pt>
                <c:pt idx="1391">
                  <c:v>5000</c:v>
                </c:pt>
                <c:pt idx="1392">
                  <c:v>5000</c:v>
                </c:pt>
                <c:pt idx="1393">
                  <c:v>5000</c:v>
                </c:pt>
                <c:pt idx="1394">
                  <c:v>5000</c:v>
                </c:pt>
                <c:pt idx="1395">
                  <c:v>5000</c:v>
                </c:pt>
                <c:pt idx="1396">
                  <c:v>5000</c:v>
                </c:pt>
                <c:pt idx="1397">
                  <c:v>5000</c:v>
                </c:pt>
                <c:pt idx="1398">
                  <c:v>5000</c:v>
                </c:pt>
                <c:pt idx="1399">
                  <c:v>5000</c:v>
                </c:pt>
                <c:pt idx="1400">
                  <c:v>5000</c:v>
                </c:pt>
                <c:pt idx="1401">
                  <c:v>5000</c:v>
                </c:pt>
                <c:pt idx="1402">
                  <c:v>5000</c:v>
                </c:pt>
                <c:pt idx="1403">
                  <c:v>5000</c:v>
                </c:pt>
                <c:pt idx="1404">
                  <c:v>5000</c:v>
                </c:pt>
                <c:pt idx="1405">
                  <c:v>5000</c:v>
                </c:pt>
                <c:pt idx="1406">
                  <c:v>5000</c:v>
                </c:pt>
                <c:pt idx="1407">
                  <c:v>5000</c:v>
                </c:pt>
                <c:pt idx="1408">
                  <c:v>5000</c:v>
                </c:pt>
                <c:pt idx="1409">
                  <c:v>5000</c:v>
                </c:pt>
                <c:pt idx="1410">
                  <c:v>5000</c:v>
                </c:pt>
                <c:pt idx="1411">
                  <c:v>5000</c:v>
                </c:pt>
                <c:pt idx="1412">
                  <c:v>5000</c:v>
                </c:pt>
                <c:pt idx="1413">
                  <c:v>5000</c:v>
                </c:pt>
                <c:pt idx="1414">
                  <c:v>5000</c:v>
                </c:pt>
                <c:pt idx="1415">
                  <c:v>5000</c:v>
                </c:pt>
                <c:pt idx="1416">
                  <c:v>5000</c:v>
                </c:pt>
                <c:pt idx="1417">
                  <c:v>5000</c:v>
                </c:pt>
                <c:pt idx="1418">
                  <c:v>5000</c:v>
                </c:pt>
                <c:pt idx="1419">
                  <c:v>5000</c:v>
                </c:pt>
                <c:pt idx="1420">
                  <c:v>5000</c:v>
                </c:pt>
                <c:pt idx="1421">
                  <c:v>5000</c:v>
                </c:pt>
                <c:pt idx="1422">
                  <c:v>5000</c:v>
                </c:pt>
                <c:pt idx="1423">
                  <c:v>5000</c:v>
                </c:pt>
                <c:pt idx="1424">
                  <c:v>5000</c:v>
                </c:pt>
                <c:pt idx="1425">
                  <c:v>5000</c:v>
                </c:pt>
                <c:pt idx="1426">
                  <c:v>5000</c:v>
                </c:pt>
                <c:pt idx="1427">
                  <c:v>5000</c:v>
                </c:pt>
                <c:pt idx="1428">
                  <c:v>5000</c:v>
                </c:pt>
                <c:pt idx="1429">
                  <c:v>5000</c:v>
                </c:pt>
                <c:pt idx="1430">
                  <c:v>5000</c:v>
                </c:pt>
                <c:pt idx="1431">
                  <c:v>5000</c:v>
                </c:pt>
                <c:pt idx="1432">
                  <c:v>5000</c:v>
                </c:pt>
                <c:pt idx="1433">
                  <c:v>5000</c:v>
                </c:pt>
                <c:pt idx="1434">
                  <c:v>5000</c:v>
                </c:pt>
                <c:pt idx="1435">
                  <c:v>5000</c:v>
                </c:pt>
                <c:pt idx="1436">
                  <c:v>5000</c:v>
                </c:pt>
                <c:pt idx="1437">
                  <c:v>5000</c:v>
                </c:pt>
                <c:pt idx="1438">
                  <c:v>5000</c:v>
                </c:pt>
                <c:pt idx="1439">
                  <c:v>5000</c:v>
                </c:pt>
                <c:pt idx="1440">
                  <c:v>5000</c:v>
                </c:pt>
                <c:pt idx="1441">
                  <c:v>5000</c:v>
                </c:pt>
                <c:pt idx="1442">
                  <c:v>5000</c:v>
                </c:pt>
                <c:pt idx="1443">
                  <c:v>5000</c:v>
                </c:pt>
                <c:pt idx="1444">
                  <c:v>5000</c:v>
                </c:pt>
                <c:pt idx="1445">
                  <c:v>5000</c:v>
                </c:pt>
                <c:pt idx="1446">
                  <c:v>5000</c:v>
                </c:pt>
                <c:pt idx="1447">
                  <c:v>5000</c:v>
                </c:pt>
                <c:pt idx="1448">
                  <c:v>5000</c:v>
                </c:pt>
                <c:pt idx="1449">
                  <c:v>5000</c:v>
                </c:pt>
                <c:pt idx="1450">
                  <c:v>5000</c:v>
                </c:pt>
                <c:pt idx="1451">
                  <c:v>5000</c:v>
                </c:pt>
                <c:pt idx="1452">
                  <c:v>5000</c:v>
                </c:pt>
                <c:pt idx="1453">
                  <c:v>5000</c:v>
                </c:pt>
                <c:pt idx="1454">
                  <c:v>5000</c:v>
                </c:pt>
                <c:pt idx="1455">
                  <c:v>5000</c:v>
                </c:pt>
                <c:pt idx="1456">
                  <c:v>5000</c:v>
                </c:pt>
                <c:pt idx="1457">
                  <c:v>5000</c:v>
                </c:pt>
                <c:pt idx="1458">
                  <c:v>5000</c:v>
                </c:pt>
                <c:pt idx="1459">
                  <c:v>5000</c:v>
                </c:pt>
                <c:pt idx="1460">
                  <c:v>5000</c:v>
                </c:pt>
                <c:pt idx="1461">
                  <c:v>5000</c:v>
                </c:pt>
                <c:pt idx="1462">
                  <c:v>5000</c:v>
                </c:pt>
                <c:pt idx="1463">
                  <c:v>5000</c:v>
                </c:pt>
                <c:pt idx="1464">
                  <c:v>5000</c:v>
                </c:pt>
                <c:pt idx="1465">
                  <c:v>5000</c:v>
                </c:pt>
                <c:pt idx="1466">
                  <c:v>5000</c:v>
                </c:pt>
                <c:pt idx="1467">
                  <c:v>5000</c:v>
                </c:pt>
                <c:pt idx="1468">
                  <c:v>5000</c:v>
                </c:pt>
                <c:pt idx="1469">
                  <c:v>5000</c:v>
                </c:pt>
                <c:pt idx="1470">
                  <c:v>5000</c:v>
                </c:pt>
                <c:pt idx="1471">
                  <c:v>5000</c:v>
                </c:pt>
                <c:pt idx="1472">
                  <c:v>5000</c:v>
                </c:pt>
                <c:pt idx="1473">
                  <c:v>5000</c:v>
                </c:pt>
                <c:pt idx="1474">
                  <c:v>5000</c:v>
                </c:pt>
                <c:pt idx="1475">
                  <c:v>5000</c:v>
                </c:pt>
                <c:pt idx="1476">
                  <c:v>5000</c:v>
                </c:pt>
                <c:pt idx="1477">
                  <c:v>5000</c:v>
                </c:pt>
                <c:pt idx="1478">
                  <c:v>5000</c:v>
                </c:pt>
                <c:pt idx="1479">
                  <c:v>5000</c:v>
                </c:pt>
                <c:pt idx="1480">
                  <c:v>5000</c:v>
                </c:pt>
                <c:pt idx="1481">
                  <c:v>5000</c:v>
                </c:pt>
                <c:pt idx="1482">
                  <c:v>5000</c:v>
                </c:pt>
                <c:pt idx="1483">
                  <c:v>5000</c:v>
                </c:pt>
                <c:pt idx="1484">
                  <c:v>5000</c:v>
                </c:pt>
                <c:pt idx="1485">
                  <c:v>5000</c:v>
                </c:pt>
                <c:pt idx="1486">
                  <c:v>5000</c:v>
                </c:pt>
                <c:pt idx="1487">
                  <c:v>5000</c:v>
                </c:pt>
                <c:pt idx="1488">
                  <c:v>5000</c:v>
                </c:pt>
                <c:pt idx="1489">
                  <c:v>5000</c:v>
                </c:pt>
                <c:pt idx="1490">
                  <c:v>5000</c:v>
                </c:pt>
                <c:pt idx="1491">
                  <c:v>5000</c:v>
                </c:pt>
                <c:pt idx="1492">
                  <c:v>5000</c:v>
                </c:pt>
                <c:pt idx="1493">
                  <c:v>5000</c:v>
                </c:pt>
                <c:pt idx="1494">
                  <c:v>5000</c:v>
                </c:pt>
                <c:pt idx="1495">
                  <c:v>5000</c:v>
                </c:pt>
                <c:pt idx="1496">
                  <c:v>5000</c:v>
                </c:pt>
                <c:pt idx="1497">
                  <c:v>5000</c:v>
                </c:pt>
                <c:pt idx="1498">
                  <c:v>5000</c:v>
                </c:pt>
                <c:pt idx="1499">
                  <c:v>5000</c:v>
                </c:pt>
                <c:pt idx="1500">
                  <c:v>5000</c:v>
                </c:pt>
                <c:pt idx="1501">
                  <c:v>5000</c:v>
                </c:pt>
                <c:pt idx="1502">
                  <c:v>5000</c:v>
                </c:pt>
                <c:pt idx="1503">
                  <c:v>5000</c:v>
                </c:pt>
                <c:pt idx="1504">
                  <c:v>5000</c:v>
                </c:pt>
                <c:pt idx="1505">
                  <c:v>5000</c:v>
                </c:pt>
                <c:pt idx="1506">
                  <c:v>5000</c:v>
                </c:pt>
                <c:pt idx="1507">
                  <c:v>5000</c:v>
                </c:pt>
                <c:pt idx="1508">
                  <c:v>5000</c:v>
                </c:pt>
                <c:pt idx="1509">
                  <c:v>5000</c:v>
                </c:pt>
                <c:pt idx="1510">
                  <c:v>5000</c:v>
                </c:pt>
                <c:pt idx="1511">
                  <c:v>5000</c:v>
                </c:pt>
                <c:pt idx="1512">
                  <c:v>5000</c:v>
                </c:pt>
                <c:pt idx="1513">
                  <c:v>5000</c:v>
                </c:pt>
                <c:pt idx="1514">
                  <c:v>5000</c:v>
                </c:pt>
                <c:pt idx="1515">
                  <c:v>5000</c:v>
                </c:pt>
                <c:pt idx="1516">
                  <c:v>5000</c:v>
                </c:pt>
                <c:pt idx="1517">
                  <c:v>5000</c:v>
                </c:pt>
                <c:pt idx="1518">
                  <c:v>5000</c:v>
                </c:pt>
                <c:pt idx="1519">
                  <c:v>5000</c:v>
                </c:pt>
                <c:pt idx="1520">
                  <c:v>5000</c:v>
                </c:pt>
                <c:pt idx="1521">
                  <c:v>5000</c:v>
                </c:pt>
                <c:pt idx="1522">
                  <c:v>5000</c:v>
                </c:pt>
                <c:pt idx="1523">
                  <c:v>5000</c:v>
                </c:pt>
                <c:pt idx="1524">
                  <c:v>5000</c:v>
                </c:pt>
                <c:pt idx="1525">
                  <c:v>5000</c:v>
                </c:pt>
                <c:pt idx="1526">
                  <c:v>5000</c:v>
                </c:pt>
                <c:pt idx="1527">
                  <c:v>5000</c:v>
                </c:pt>
                <c:pt idx="1528">
                  <c:v>5000</c:v>
                </c:pt>
                <c:pt idx="1529">
                  <c:v>5000</c:v>
                </c:pt>
                <c:pt idx="1530">
                  <c:v>5000</c:v>
                </c:pt>
                <c:pt idx="1531">
                  <c:v>5000</c:v>
                </c:pt>
                <c:pt idx="1532">
                  <c:v>5000</c:v>
                </c:pt>
                <c:pt idx="1533">
                  <c:v>5000</c:v>
                </c:pt>
                <c:pt idx="1534">
                  <c:v>5000</c:v>
                </c:pt>
                <c:pt idx="1535">
                  <c:v>5000</c:v>
                </c:pt>
                <c:pt idx="1536">
                  <c:v>5000</c:v>
                </c:pt>
                <c:pt idx="1537">
                  <c:v>5000</c:v>
                </c:pt>
                <c:pt idx="1538">
                  <c:v>5000</c:v>
                </c:pt>
                <c:pt idx="1539">
                  <c:v>5000</c:v>
                </c:pt>
                <c:pt idx="1540">
                  <c:v>5000</c:v>
                </c:pt>
                <c:pt idx="1541">
                  <c:v>5000</c:v>
                </c:pt>
                <c:pt idx="1542">
                  <c:v>5000</c:v>
                </c:pt>
                <c:pt idx="1543">
                  <c:v>5000</c:v>
                </c:pt>
                <c:pt idx="1544">
                  <c:v>5000</c:v>
                </c:pt>
                <c:pt idx="1545">
                  <c:v>5000</c:v>
                </c:pt>
                <c:pt idx="1546">
                  <c:v>5000</c:v>
                </c:pt>
                <c:pt idx="1547">
                  <c:v>5000</c:v>
                </c:pt>
                <c:pt idx="1548">
                  <c:v>5000</c:v>
                </c:pt>
                <c:pt idx="1549">
                  <c:v>5000</c:v>
                </c:pt>
                <c:pt idx="1550">
                  <c:v>5000</c:v>
                </c:pt>
                <c:pt idx="1551">
                  <c:v>5000</c:v>
                </c:pt>
                <c:pt idx="1552">
                  <c:v>5000</c:v>
                </c:pt>
                <c:pt idx="1553">
                  <c:v>5000</c:v>
                </c:pt>
                <c:pt idx="1554">
                  <c:v>5000</c:v>
                </c:pt>
                <c:pt idx="1555">
                  <c:v>5000</c:v>
                </c:pt>
                <c:pt idx="1556">
                  <c:v>5000</c:v>
                </c:pt>
                <c:pt idx="1557">
                  <c:v>5000</c:v>
                </c:pt>
                <c:pt idx="1558">
                  <c:v>5000</c:v>
                </c:pt>
                <c:pt idx="1559">
                  <c:v>5000</c:v>
                </c:pt>
                <c:pt idx="1560">
                  <c:v>5000</c:v>
                </c:pt>
                <c:pt idx="1561">
                  <c:v>5000</c:v>
                </c:pt>
                <c:pt idx="1562">
                  <c:v>5000</c:v>
                </c:pt>
                <c:pt idx="1563">
                  <c:v>5000</c:v>
                </c:pt>
                <c:pt idx="1564">
                  <c:v>5000</c:v>
                </c:pt>
                <c:pt idx="1565">
                  <c:v>5000</c:v>
                </c:pt>
                <c:pt idx="1566">
                  <c:v>5000</c:v>
                </c:pt>
                <c:pt idx="1567">
                  <c:v>5000</c:v>
                </c:pt>
                <c:pt idx="1568">
                  <c:v>5000</c:v>
                </c:pt>
                <c:pt idx="1569">
                  <c:v>5000</c:v>
                </c:pt>
                <c:pt idx="1570">
                  <c:v>5000</c:v>
                </c:pt>
                <c:pt idx="1571">
                  <c:v>5000</c:v>
                </c:pt>
                <c:pt idx="1572">
                  <c:v>5000</c:v>
                </c:pt>
                <c:pt idx="1573">
                  <c:v>5000</c:v>
                </c:pt>
                <c:pt idx="1574">
                  <c:v>5000</c:v>
                </c:pt>
                <c:pt idx="1575">
                  <c:v>5000</c:v>
                </c:pt>
                <c:pt idx="1576">
                  <c:v>5000</c:v>
                </c:pt>
                <c:pt idx="1577">
                  <c:v>5000</c:v>
                </c:pt>
                <c:pt idx="1578">
                  <c:v>5000</c:v>
                </c:pt>
                <c:pt idx="1579">
                  <c:v>5000</c:v>
                </c:pt>
                <c:pt idx="1580">
                  <c:v>5000</c:v>
                </c:pt>
                <c:pt idx="1581">
                  <c:v>5000</c:v>
                </c:pt>
                <c:pt idx="1582">
                  <c:v>5000</c:v>
                </c:pt>
                <c:pt idx="1583">
                  <c:v>5000</c:v>
                </c:pt>
                <c:pt idx="1584">
                  <c:v>5000</c:v>
                </c:pt>
                <c:pt idx="1585">
                  <c:v>5000</c:v>
                </c:pt>
                <c:pt idx="1586">
                  <c:v>5000</c:v>
                </c:pt>
                <c:pt idx="1587">
                  <c:v>5000</c:v>
                </c:pt>
                <c:pt idx="1588">
                  <c:v>5000</c:v>
                </c:pt>
                <c:pt idx="1589">
                  <c:v>5000</c:v>
                </c:pt>
                <c:pt idx="1590">
                  <c:v>5000</c:v>
                </c:pt>
                <c:pt idx="1591">
                  <c:v>5000</c:v>
                </c:pt>
                <c:pt idx="1592">
                  <c:v>5000</c:v>
                </c:pt>
                <c:pt idx="1593">
                  <c:v>5000</c:v>
                </c:pt>
                <c:pt idx="1594">
                  <c:v>5000</c:v>
                </c:pt>
                <c:pt idx="1595">
                  <c:v>5000</c:v>
                </c:pt>
                <c:pt idx="1596">
                  <c:v>5000</c:v>
                </c:pt>
                <c:pt idx="1597">
                  <c:v>5000</c:v>
                </c:pt>
                <c:pt idx="1598">
                  <c:v>5000</c:v>
                </c:pt>
                <c:pt idx="1599">
                  <c:v>5000</c:v>
                </c:pt>
                <c:pt idx="1600">
                  <c:v>5000</c:v>
                </c:pt>
                <c:pt idx="1601">
                  <c:v>5000</c:v>
                </c:pt>
                <c:pt idx="1602">
                  <c:v>5000</c:v>
                </c:pt>
                <c:pt idx="1603">
                  <c:v>5000</c:v>
                </c:pt>
                <c:pt idx="1604">
                  <c:v>5000</c:v>
                </c:pt>
                <c:pt idx="1605">
                  <c:v>5000</c:v>
                </c:pt>
                <c:pt idx="1606">
                  <c:v>5000</c:v>
                </c:pt>
                <c:pt idx="1607">
                  <c:v>5000</c:v>
                </c:pt>
                <c:pt idx="1608">
                  <c:v>5000</c:v>
                </c:pt>
                <c:pt idx="1609">
                  <c:v>5000</c:v>
                </c:pt>
                <c:pt idx="1610">
                  <c:v>5000</c:v>
                </c:pt>
                <c:pt idx="1611">
                  <c:v>5000</c:v>
                </c:pt>
                <c:pt idx="1612">
                  <c:v>5000</c:v>
                </c:pt>
                <c:pt idx="1613">
                  <c:v>5000</c:v>
                </c:pt>
                <c:pt idx="1614">
                  <c:v>5000</c:v>
                </c:pt>
                <c:pt idx="1615">
                  <c:v>5000</c:v>
                </c:pt>
                <c:pt idx="1616">
                  <c:v>5000</c:v>
                </c:pt>
                <c:pt idx="1617">
                  <c:v>5000</c:v>
                </c:pt>
                <c:pt idx="1618">
                  <c:v>5000</c:v>
                </c:pt>
                <c:pt idx="1619">
                  <c:v>5000</c:v>
                </c:pt>
                <c:pt idx="1620">
                  <c:v>5000</c:v>
                </c:pt>
                <c:pt idx="1621">
                  <c:v>5000</c:v>
                </c:pt>
                <c:pt idx="1622">
                  <c:v>5000</c:v>
                </c:pt>
                <c:pt idx="1623">
                  <c:v>5000</c:v>
                </c:pt>
                <c:pt idx="1624">
                  <c:v>5000</c:v>
                </c:pt>
                <c:pt idx="1625">
                  <c:v>5000</c:v>
                </c:pt>
                <c:pt idx="1626">
                  <c:v>5000</c:v>
                </c:pt>
                <c:pt idx="1627">
                  <c:v>5000</c:v>
                </c:pt>
                <c:pt idx="1628">
                  <c:v>5000</c:v>
                </c:pt>
                <c:pt idx="1629">
                  <c:v>5000</c:v>
                </c:pt>
                <c:pt idx="1630">
                  <c:v>5000</c:v>
                </c:pt>
                <c:pt idx="1631">
                  <c:v>5000</c:v>
                </c:pt>
                <c:pt idx="1632">
                  <c:v>5000</c:v>
                </c:pt>
                <c:pt idx="1633">
                  <c:v>5000</c:v>
                </c:pt>
                <c:pt idx="1634">
                  <c:v>5000</c:v>
                </c:pt>
                <c:pt idx="1635">
                  <c:v>5000</c:v>
                </c:pt>
                <c:pt idx="1636">
                  <c:v>5000</c:v>
                </c:pt>
                <c:pt idx="1637">
                  <c:v>5000</c:v>
                </c:pt>
                <c:pt idx="1638">
                  <c:v>5000</c:v>
                </c:pt>
                <c:pt idx="1639">
                  <c:v>5000</c:v>
                </c:pt>
                <c:pt idx="1640">
                  <c:v>5000</c:v>
                </c:pt>
                <c:pt idx="1641">
                  <c:v>5000</c:v>
                </c:pt>
                <c:pt idx="1642">
                  <c:v>5000</c:v>
                </c:pt>
                <c:pt idx="1643">
                  <c:v>5000</c:v>
                </c:pt>
                <c:pt idx="1644">
                  <c:v>5000</c:v>
                </c:pt>
                <c:pt idx="1645">
                  <c:v>5000</c:v>
                </c:pt>
                <c:pt idx="1646">
                  <c:v>5000</c:v>
                </c:pt>
                <c:pt idx="1647">
                  <c:v>5000</c:v>
                </c:pt>
                <c:pt idx="1648">
                  <c:v>5000</c:v>
                </c:pt>
                <c:pt idx="1649">
                  <c:v>5000</c:v>
                </c:pt>
                <c:pt idx="1650">
                  <c:v>5000</c:v>
                </c:pt>
                <c:pt idx="1651">
                  <c:v>5000</c:v>
                </c:pt>
                <c:pt idx="1652">
                  <c:v>5000</c:v>
                </c:pt>
                <c:pt idx="1653">
                  <c:v>5000</c:v>
                </c:pt>
                <c:pt idx="1654">
                  <c:v>5000</c:v>
                </c:pt>
                <c:pt idx="1655">
                  <c:v>5000</c:v>
                </c:pt>
                <c:pt idx="1656">
                  <c:v>5000</c:v>
                </c:pt>
                <c:pt idx="1657">
                  <c:v>5000</c:v>
                </c:pt>
                <c:pt idx="1658">
                  <c:v>5000</c:v>
                </c:pt>
                <c:pt idx="1659">
                  <c:v>5000</c:v>
                </c:pt>
                <c:pt idx="1660">
                  <c:v>5000</c:v>
                </c:pt>
                <c:pt idx="1661">
                  <c:v>5000</c:v>
                </c:pt>
                <c:pt idx="1662">
                  <c:v>5000</c:v>
                </c:pt>
                <c:pt idx="1663">
                  <c:v>5000</c:v>
                </c:pt>
                <c:pt idx="1664">
                  <c:v>5000</c:v>
                </c:pt>
                <c:pt idx="1665">
                  <c:v>5000</c:v>
                </c:pt>
                <c:pt idx="1666">
                  <c:v>5000</c:v>
                </c:pt>
                <c:pt idx="1667">
                  <c:v>5000</c:v>
                </c:pt>
                <c:pt idx="1668">
                  <c:v>5000</c:v>
                </c:pt>
                <c:pt idx="1669">
                  <c:v>5000</c:v>
                </c:pt>
                <c:pt idx="1670">
                  <c:v>5000</c:v>
                </c:pt>
                <c:pt idx="1671">
                  <c:v>5000</c:v>
                </c:pt>
                <c:pt idx="1672">
                  <c:v>5000</c:v>
                </c:pt>
                <c:pt idx="1673">
                  <c:v>5000</c:v>
                </c:pt>
                <c:pt idx="1674">
                  <c:v>5000</c:v>
                </c:pt>
                <c:pt idx="1675">
                  <c:v>5000</c:v>
                </c:pt>
                <c:pt idx="1676">
                  <c:v>5000</c:v>
                </c:pt>
                <c:pt idx="1677">
                  <c:v>5000</c:v>
                </c:pt>
                <c:pt idx="1678">
                  <c:v>5000</c:v>
                </c:pt>
                <c:pt idx="1679">
                  <c:v>5000</c:v>
                </c:pt>
                <c:pt idx="1680">
                  <c:v>5000</c:v>
                </c:pt>
                <c:pt idx="1681">
                  <c:v>5000</c:v>
                </c:pt>
                <c:pt idx="1682">
                  <c:v>5000</c:v>
                </c:pt>
                <c:pt idx="1683">
                  <c:v>5000</c:v>
                </c:pt>
                <c:pt idx="1684">
                  <c:v>5000</c:v>
                </c:pt>
                <c:pt idx="1685">
                  <c:v>5000</c:v>
                </c:pt>
                <c:pt idx="1686">
                  <c:v>5000</c:v>
                </c:pt>
                <c:pt idx="1687">
                  <c:v>5000</c:v>
                </c:pt>
                <c:pt idx="1688">
                  <c:v>5000</c:v>
                </c:pt>
                <c:pt idx="1689">
                  <c:v>5000</c:v>
                </c:pt>
                <c:pt idx="1690">
                  <c:v>5000</c:v>
                </c:pt>
                <c:pt idx="1691">
                  <c:v>5000</c:v>
                </c:pt>
                <c:pt idx="1692">
                  <c:v>5000</c:v>
                </c:pt>
                <c:pt idx="1693">
                  <c:v>5000</c:v>
                </c:pt>
                <c:pt idx="1694">
                  <c:v>5000</c:v>
                </c:pt>
                <c:pt idx="1695">
                  <c:v>5000</c:v>
                </c:pt>
                <c:pt idx="1696">
                  <c:v>5000</c:v>
                </c:pt>
                <c:pt idx="1697">
                  <c:v>5000</c:v>
                </c:pt>
                <c:pt idx="1698">
                  <c:v>5000</c:v>
                </c:pt>
                <c:pt idx="1699">
                  <c:v>5000</c:v>
                </c:pt>
                <c:pt idx="1700">
                  <c:v>5000</c:v>
                </c:pt>
                <c:pt idx="1701">
                  <c:v>5000</c:v>
                </c:pt>
                <c:pt idx="1702">
                  <c:v>5000</c:v>
                </c:pt>
                <c:pt idx="1703">
                  <c:v>5000</c:v>
                </c:pt>
                <c:pt idx="1704">
                  <c:v>5000</c:v>
                </c:pt>
                <c:pt idx="1705">
                  <c:v>5000</c:v>
                </c:pt>
                <c:pt idx="1706">
                  <c:v>5000</c:v>
                </c:pt>
                <c:pt idx="1707">
                  <c:v>5000</c:v>
                </c:pt>
                <c:pt idx="1708">
                  <c:v>5000</c:v>
                </c:pt>
                <c:pt idx="1709">
                  <c:v>5000</c:v>
                </c:pt>
                <c:pt idx="1710">
                  <c:v>5000</c:v>
                </c:pt>
                <c:pt idx="1711">
                  <c:v>5000</c:v>
                </c:pt>
                <c:pt idx="1712">
                  <c:v>5000</c:v>
                </c:pt>
                <c:pt idx="1713">
                  <c:v>5000</c:v>
                </c:pt>
                <c:pt idx="1714">
                  <c:v>5000</c:v>
                </c:pt>
                <c:pt idx="1715">
                  <c:v>5000</c:v>
                </c:pt>
                <c:pt idx="1716">
                  <c:v>5000</c:v>
                </c:pt>
                <c:pt idx="1717">
                  <c:v>5000</c:v>
                </c:pt>
                <c:pt idx="1718">
                  <c:v>5000</c:v>
                </c:pt>
                <c:pt idx="1719">
                  <c:v>5000</c:v>
                </c:pt>
                <c:pt idx="1720">
                  <c:v>5000</c:v>
                </c:pt>
                <c:pt idx="1721">
                  <c:v>5000</c:v>
                </c:pt>
                <c:pt idx="1722">
                  <c:v>5000</c:v>
                </c:pt>
                <c:pt idx="1723">
                  <c:v>5000</c:v>
                </c:pt>
                <c:pt idx="1724">
                  <c:v>5000</c:v>
                </c:pt>
                <c:pt idx="1725">
                  <c:v>5000</c:v>
                </c:pt>
                <c:pt idx="1726">
                  <c:v>5000</c:v>
                </c:pt>
                <c:pt idx="1727">
                  <c:v>5000</c:v>
                </c:pt>
                <c:pt idx="1728">
                  <c:v>5000</c:v>
                </c:pt>
                <c:pt idx="1729">
                  <c:v>5000</c:v>
                </c:pt>
                <c:pt idx="1730">
                  <c:v>5000</c:v>
                </c:pt>
                <c:pt idx="1731">
                  <c:v>5000</c:v>
                </c:pt>
                <c:pt idx="1732">
                  <c:v>5000</c:v>
                </c:pt>
                <c:pt idx="1733">
                  <c:v>5000</c:v>
                </c:pt>
                <c:pt idx="1734">
                  <c:v>5000</c:v>
                </c:pt>
                <c:pt idx="1735">
                  <c:v>5000</c:v>
                </c:pt>
                <c:pt idx="1736">
                  <c:v>5000</c:v>
                </c:pt>
                <c:pt idx="1737">
                  <c:v>5000</c:v>
                </c:pt>
                <c:pt idx="1738">
                  <c:v>5000</c:v>
                </c:pt>
                <c:pt idx="1739">
                  <c:v>5000</c:v>
                </c:pt>
                <c:pt idx="1740">
                  <c:v>5000</c:v>
                </c:pt>
                <c:pt idx="1741">
                  <c:v>5000</c:v>
                </c:pt>
                <c:pt idx="1742">
                  <c:v>5000</c:v>
                </c:pt>
                <c:pt idx="1743">
                  <c:v>5000</c:v>
                </c:pt>
                <c:pt idx="1744">
                  <c:v>5000</c:v>
                </c:pt>
                <c:pt idx="1745">
                  <c:v>5000</c:v>
                </c:pt>
                <c:pt idx="1746">
                  <c:v>5000</c:v>
                </c:pt>
                <c:pt idx="1747">
                  <c:v>5000</c:v>
                </c:pt>
                <c:pt idx="1748">
                  <c:v>5000</c:v>
                </c:pt>
                <c:pt idx="1749">
                  <c:v>5000</c:v>
                </c:pt>
                <c:pt idx="1750">
                  <c:v>5000</c:v>
                </c:pt>
                <c:pt idx="1751">
                  <c:v>5000</c:v>
                </c:pt>
                <c:pt idx="1752">
                  <c:v>5000</c:v>
                </c:pt>
                <c:pt idx="1753">
                  <c:v>5000</c:v>
                </c:pt>
                <c:pt idx="1754">
                  <c:v>5000</c:v>
                </c:pt>
                <c:pt idx="1755">
                  <c:v>5000</c:v>
                </c:pt>
                <c:pt idx="1756">
                  <c:v>5000</c:v>
                </c:pt>
                <c:pt idx="1757">
                  <c:v>5000</c:v>
                </c:pt>
                <c:pt idx="1758">
                  <c:v>5000</c:v>
                </c:pt>
                <c:pt idx="1759">
                  <c:v>5000</c:v>
                </c:pt>
                <c:pt idx="1760">
                  <c:v>5000</c:v>
                </c:pt>
                <c:pt idx="1761">
                  <c:v>5000</c:v>
                </c:pt>
                <c:pt idx="1762">
                  <c:v>5000</c:v>
                </c:pt>
                <c:pt idx="1763">
                  <c:v>5000</c:v>
                </c:pt>
                <c:pt idx="1764">
                  <c:v>5000</c:v>
                </c:pt>
                <c:pt idx="1765">
                  <c:v>5000</c:v>
                </c:pt>
                <c:pt idx="1766">
                  <c:v>5000</c:v>
                </c:pt>
                <c:pt idx="1767">
                  <c:v>5000</c:v>
                </c:pt>
                <c:pt idx="1768">
                  <c:v>5000</c:v>
                </c:pt>
                <c:pt idx="1769">
                  <c:v>5000</c:v>
                </c:pt>
                <c:pt idx="1770">
                  <c:v>5000</c:v>
                </c:pt>
                <c:pt idx="1771">
                  <c:v>5000</c:v>
                </c:pt>
                <c:pt idx="1772">
                  <c:v>5000</c:v>
                </c:pt>
                <c:pt idx="1773">
                  <c:v>5000</c:v>
                </c:pt>
                <c:pt idx="1774">
                  <c:v>5000</c:v>
                </c:pt>
                <c:pt idx="1775">
                  <c:v>5000</c:v>
                </c:pt>
                <c:pt idx="1776">
                  <c:v>5000</c:v>
                </c:pt>
                <c:pt idx="1777">
                  <c:v>5000</c:v>
                </c:pt>
                <c:pt idx="1778">
                  <c:v>5000</c:v>
                </c:pt>
                <c:pt idx="1779">
                  <c:v>5000</c:v>
                </c:pt>
                <c:pt idx="1780">
                  <c:v>5000</c:v>
                </c:pt>
                <c:pt idx="1781">
                  <c:v>5000</c:v>
                </c:pt>
                <c:pt idx="1782">
                  <c:v>5000</c:v>
                </c:pt>
                <c:pt idx="1783">
                  <c:v>5000</c:v>
                </c:pt>
                <c:pt idx="1784">
                  <c:v>5000</c:v>
                </c:pt>
                <c:pt idx="1785">
                  <c:v>5000</c:v>
                </c:pt>
                <c:pt idx="1786">
                  <c:v>5000</c:v>
                </c:pt>
                <c:pt idx="1787">
                  <c:v>5000</c:v>
                </c:pt>
                <c:pt idx="1788">
                  <c:v>5000</c:v>
                </c:pt>
                <c:pt idx="1789">
                  <c:v>5000</c:v>
                </c:pt>
                <c:pt idx="1790">
                  <c:v>5000</c:v>
                </c:pt>
                <c:pt idx="1791">
                  <c:v>5000</c:v>
                </c:pt>
                <c:pt idx="1792">
                  <c:v>5000</c:v>
                </c:pt>
                <c:pt idx="1793">
                  <c:v>5000</c:v>
                </c:pt>
                <c:pt idx="1794">
                  <c:v>5000</c:v>
                </c:pt>
                <c:pt idx="1795">
                  <c:v>5000</c:v>
                </c:pt>
                <c:pt idx="1796">
                  <c:v>5000</c:v>
                </c:pt>
                <c:pt idx="1797">
                  <c:v>5000</c:v>
                </c:pt>
                <c:pt idx="1798">
                  <c:v>5000</c:v>
                </c:pt>
                <c:pt idx="1799">
                  <c:v>5000</c:v>
                </c:pt>
                <c:pt idx="1800">
                  <c:v>5000</c:v>
                </c:pt>
                <c:pt idx="1801">
                  <c:v>5000</c:v>
                </c:pt>
                <c:pt idx="1802">
                  <c:v>5000</c:v>
                </c:pt>
                <c:pt idx="1803">
                  <c:v>5000</c:v>
                </c:pt>
                <c:pt idx="1804">
                  <c:v>5000</c:v>
                </c:pt>
                <c:pt idx="1805">
                  <c:v>5000</c:v>
                </c:pt>
                <c:pt idx="1806">
                  <c:v>5000</c:v>
                </c:pt>
                <c:pt idx="1807">
                  <c:v>5000</c:v>
                </c:pt>
                <c:pt idx="1808">
                  <c:v>5000</c:v>
                </c:pt>
                <c:pt idx="1809">
                  <c:v>5000</c:v>
                </c:pt>
                <c:pt idx="1810">
                  <c:v>5000</c:v>
                </c:pt>
                <c:pt idx="1811">
                  <c:v>5000</c:v>
                </c:pt>
                <c:pt idx="1812">
                  <c:v>5000</c:v>
                </c:pt>
                <c:pt idx="1813">
                  <c:v>5000</c:v>
                </c:pt>
                <c:pt idx="1814">
                  <c:v>5000</c:v>
                </c:pt>
                <c:pt idx="1815">
                  <c:v>5000</c:v>
                </c:pt>
                <c:pt idx="1816">
                  <c:v>5000</c:v>
                </c:pt>
                <c:pt idx="1817">
                  <c:v>5000</c:v>
                </c:pt>
                <c:pt idx="1818">
                  <c:v>5000</c:v>
                </c:pt>
                <c:pt idx="1819">
                  <c:v>5000</c:v>
                </c:pt>
                <c:pt idx="1820">
                  <c:v>5000</c:v>
                </c:pt>
                <c:pt idx="1821">
                  <c:v>5000</c:v>
                </c:pt>
                <c:pt idx="1822">
                  <c:v>5000</c:v>
                </c:pt>
                <c:pt idx="1823">
                  <c:v>5000</c:v>
                </c:pt>
                <c:pt idx="1824">
                  <c:v>5000</c:v>
                </c:pt>
                <c:pt idx="1825">
                  <c:v>5000</c:v>
                </c:pt>
                <c:pt idx="1826">
                  <c:v>5000</c:v>
                </c:pt>
                <c:pt idx="1827">
                  <c:v>5000</c:v>
                </c:pt>
                <c:pt idx="1828">
                  <c:v>5000</c:v>
                </c:pt>
                <c:pt idx="1829">
                  <c:v>5000</c:v>
                </c:pt>
                <c:pt idx="1830">
                  <c:v>5000</c:v>
                </c:pt>
                <c:pt idx="1831">
                  <c:v>5000</c:v>
                </c:pt>
                <c:pt idx="1832">
                  <c:v>5000</c:v>
                </c:pt>
                <c:pt idx="1833">
                  <c:v>5000</c:v>
                </c:pt>
                <c:pt idx="1834">
                  <c:v>5000</c:v>
                </c:pt>
                <c:pt idx="1835">
                  <c:v>5000</c:v>
                </c:pt>
                <c:pt idx="1836">
                  <c:v>5000</c:v>
                </c:pt>
                <c:pt idx="1837">
                  <c:v>5000</c:v>
                </c:pt>
                <c:pt idx="1838">
                  <c:v>5000</c:v>
                </c:pt>
                <c:pt idx="1839">
                  <c:v>5000</c:v>
                </c:pt>
                <c:pt idx="1840">
                  <c:v>5000</c:v>
                </c:pt>
                <c:pt idx="1841">
                  <c:v>5000</c:v>
                </c:pt>
                <c:pt idx="1842">
                  <c:v>5000</c:v>
                </c:pt>
                <c:pt idx="1843">
                  <c:v>5000</c:v>
                </c:pt>
                <c:pt idx="1844">
                  <c:v>5000</c:v>
                </c:pt>
                <c:pt idx="1845">
                  <c:v>5000</c:v>
                </c:pt>
                <c:pt idx="1846">
                  <c:v>5000</c:v>
                </c:pt>
                <c:pt idx="1847">
                  <c:v>5000</c:v>
                </c:pt>
                <c:pt idx="1848">
                  <c:v>5000</c:v>
                </c:pt>
                <c:pt idx="1849">
                  <c:v>5000</c:v>
                </c:pt>
                <c:pt idx="1850">
                  <c:v>5000</c:v>
                </c:pt>
                <c:pt idx="1851">
                  <c:v>5000</c:v>
                </c:pt>
                <c:pt idx="1852">
                  <c:v>5000</c:v>
                </c:pt>
                <c:pt idx="1853">
                  <c:v>5000</c:v>
                </c:pt>
                <c:pt idx="1854">
                  <c:v>5000</c:v>
                </c:pt>
                <c:pt idx="1855">
                  <c:v>5000</c:v>
                </c:pt>
                <c:pt idx="1856">
                  <c:v>5000</c:v>
                </c:pt>
                <c:pt idx="1857">
                  <c:v>5000</c:v>
                </c:pt>
                <c:pt idx="1858">
                  <c:v>5000</c:v>
                </c:pt>
                <c:pt idx="1859">
                  <c:v>5000</c:v>
                </c:pt>
                <c:pt idx="1860">
                  <c:v>5000</c:v>
                </c:pt>
                <c:pt idx="1861">
                  <c:v>5000</c:v>
                </c:pt>
                <c:pt idx="1862">
                  <c:v>5000</c:v>
                </c:pt>
                <c:pt idx="1863">
                  <c:v>5000</c:v>
                </c:pt>
                <c:pt idx="1864">
                  <c:v>5000</c:v>
                </c:pt>
                <c:pt idx="1865">
                  <c:v>5000</c:v>
                </c:pt>
                <c:pt idx="1866">
                  <c:v>5000</c:v>
                </c:pt>
                <c:pt idx="1867">
                  <c:v>5000</c:v>
                </c:pt>
                <c:pt idx="1868">
                  <c:v>5000</c:v>
                </c:pt>
                <c:pt idx="1869">
                  <c:v>5000</c:v>
                </c:pt>
                <c:pt idx="1870">
                  <c:v>5000</c:v>
                </c:pt>
                <c:pt idx="1871">
                  <c:v>5000</c:v>
                </c:pt>
                <c:pt idx="1872">
                  <c:v>5000</c:v>
                </c:pt>
                <c:pt idx="1873">
                  <c:v>5000</c:v>
                </c:pt>
                <c:pt idx="1874">
                  <c:v>5000</c:v>
                </c:pt>
                <c:pt idx="1875">
                  <c:v>5000</c:v>
                </c:pt>
                <c:pt idx="1876">
                  <c:v>5000</c:v>
                </c:pt>
                <c:pt idx="1877">
                  <c:v>5000</c:v>
                </c:pt>
                <c:pt idx="1878">
                  <c:v>5000</c:v>
                </c:pt>
                <c:pt idx="1879">
                  <c:v>5000</c:v>
                </c:pt>
                <c:pt idx="1880">
                  <c:v>5000</c:v>
                </c:pt>
                <c:pt idx="1881">
                  <c:v>5000</c:v>
                </c:pt>
                <c:pt idx="1882">
                  <c:v>5000</c:v>
                </c:pt>
                <c:pt idx="1883">
                  <c:v>5000</c:v>
                </c:pt>
                <c:pt idx="1884">
                  <c:v>5000</c:v>
                </c:pt>
                <c:pt idx="1885">
                  <c:v>5000</c:v>
                </c:pt>
                <c:pt idx="1886">
                  <c:v>5000</c:v>
                </c:pt>
                <c:pt idx="1887">
                  <c:v>5000</c:v>
                </c:pt>
                <c:pt idx="1888">
                  <c:v>5000</c:v>
                </c:pt>
                <c:pt idx="1889">
                  <c:v>5000</c:v>
                </c:pt>
                <c:pt idx="1890">
                  <c:v>5000</c:v>
                </c:pt>
                <c:pt idx="1891">
                  <c:v>5000</c:v>
                </c:pt>
                <c:pt idx="1892">
                  <c:v>5000</c:v>
                </c:pt>
                <c:pt idx="1893">
                  <c:v>5000</c:v>
                </c:pt>
                <c:pt idx="1894">
                  <c:v>5000</c:v>
                </c:pt>
                <c:pt idx="1895">
                  <c:v>5000</c:v>
                </c:pt>
                <c:pt idx="1896">
                  <c:v>5000</c:v>
                </c:pt>
                <c:pt idx="1897">
                  <c:v>5000</c:v>
                </c:pt>
                <c:pt idx="1898">
                  <c:v>5000</c:v>
                </c:pt>
                <c:pt idx="1899">
                  <c:v>5000</c:v>
                </c:pt>
                <c:pt idx="1900">
                  <c:v>5000</c:v>
                </c:pt>
                <c:pt idx="1901">
                  <c:v>5000</c:v>
                </c:pt>
                <c:pt idx="1902">
                  <c:v>5000</c:v>
                </c:pt>
                <c:pt idx="1903">
                  <c:v>5000</c:v>
                </c:pt>
                <c:pt idx="1904">
                  <c:v>5000</c:v>
                </c:pt>
                <c:pt idx="1905">
                  <c:v>5000</c:v>
                </c:pt>
                <c:pt idx="1906">
                  <c:v>5000</c:v>
                </c:pt>
                <c:pt idx="1907">
                  <c:v>5000</c:v>
                </c:pt>
                <c:pt idx="1908">
                  <c:v>5000</c:v>
                </c:pt>
                <c:pt idx="1909">
                  <c:v>5000</c:v>
                </c:pt>
                <c:pt idx="1910">
                  <c:v>5000</c:v>
                </c:pt>
                <c:pt idx="1911">
                  <c:v>5000</c:v>
                </c:pt>
                <c:pt idx="1912">
                  <c:v>5000</c:v>
                </c:pt>
                <c:pt idx="1913">
                  <c:v>5000</c:v>
                </c:pt>
                <c:pt idx="1914">
                  <c:v>5000</c:v>
                </c:pt>
                <c:pt idx="1915">
                  <c:v>5000</c:v>
                </c:pt>
                <c:pt idx="1916">
                  <c:v>5000</c:v>
                </c:pt>
                <c:pt idx="1917">
                  <c:v>5000</c:v>
                </c:pt>
                <c:pt idx="1918">
                  <c:v>5000</c:v>
                </c:pt>
                <c:pt idx="1919">
                  <c:v>5000</c:v>
                </c:pt>
                <c:pt idx="1920">
                  <c:v>5000</c:v>
                </c:pt>
                <c:pt idx="1921">
                  <c:v>5000</c:v>
                </c:pt>
                <c:pt idx="1922">
                  <c:v>5000</c:v>
                </c:pt>
                <c:pt idx="1923">
                  <c:v>5000</c:v>
                </c:pt>
                <c:pt idx="1924">
                  <c:v>5000</c:v>
                </c:pt>
                <c:pt idx="1925">
                  <c:v>5000</c:v>
                </c:pt>
                <c:pt idx="1926">
                  <c:v>5000</c:v>
                </c:pt>
                <c:pt idx="1927">
                  <c:v>5000</c:v>
                </c:pt>
                <c:pt idx="1928">
                  <c:v>5000</c:v>
                </c:pt>
                <c:pt idx="1929">
                  <c:v>5000</c:v>
                </c:pt>
                <c:pt idx="1930">
                  <c:v>5000</c:v>
                </c:pt>
                <c:pt idx="1931">
                  <c:v>5000</c:v>
                </c:pt>
                <c:pt idx="1932">
                  <c:v>5000</c:v>
                </c:pt>
                <c:pt idx="1933">
                  <c:v>5000</c:v>
                </c:pt>
                <c:pt idx="1934">
                  <c:v>5000</c:v>
                </c:pt>
                <c:pt idx="1935">
                  <c:v>5000</c:v>
                </c:pt>
                <c:pt idx="1936">
                  <c:v>5000</c:v>
                </c:pt>
                <c:pt idx="1937">
                  <c:v>5000</c:v>
                </c:pt>
                <c:pt idx="1938">
                  <c:v>5000</c:v>
                </c:pt>
                <c:pt idx="1939">
                  <c:v>5000</c:v>
                </c:pt>
                <c:pt idx="1940">
                  <c:v>5000</c:v>
                </c:pt>
                <c:pt idx="1941">
                  <c:v>5000</c:v>
                </c:pt>
                <c:pt idx="1942">
                  <c:v>5000</c:v>
                </c:pt>
                <c:pt idx="1943">
                  <c:v>5000</c:v>
                </c:pt>
                <c:pt idx="1944">
                  <c:v>5000</c:v>
                </c:pt>
                <c:pt idx="1945">
                  <c:v>5000</c:v>
                </c:pt>
                <c:pt idx="1946">
                  <c:v>5000</c:v>
                </c:pt>
                <c:pt idx="1947">
                  <c:v>5000</c:v>
                </c:pt>
                <c:pt idx="1948">
                  <c:v>5000</c:v>
                </c:pt>
                <c:pt idx="1949">
                  <c:v>5000</c:v>
                </c:pt>
                <c:pt idx="1950">
                  <c:v>5000</c:v>
                </c:pt>
                <c:pt idx="1951">
                  <c:v>5000</c:v>
                </c:pt>
                <c:pt idx="1952">
                  <c:v>5000</c:v>
                </c:pt>
                <c:pt idx="1953">
                  <c:v>5000</c:v>
                </c:pt>
                <c:pt idx="1954">
                  <c:v>5000</c:v>
                </c:pt>
                <c:pt idx="1955">
                  <c:v>5000</c:v>
                </c:pt>
                <c:pt idx="1956">
                  <c:v>5000</c:v>
                </c:pt>
                <c:pt idx="1957">
                  <c:v>5000</c:v>
                </c:pt>
                <c:pt idx="1958">
                  <c:v>5000</c:v>
                </c:pt>
                <c:pt idx="1959">
                  <c:v>5000</c:v>
                </c:pt>
                <c:pt idx="1960">
                  <c:v>5000</c:v>
                </c:pt>
                <c:pt idx="1961">
                  <c:v>5000</c:v>
                </c:pt>
                <c:pt idx="1962">
                  <c:v>5000</c:v>
                </c:pt>
                <c:pt idx="1963">
                  <c:v>5000</c:v>
                </c:pt>
                <c:pt idx="1964">
                  <c:v>5000</c:v>
                </c:pt>
                <c:pt idx="1965">
                  <c:v>5000</c:v>
                </c:pt>
                <c:pt idx="1966">
                  <c:v>5000</c:v>
                </c:pt>
                <c:pt idx="1967">
                  <c:v>5000</c:v>
                </c:pt>
                <c:pt idx="1968">
                  <c:v>5000</c:v>
                </c:pt>
                <c:pt idx="1969">
                  <c:v>5000</c:v>
                </c:pt>
                <c:pt idx="1970">
                  <c:v>5000</c:v>
                </c:pt>
                <c:pt idx="1971">
                  <c:v>5000</c:v>
                </c:pt>
                <c:pt idx="1972">
                  <c:v>5000</c:v>
                </c:pt>
                <c:pt idx="1973">
                  <c:v>5000</c:v>
                </c:pt>
                <c:pt idx="1974">
                  <c:v>5000</c:v>
                </c:pt>
                <c:pt idx="1975">
                  <c:v>5000</c:v>
                </c:pt>
                <c:pt idx="1976">
                  <c:v>5000</c:v>
                </c:pt>
                <c:pt idx="1977">
                  <c:v>5000</c:v>
                </c:pt>
                <c:pt idx="1978">
                  <c:v>5000</c:v>
                </c:pt>
                <c:pt idx="1979">
                  <c:v>5000</c:v>
                </c:pt>
                <c:pt idx="1980">
                  <c:v>5000</c:v>
                </c:pt>
                <c:pt idx="1981">
                  <c:v>5000</c:v>
                </c:pt>
                <c:pt idx="1982">
                  <c:v>5000</c:v>
                </c:pt>
                <c:pt idx="1983">
                  <c:v>5000</c:v>
                </c:pt>
                <c:pt idx="1984">
                  <c:v>5000</c:v>
                </c:pt>
                <c:pt idx="1985">
                  <c:v>5000</c:v>
                </c:pt>
                <c:pt idx="1986">
                  <c:v>5000</c:v>
                </c:pt>
                <c:pt idx="1987">
                  <c:v>5000</c:v>
                </c:pt>
                <c:pt idx="1988">
                  <c:v>5000</c:v>
                </c:pt>
                <c:pt idx="1989">
                  <c:v>5000</c:v>
                </c:pt>
                <c:pt idx="1990">
                  <c:v>5000</c:v>
                </c:pt>
                <c:pt idx="1991">
                  <c:v>5000</c:v>
                </c:pt>
                <c:pt idx="1992">
                  <c:v>5000</c:v>
                </c:pt>
                <c:pt idx="1993">
                  <c:v>5000</c:v>
                </c:pt>
                <c:pt idx="1994">
                  <c:v>5000</c:v>
                </c:pt>
                <c:pt idx="1995">
                  <c:v>5000</c:v>
                </c:pt>
                <c:pt idx="1996">
                  <c:v>5000</c:v>
                </c:pt>
                <c:pt idx="1997">
                  <c:v>5000</c:v>
                </c:pt>
                <c:pt idx="1998">
                  <c:v>5000</c:v>
                </c:pt>
                <c:pt idx="1999">
                  <c:v>5000</c:v>
                </c:pt>
                <c:pt idx="2000">
                  <c:v>5000</c:v>
                </c:pt>
                <c:pt idx="2001">
                  <c:v>5000</c:v>
                </c:pt>
                <c:pt idx="2002">
                  <c:v>5000</c:v>
                </c:pt>
                <c:pt idx="2003">
                  <c:v>5000</c:v>
                </c:pt>
                <c:pt idx="2004">
                  <c:v>5000</c:v>
                </c:pt>
                <c:pt idx="2005">
                  <c:v>5000</c:v>
                </c:pt>
                <c:pt idx="2006">
                  <c:v>5000</c:v>
                </c:pt>
                <c:pt idx="2007">
                  <c:v>5000</c:v>
                </c:pt>
                <c:pt idx="2008">
                  <c:v>5000</c:v>
                </c:pt>
                <c:pt idx="2009">
                  <c:v>5000</c:v>
                </c:pt>
                <c:pt idx="2010">
                  <c:v>5000</c:v>
                </c:pt>
                <c:pt idx="2011">
                  <c:v>5000</c:v>
                </c:pt>
                <c:pt idx="2012">
                  <c:v>5000</c:v>
                </c:pt>
                <c:pt idx="2013">
                  <c:v>5000</c:v>
                </c:pt>
                <c:pt idx="2014">
                  <c:v>5000</c:v>
                </c:pt>
                <c:pt idx="2015">
                  <c:v>5000</c:v>
                </c:pt>
                <c:pt idx="2016">
                  <c:v>5000</c:v>
                </c:pt>
                <c:pt idx="2017">
                  <c:v>5000</c:v>
                </c:pt>
                <c:pt idx="2018">
                  <c:v>5000</c:v>
                </c:pt>
                <c:pt idx="2019">
                  <c:v>5000</c:v>
                </c:pt>
                <c:pt idx="2020">
                  <c:v>5000</c:v>
                </c:pt>
                <c:pt idx="2021">
                  <c:v>5000</c:v>
                </c:pt>
                <c:pt idx="2022">
                  <c:v>5000</c:v>
                </c:pt>
                <c:pt idx="2023">
                  <c:v>5000</c:v>
                </c:pt>
                <c:pt idx="2024">
                  <c:v>5000</c:v>
                </c:pt>
                <c:pt idx="2025">
                  <c:v>5000</c:v>
                </c:pt>
                <c:pt idx="2026">
                  <c:v>5000</c:v>
                </c:pt>
                <c:pt idx="2027">
                  <c:v>5000</c:v>
                </c:pt>
                <c:pt idx="2028">
                  <c:v>5000</c:v>
                </c:pt>
                <c:pt idx="2029">
                  <c:v>5000</c:v>
                </c:pt>
                <c:pt idx="2030">
                  <c:v>5000</c:v>
                </c:pt>
                <c:pt idx="2031">
                  <c:v>5000</c:v>
                </c:pt>
                <c:pt idx="2032">
                  <c:v>5000</c:v>
                </c:pt>
                <c:pt idx="2033">
                  <c:v>5000</c:v>
                </c:pt>
                <c:pt idx="2034">
                  <c:v>5000</c:v>
                </c:pt>
                <c:pt idx="2035">
                  <c:v>5000</c:v>
                </c:pt>
                <c:pt idx="2036">
                  <c:v>5000</c:v>
                </c:pt>
                <c:pt idx="2037">
                  <c:v>5000</c:v>
                </c:pt>
                <c:pt idx="2038">
                  <c:v>5000</c:v>
                </c:pt>
                <c:pt idx="2039">
                  <c:v>5000</c:v>
                </c:pt>
                <c:pt idx="2040">
                  <c:v>5000</c:v>
                </c:pt>
                <c:pt idx="2041">
                  <c:v>5000</c:v>
                </c:pt>
                <c:pt idx="2042">
                  <c:v>5000</c:v>
                </c:pt>
                <c:pt idx="2043">
                  <c:v>5000</c:v>
                </c:pt>
                <c:pt idx="2044">
                  <c:v>5000</c:v>
                </c:pt>
                <c:pt idx="2045">
                  <c:v>5000</c:v>
                </c:pt>
                <c:pt idx="2046">
                  <c:v>5000</c:v>
                </c:pt>
                <c:pt idx="2047">
                  <c:v>5000</c:v>
                </c:pt>
                <c:pt idx="2048">
                  <c:v>5000</c:v>
                </c:pt>
                <c:pt idx="2049">
                  <c:v>5000</c:v>
                </c:pt>
                <c:pt idx="2050">
                  <c:v>5000</c:v>
                </c:pt>
                <c:pt idx="2051">
                  <c:v>5000</c:v>
                </c:pt>
                <c:pt idx="2052">
                  <c:v>5000</c:v>
                </c:pt>
                <c:pt idx="2053">
                  <c:v>5000</c:v>
                </c:pt>
                <c:pt idx="2054">
                  <c:v>5000</c:v>
                </c:pt>
                <c:pt idx="2055">
                  <c:v>5000</c:v>
                </c:pt>
                <c:pt idx="2056">
                  <c:v>5000</c:v>
                </c:pt>
                <c:pt idx="2057">
                  <c:v>5000</c:v>
                </c:pt>
                <c:pt idx="2058">
                  <c:v>5000</c:v>
                </c:pt>
                <c:pt idx="2059">
                  <c:v>5000</c:v>
                </c:pt>
                <c:pt idx="2060">
                  <c:v>5000</c:v>
                </c:pt>
                <c:pt idx="2061">
                  <c:v>5000</c:v>
                </c:pt>
                <c:pt idx="2062">
                  <c:v>5000</c:v>
                </c:pt>
                <c:pt idx="2063">
                  <c:v>5000</c:v>
                </c:pt>
                <c:pt idx="2064">
                  <c:v>5000</c:v>
                </c:pt>
                <c:pt idx="2065">
                  <c:v>5000</c:v>
                </c:pt>
                <c:pt idx="2066">
                  <c:v>5000</c:v>
                </c:pt>
                <c:pt idx="2067">
                  <c:v>5000</c:v>
                </c:pt>
                <c:pt idx="2068">
                  <c:v>5000</c:v>
                </c:pt>
                <c:pt idx="2069">
                  <c:v>5000</c:v>
                </c:pt>
                <c:pt idx="2070">
                  <c:v>5000</c:v>
                </c:pt>
                <c:pt idx="2071">
                  <c:v>5000</c:v>
                </c:pt>
                <c:pt idx="2072">
                  <c:v>5000</c:v>
                </c:pt>
                <c:pt idx="2073">
                  <c:v>5000</c:v>
                </c:pt>
                <c:pt idx="2074">
                  <c:v>5000</c:v>
                </c:pt>
                <c:pt idx="2075">
                  <c:v>5000</c:v>
                </c:pt>
                <c:pt idx="2076">
                  <c:v>5000</c:v>
                </c:pt>
                <c:pt idx="2077">
                  <c:v>5000</c:v>
                </c:pt>
                <c:pt idx="2078">
                  <c:v>5000</c:v>
                </c:pt>
                <c:pt idx="2079">
                  <c:v>5000</c:v>
                </c:pt>
                <c:pt idx="2080">
                  <c:v>5000</c:v>
                </c:pt>
                <c:pt idx="2081">
                  <c:v>5000</c:v>
                </c:pt>
                <c:pt idx="2082">
                  <c:v>5000</c:v>
                </c:pt>
                <c:pt idx="2083">
                  <c:v>5000</c:v>
                </c:pt>
                <c:pt idx="2084">
                  <c:v>5000</c:v>
                </c:pt>
                <c:pt idx="2085">
                  <c:v>5000</c:v>
                </c:pt>
                <c:pt idx="2086">
                  <c:v>5000</c:v>
                </c:pt>
                <c:pt idx="2087">
                  <c:v>5000</c:v>
                </c:pt>
                <c:pt idx="2088">
                  <c:v>5000</c:v>
                </c:pt>
                <c:pt idx="2089">
                  <c:v>5000</c:v>
                </c:pt>
                <c:pt idx="2090">
                  <c:v>5000</c:v>
                </c:pt>
                <c:pt idx="2091">
                  <c:v>5000</c:v>
                </c:pt>
                <c:pt idx="2092">
                  <c:v>5000</c:v>
                </c:pt>
                <c:pt idx="2093">
                  <c:v>5000</c:v>
                </c:pt>
                <c:pt idx="2094">
                  <c:v>5000</c:v>
                </c:pt>
                <c:pt idx="2095">
                  <c:v>5000</c:v>
                </c:pt>
                <c:pt idx="2096">
                  <c:v>5000</c:v>
                </c:pt>
                <c:pt idx="2097">
                  <c:v>5000</c:v>
                </c:pt>
                <c:pt idx="2098">
                  <c:v>5000</c:v>
                </c:pt>
                <c:pt idx="2099">
                  <c:v>5000</c:v>
                </c:pt>
                <c:pt idx="2100">
                  <c:v>5000</c:v>
                </c:pt>
                <c:pt idx="2101">
                  <c:v>5000</c:v>
                </c:pt>
                <c:pt idx="2102">
                  <c:v>5000</c:v>
                </c:pt>
                <c:pt idx="2103">
                  <c:v>5000</c:v>
                </c:pt>
                <c:pt idx="2104">
                  <c:v>5000</c:v>
                </c:pt>
                <c:pt idx="2105">
                  <c:v>5000</c:v>
                </c:pt>
                <c:pt idx="2106">
                  <c:v>5000</c:v>
                </c:pt>
                <c:pt idx="2107">
                  <c:v>5000</c:v>
                </c:pt>
                <c:pt idx="2108">
                  <c:v>5000</c:v>
                </c:pt>
                <c:pt idx="2109">
                  <c:v>5000</c:v>
                </c:pt>
                <c:pt idx="2110">
                  <c:v>5000</c:v>
                </c:pt>
                <c:pt idx="2111">
                  <c:v>5000</c:v>
                </c:pt>
                <c:pt idx="2112">
                  <c:v>5000</c:v>
                </c:pt>
                <c:pt idx="2113">
                  <c:v>5000</c:v>
                </c:pt>
                <c:pt idx="2114">
                  <c:v>5000</c:v>
                </c:pt>
                <c:pt idx="2115">
                  <c:v>5000</c:v>
                </c:pt>
                <c:pt idx="2116">
                  <c:v>5000</c:v>
                </c:pt>
                <c:pt idx="2117">
                  <c:v>5000</c:v>
                </c:pt>
                <c:pt idx="2118">
                  <c:v>5000</c:v>
                </c:pt>
                <c:pt idx="2119">
                  <c:v>5000</c:v>
                </c:pt>
                <c:pt idx="2120">
                  <c:v>5000</c:v>
                </c:pt>
                <c:pt idx="2121">
                  <c:v>5000</c:v>
                </c:pt>
                <c:pt idx="2122">
                  <c:v>5000</c:v>
                </c:pt>
                <c:pt idx="2123">
                  <c:v>5000</c:v>
                </c:pt>
                <c:pt idx="2124">
                  <c:v>5000</c:v>
                </c:pt>
                <c:pt idx="2125">
                  <c:v>5000</c:v>
                </c:pt>
                <c:pt idx="2126">
                  <c:v>5000</c:v>
                </c:pt>
                <c:pt idx="2127">
                  <c:v>5000</c:v>
                </c:pt>
                <c:pt idx="2128">
                  <c:v>5000</c:v>
                </c:pt>
                <c:pt idx="2129">
                  <c:v>5000</c:v>
                </c:pt>
                <c:pt idx="2130">
                  <c:v>5000</c:v>
                </c:pt>
                <c:pt idx="2131">
                  <c:v>5000</c:v>
                </c:pt>
                <c:pt idx="2132">
                  <c:v>5000</c:v>
                </c:pt>
                <c:pt idx="2133">
                  <c:v>5000</c:v>
                </c:pt>
                <c:pt idx="2134">
                  <c:v>5000</c:v>
                </c:pt>
                <c:pt idx="2135">
                  <c:v>5000</c:v>
                </c:pt>
                <c:pt idx="2136">
                  <c:v>5000</c:v>
                </c:pt>
                <c:pt idx="2137">
                  <c:v>5000</c:v>
                </c:pt>
                <c:pt idx="2138">
                  <c:v>5000</c:v>
                </c:pt>
                <c:pt idx="2139">
                  <c:v>5000</c:v>
                </c:pt>
                <c:pt idx="2140">
                  <c:v>5000</c:v>
                </c:pt>
                <c:pt idx="2141">
                  <c:v>5000</c:v>
                </c:pt>
                <c:pt idx="2142">
                  <c:v>5000</c:v>
                </c:pt>
                <c:pt idx="2143">
                  <c:v>5000</c:v>
                </c:pt>
                <c:pt idx="2144">
                  <c:v>5000</c:v>
                </c:pt>
                <c:pt idx="2145">
                  <c:v>5000</c:v>
                </c:pt>
                <c:pt idx="2146">
                  <c:v>5000</c:v>
                </c:pt>
                <c:pt idx="2147">
                  <c:v>5000</c:v>
                </c:pt>
                <c:pt idx="2148">
                  <c:v>5000</c:v>
                </c:pt>
                <c:pt idx="2149">
                  <c:v>5000</c:v>
                </c:pt>
                <c:pt idx="2150">
                  <c:v>5000</c:v>
                </c:pt>
                <c:pt idx="2151">
                  <c:v>5000</c:v>
                </c:pt>
                <c:pt idx="2152">
                  <c:v>5000</c:v>
                </c:pt>
                <c:pt idx="2153">
                  <c:v>5000</c:v>
                </c:pt>
                <c:pt idx="2154">
                  <c:v>5000</c:v>
                </c:pt>
                <c:pt idx="2155">
                  <c:v>5000</c:v>
                </c:pt>
                <c:pt idx="2156">
                  <c:v>5000</c:v>
                </c:pt>
                <c:pt idx="2157">
                  <c:v>5000</c:v>
                </c:pt>
                <c:pt idx="2158">
                  <c:v>5000</c:v>
                </c:pt>
                <c:pt idx="2159">
                  <c:v>5000</c:v>
                </c:pt>
                <c:pt idx="2160">
                  <c:v>5000</c:v>
                </c:pt>
                <c:pt idx="2161">
                  <c:v>5000</c:v>
                </c:pt>
                <c:pt idx="2162">
                  <c:v>5000</c:v>
                </c:pt>
                <c:pt idx="2163">
                  <c:v>5000</c:v>
                </c:pt>
                <c:pt idx="2164">
                  <c:v>5000</c:v>
                </c:pt>
                <c:pt idx="2165">
                  <c:v>5000</c:v>
                </c:pt>
                <c:pt idx="2166">
                  <c:v>5000</c:v>
                </c:pt>
                <c:pt idx="2167">
                  <c:v>5000</c:v>
                </c:pt>
                <c:pt idx="2168">
                  <c:v>5000</c:v>
                </c:pt>
                <c:pt idx="2169">
                  <c:v>5000</c:v>
                </c:pt>
                <c:pt idx="2170">
                  <c:v>5000</c:v>
                </c:pt>
                <c:pt idx="2171">
                  <c:v>5000</c:v>
                </c:pt>
                <c:pt idx="2172">
                  <c:v>5000</c:v>
                </c:pt>
                <c:pt idx="2173">
                  <c:v>5000</c:v>
                </c:pt>
                <c:pt idx="2174">
                  <c:v>5000</c:v>
                </c:pt>
                <c:pt idx="2175">
                  <c:v>5000</c:v>
                </c:pt>
                <c:pt idx="2176">
                  <c:v>5000</c:v>
                </c:pt>
                <c:pt idx="2177">
                  <c:v>5000</c:v>
                </c:pt>
                <c:pt idx="2178">
                  <c:v>5000</c:v>
                </c:pt>
                <c:pt idx="2179">
                  <c:v>5000</c:v>
                </c:pt>
                <c:pt idx="2180">
                  <c:v>5000</c:v>
                </c:pt>
                <c:pt idx="2181">
                  <c:v>5000</c:v>
                </c:pt>
                <c:pt idx="2182">
                  <c:v>5000</c:v>
                </c:pt>
                <c:pt idx="2183">
                  <c:v>5000</c:v>
                </c:pt>
                <c:pt idx="2184">
                  <c:v>5000</c:v>
                </c:pt>
                <c:pt idx="2185">
                  <c:v>5000</c:v>
                </c:pt>
                <c:pt idx="2186">
                  <c:v>5000</c:v>
                </c:pt>
                <c:pt idx="2187">
                  <c:v>5000</c:v>
                </c:pt>
                <c:pt idx="2188">
                  <c:v>5000</c:v>
                </c:pt>
                <c:pt idx="2189">
                  <c:v>5000</c:v>
                </c:pt>
                <c:pt idx="2190">
                  <c:v>5000</c:v>
                </c:pt>
                <c:pt idx="2191">
                  <c:v>5000</c:v>
                </c:pt>
                <c:pt idx="2192">
                  <c:v>5000</c:v>
                </c:pt>
                <c:pt idx="2193">
                  <c:v>5000</c:v>
                </c:pt>
                <c:pt idx="2194">
                  <c:v>5000</c:v>
                </c:pt>
                <c:pt idx="2195">
                  <c:v>5000</c:v>
                </c:pt>
                <c:pt idx="2196">
                  <c:v>5000</c:v>
                </c:pt>
                <c:pt idx="2197">
                  <c:v>5000</c:v>
                </c:pt>
                <c:pt idx="2198">
                  <c:v>5000</c:v>
                </c:pt>
                <c:pt idx="2199">
                  <c:v>5000</c:v>
                </c:pt>
                <c:pt idx="2200">
                  <c:v>5000</c:v>
                </c:pt>
                <c:pt idx="2201">
                  <c:v>5000</c:v>
                </c:pt>
                <c:pt idx="2202">
                  <c:v>5000</c:v>
                </c:pt>
                <c:pt idx="2203">
                  <c:v>5000</c:v>
                </c:pt>
                <c:pt idx="2204">
                  <c:v>5000</c:v>
                </c:pt>
                <c:pt idx="2205">
                  <c:v>5000</c:v>
                </c:pt>
                <c:pt idx="2206">
                  <c:v>5000</c:v>
                </c:pt>
                <c:pt idx="2207">
                  <c:v>5000</c:v>
                </c:pt>
                <c:pt idx="2208">
                  <c:v>5000</c:v>
                </c:pt>
                <c:pt idx="2209">
                  <c:v>5000</c:v>
                </c:pt>
                <c:pt idx="2210">
                  <c:v>5000</c:v>
                </c:pt>
                <c:pt idx="2211">
                  <c:v>5000</c:v>
                </c:pt>
                <c:pt idx="2212">
                  <c:v>5000</c:v>
                </c:pt>
                <c:pt idx="2213">
                  <c:v>5000</c:v>
                </c:pt>
                <c:pt idx="2214">
                  <c:v>5000</c:v>
                </c:pt>
                <c:pt idx="2215">
                  <c:v>5000</c:v>
                </c:pt>
                <c:pt idx="2216">
                  <c:v>5000</c:v>
                </c:pt>
                <c:pt idx="2217">
                  <c:v>5000</c:v>
                </c:pt>
                <c:pt idx="2218">
                  <c:v>5000</c:v>
                </c:pt>
                <c:pt idx="2219">
                  <c:v>5000</c:v>
                </c:pt>
                <c:pt idx="2220">
                  <c:v>5000</c:v>
                </c:pt>
                <c:pt idx="2221">
                  <c:v>5000</c:v>
                </c:pt>
                <c:pt idx="2222">
                  <c:v>5000</c:v>
                </c:pt>
                <c:pt idx="2223">
                  <c:v>5000</c:v>
                </c:pt>
                <c:pt idx="2224">
                  <c:v>5000</c:v>
                </c:pt>
                <c:pt idx="2225">
                  <c:v>5000</c:v>
                </c:pt>
                <c:pt idx="2226">
                  <c:v>5000</c:v>
                </c:pt>
                <c:pt idx="2227">
                  <c:v>5000</c:v>
                </c:pt>
                <c:pt idx="2228">
                  <c:v>5000</c:v>
                </c:pt>
                <c:pt idx="2229">
                  <c:v>5000</c:v>
                </c:pt>
                <c:pt idx="2230">
                  <c:v>5000</c:v>
                </c:pt>
                <c:pt idx="2231">
                  <c:v>5000</c:v>
                </c:pt>
                <c:pt idx="2232">
                  <c:v>5000</c:v>
                </c:pt>
                <c:pt idx="2233">
                  <c:v>5000</c:v>
                </c:pt>
                <c:pt idx="2234">
                  <c:v>5000</c:v>
                </c:pt>
                <c:pt idx="2235">
                  <c:v>5000</c:v>
                </c:pt>
                <c:pt idx="2236">
                  <c:v>5000</c:v>
                </c:pt>
                <c:pt idx="2237">
                  <c:v>5000</c:v>
                </c:pt>
                <c:pt idx="2238">
                  <c:v>5000</c:v>
                </c:pt>
                <c:pt idx="2239">
                  <c:v>5000</c:v>
                </c:pt>
                <c:pt idx="2240">
                  <c:v>5000</c:v>
                </c:pt>
                <c:pt idx="2241">
                  <c:v>5000</c:v>
                </c:pt>
                <c:pt idx="2242">
                  <c:v>5000</c:v>
                </c:pt>
                <c:pt idx="2243">
                  <c:v>5000</c:v>
                </c:pt>
                <c:pt idx="2244">
                  <c:v>5000</c:v>
                </c:pt>
                <c:pt idx="2245">
                  <c:v>5000</c:v>
                </c:pt>
                <c:pt idx="2246">
                  <c:v>5000</c:v>
                </c:pt>
                <c:pt idx="2247">
                  <c:v>5000</c:v>
                </c:pt>
                <c:pt idx="2248">
                  <c:v>5000</c:v>
                </c:pt>
                <c:pt idx="2249">
                  <c:v>5000</c:v>
                </c:pt>
                <c:pt idx="2250">
                  <c:v>5000</c:v>
                </c:pt>
                <c:pt idx="2251">
                  <c:v>5000</c:v>
                </c:pt>
                <c:pt idx="2252">
                  <c:v>5000</c:v>
                </c:pt>
                <c:pt idx="2253">
                  <c:v>5000</c:v>
                </c:pt>
                <c:pt idx="2254">
                  <c:v>5000</c:v>
                </c:pt>
                <c:pt idx="2255">
                  <c:v>5000</c:v>
                </c:pt>
                <c:pt idx="2256">
                  <c:v>5000</c:v>
                </c:pt>
                <c:pt idx="2257">
                  <c:v>5000</c:v>
                </c:pt>
                <c:pt idx="2258">
                  <c:v>5000</c:v>
                </c:pt>
                <c:pt idx="2259">
                  <c:v>5000</c:v>
                </c:pt>
                <c:pt idx="2260">
                  <c:v>5000</c:v>
                </c:pt>
                <c:pt idx="2261">
                  <c:v>5000</c:v>
                </c:pt>
                <c:pt idx="2262">
                  <c:v>5000</c:v>
                </c:pt>
                <c:pt idx="2263">
                  <c:v>5000</c:v>
                </c:pt>
                <c:pt idx="2264">
                  <c:v>5000</c:v>
                </c:pt>
                <c:pt idx="2265">
                  <c:v>5000</c:v>
                </c:pt>
                <c:pt idx="2266">
                  <c:v>5000</c:v>
                </c:pt>
                <c:pt idx="2267">
                  <c:v>5000</c:v>
                </c:pt>
                <c:pt idx="2268">
                  <c:v>5000</c:v>
                </c:pt>
                <c:pt idx="2269">
                  <c:v>5000</c:v>
                </c:pt>
                <c:pt idx="2270">
                  <c:v>5000</c:v>
                </c:pt>
                <c:pt idx="2271">
                  <c:v>5000</c:v>
                </c:pt>
                <c:pt idx="2272">
                  <c:v>5000</c:v>
                </c:pt>
                <c:pt idx="2273">
                  <c:v>5000</c:v>
                </c:pt>
                <c:pt idx="2274">
                  <c:v>5000</c:v>
                </c:pt>
                <c:pt idx="2275">
                  <c:v>5000</c:v>
                </c:pt>
                <c:pt idx="2276">
                  <c:v>5000</c:v>
                </c:pt>
                <c:pt idx="2277">
                  <c:v>5000</c:v>
                </c:pt>
                <c:pt idx="2278">
                  <c:v>5000</c:v>
                </c:pt>
                <c:pt idx="2279">
                  <c:v>5000</c:v>
                </c:pt>
                <c:pt idx="2280">
                  <c:v>5000</c:v>
                </c:pt>
                <c:pt idx="2281">
                  <c:v>5000</c:v>
                </c:pt>
                <c:pt idx="2282">
                  <c:v>5000</c:v>
                </c:pt>
                <c:pt idx="2283">
                  <c:v>5000</c:v>
                </c:pt>
                <c:pt idx="2284">
                  <c:v>5000</c:v>
                </c:pt>
                <c:pt idx="2285">
                  <c:v>5000</c:v>
                </c:pt>
                <c:pt idx="2286">
                  <c:v>5000</c:v>
                </c:pt>
                <c:pt idx="2287">
                  <c:v>5000</c:v>
                </c:pt>
                <c:pt idx="2288">
                  <c:v>5000</c:v>
                </c:pt>
                <c:pt idx="2289">
                  <c:v>5000</c:v>
                </c:pt>
                <c:pt idx="2290">
                  <c:v>5000</c:v>
                </c:pt>
                <c:pt idx="2291">
                  <c:v>5000</c:v>
                </c:pt>
                <c:pt idx="2292">
                  <c:v>5000</c:v>
                </c:pt>
                <c:pt idx="2293">
                  <c:v>5000</c:v>
                </c:pt>
                <c:pt idx="2294">
                  <c:v>5000</c:v>
                </c:pt>
                <c:pt idx="2295">
                  <c:v>5000</c:v>
                </c:pt>
                <c:pt idx="2296">
                  <c:v>5000</c:v>
                </c:pt>
                <c:pt idx="2297">
                  <c:v>5000</c:v>
                </c:pt>
                <c:pt idx="2298">
                  <c:v>5000</c:v>
                </c:pt>
                <c:pt idx="2299">
                  <c:v>5000</c:v>
                </c:pt>
                <c:pt idx="2300">
                  <c:v>5000</c:v>
                </c:pt>
                <c:pt idx="2301">
                  <c:v>5000</c:v>
                </c:pt>
                <c:pt idx="2302">
                  <c:v>5000</c:v>
                </c:pt>
                <c:pt idx="2303">
                  <c:v>5000</c:v>
                </c:pt>
                <c:pt idx="2304">
                  <c:v>5000</c:v>
                </c:pt>
                <c:pt idx="2305">
                  <c:v>5000</c:v>
                </c:pt>
                <c:pt idx="2306">
                  <c:v>5000</c:v>
                </c:pt>
                <c:pt idx="2307">
                  <c:v>5000</c:v>
                </c:pt>
                <c:pt idx="2308">
                  <c:v>5000</c:v>
                </c:pt>
                <c:pt idx="2309">
                  <c:v>5000</c:v>
                </c:pt>
                <c:pt idx="2310">
                  <c:v>5000</c:v>
                </c:pt>
                <c:pt idx="2311">
                  <c:v>5000</c:v>
                </c:pt>
                <c:pt idx="2312">
                  <c:v>5000</c:v>
                </c:pt>
                <c:pt idx="2313">
                  <c:v>5000</c:v>
                </c:pt>
                <c:pt idx="2314">
                  <c:v>5000</c:v>
                </c:pt>
                <c:pt idx="2315">
                  <c:v>5000</c:v>
                </c:pt>
                <c:pt idx="2316">
                  <c:v>5000</c:v>
                </c:pt>
                <c:pt idx="2317">
                  <c:v>5000</c:v>
                </c:pt>
                <c:pt idx="2318">
                  <c:v>5000</c:v>
                </c:pt>
                <c:pt idx="2319">
                  <c:v>5000</c:v>
                </c:pt>
                <c:pt idx="2320">
                  <c:v>5000</c:v>
                </c:pt>
                <c:pt idx="2321">
                  <c:v>5000</c:v>
                </c:pt>
                <c:pt idx="2322">
                  <c:v>5000</c:v>
                </c:pt>
                <c:pt idx="2323">
                  <c:v>5000</c:v>
                </c:pt>
                <c:pt idx="2324">
                  <c:v>5000</c:v>
                </c:pt>
                <c:pt idx="2325">
                  <c:v>5000</c:v>
                </c:pt>
                <c:pt idx="2326">
                  <c:v>5000</c:v>
                </c:pt>
                <c:pt idx="2327">
                  <c:v>5000</c:v>
                </c:pt>
                <c:pt idx="2328">
                  <c:v>5000</c:v>
                </c:pt>
                <c:pt idx="2329">
                  <c:v>5000</c:v>
                </c:pt>
                <c:pt idx="2330">
                  <c:v>5000</c:v>
                </c:pt>
                <c:pt idx="2331">
                  <c:v>5000</c:v>
                </c:pt>
                <c:pt idx="2332">
                  <c:v>5000</c:v>
                </c:pt>
                <c:pt idx="2333">
                  <c:v>5000</c:v>
                </c:pt>
                <c:pt idx="2334">
                  <c:v>5000</c:v>
                </c:pt>
                <c:pt idx="2335">
                  <c:v>5000</c:v>
                </c:pt>
                <c:pt idx="2336">
                  <c:v>5000</c:v>
                </c:pt>
                <c:pt idx="2337">
                  <c:v>5000</c:v>
                </c:pt>
                <c:pt idx="2338">
                  <c:v>5000</c:v>
                </c:pt>
                <c:pt idx="2339">
                  <c:v>5000</c:v>
                </c:pt>
                <c:pt idx="2340">
                  <c:v>5000</c:v>
                </c:pt>
                <c:pt idx="2341">
                  <c:v>5000</c:v>
                </c:pt>
                <c:pt idx="2342">
                  <c:v>5000</c:v>
                </c:pt>
                <c:pt idx="2343">
                  <c:v>5000</c:v>
                </c:pt>
                <c:pt idx="2344">
                  <c:v>5000</c:v>
                </c:pt>
                <c:pt idx="2345">
                  <c:v>5000</c:v>
                </c:pt>
                <c:pt idx="2346">
                  <c:v>5000</c:v>
                </c:pt>
                <c:pt idx="2347">
                  <c:v>5000</c:v>
                </c:pt>
                <c:pt idx="2348">
                  <c:v>5000</c:v>
                </c:pt>
                <c:pt idx="2349">
                  <c:v>5000</c:v>
                </c:pt>
                <c:pt idx="2350">
                  <c:v>5000</c:v>
                </c:pt>
                <c:pt idx="2351">
                  <c:v>5000</c:v>
                </c:pt>
                <c:pt idx="2352">
                  <c:v>5000</c:v>
                </c:pt>
                <c:pt idx="2353">
                  <c:v>5000</c:v>
                </c:pt>
                <c:pt idx="2354">
                  <c:v>5000</c:v>
                </c:pt>
                <c:pt idx="2355">
                  <c:v>5000</c:v>
                </c:pt>
                <c:pt idx="2356">
                  <c:v>5000</c:v>
                </c:pt>
                <c:pt idx="2357">
                  <c:v>5000</c:v>
                </c:pt>
                <c:pt idx="2358">
                  <c:v>5000</c:v>
                </c:pt>
                <c:pt idx="2359">
                  <c:v>5000</c:v>
                </c:pt>
                <c:pt idx="2360">
                  <c:v>5000</c:v>
                </c:pt>
                <c:pt idx="2361">
                  <c:v>5000</c:v>
                </c:pt>
                <c:pt idx="2362">
                  <c:v>5000</c:v>
                </c:pt>
                <c:pt idx="2363">
                  <c:v>5000</c:v>
                </c:pt>
                <c:pt idx="2364">
                  <c:v>5000</c:v>
                </c:pt>
                <c:pt idx="2365">
                  <c:v>5000</c:v>
                </c:pt>
                <c:pt idx="2366">
                  <c:v>5000</c:v>
                </c:pt>
                <c:pt idx="2367">
                  <c:v>5000</c:v>
                </c:pt>
                <c:pt idx="2368">
                  <c:v>5000</c:v>
                </c:pt>
                <c:pt idx="2369">
                  <c:v>5000</c:v>
                </c:pt>
                <c:pt idx="2370">
                  <c:v>5000</c:v>
                </c:pt>
                <c:pt idx="2371">
                  <c:v>5000</c:v>
                </c:pt>
                <c:pt idx="2372">
                  <c:v>5000</c:v>
                </c:pt>
                <c:pt idx="2373">
                  <c:v>5000</c:v>
                </c:pt>
                <c:pt idx="2374">
                  <c:v>5000</c:v>
                </c:pt>
                <c:pt idx="2375">
                  <c:v>5000</c:v>
                </c:pt>
                <c:pt idx="2376">
                  <c:v>5000</c:v>
                </c:pt>
                <c:pt idx="2377">
                  <c:v>5000</c:v>
                </c:pt>
                <c:pt idx="2378">
                  <c:v>5000</c:v>
                </c:pt>
                <c:pt idx="2379">
                  <c:v>5000</c:v>
                </c:pt>
                <c:pt idx="2380">
                  <c:v>5000</c:v>
                </c:pt>
                <c:pt idx="2381">
                  <c:v>5000</c:v>
                </c:pt>
                <c:pt idx="2382">
                  <c:v>5000</c:v>
                </c:pt>
                <c:pt idx="2383">
                  <c:v>5000</c:v>
                </c:pt>
                <c:pt idx="2384">
                  <c:v>5000</c:v>
                </c:pt>
                <c:pt idx="2385">
                  <c:v>5000</c:v>
                </c:pt>
                <c:pt idx="2386">
                  <c:v>5000</c:v>
                </c:pt>
                <c:pt idx="2387">
                  <c:v>5000</c:v>
                </c:pt>
                <c:pt idx="2388">
                  <c:v>5000</c:v>
                </c:pt>
                <c:pt idx="2389">
                  <c:v>5000</c:v>
                </c:pt>
                <c:pt idx="2390">
                  <c:v>5000</c:v>
                </c:pt>
                <c:pt idx="2391">
                  <c:v>5000</c:v>
                </c:pt>
                <c:pt idx="2392">
                  <c:v>5000</c:v>
                </c:pt>
                <c:pt idx="2393">
                  <c:v>5000</c:v>
                </c:pt>
                <c:pt idx="2394">
                  <c:v>5000</c:v>
                </c:pt>
                <c:pt idx="2395">
                  <c:v>5000</c:v>
                </c:pt>
                <c:pt idx="2396">
                  <c:v>5000</c:v>
                </c:pt>
                <c:pt idx="2397">
                  <c:v>5000</c:v>
                </c:pt>
                <c:pt idx="2398">
                  <c:v>5000</c:v>
                </c:pt>
                <c:pt idx="2399">
                  <c:v>5000</c:v>
                </c:pt>
                <c:pt idx="2400">
                  <c:v>5000</c:v>
                </c:pt>
                <c:pt idx="2401">
                  <c:v>5000</c:v>
                </c:pt>
                <c:pt idx="2402">
                  <c:v>5000</c:v>
                </c:pt>
                <c:pt idx="2403">
                  <c:v>5000</c:v>
                </c:pt>
                <c:pt idx="2404">
                  <c:v>5000</c:v>
                </c:pt>
                <c:pt idx="2405">
                  <c:v>5000</c:v>
                </c:pt>
                <c:pt idx="2406">
                  <c:v>5000</c:v>
                </c:pt>
                <c:pt idx="2407">
                  <c:v>5000</c:v>
                </c:pt>
                <c:pt idx="2408">
                  <c:v>5000</c:v>
                </c:pt>
                <c:pt idx="2409">
                  <c:v>5000</c:v>
                </c:pt>
                <c:pt idx="2410">
                  <c:v>5000</c:v>
                </c:pt>
                <c:pt idx="2411">
                  <c:v>5000</c:v>
                </c:pt>
                <c:pt idx="2412">
                  <c:v>5000</c:v>
                </c:pt>
                <c:pt idx="2413">
                  <c:v>5000</c:v>
                </c:pt>
                <c:pt idx="2414">
                  <c:v>5000</c:v>
                </c:pt>
                <c:pt idx="2415">
                  <c:v>5000</c:v>
                </c:pt>
                <c:pt idx="2416">
                  <c:v>5000</c:v>
                </c:pt>
                <c:pt idx="2417">
                  <c:v>5000</c:v>
                </c:pt>
                <c:pt idx="2418">
                  <c:v>5000</c:v>
                </c:pt>
                <c:pt idx="2419">
                  <c:v>5000</c:v>
                </c:pt>
                <c:pt idx="2420">
                  <c:v>5000</c:v>
                </c:pt>
                <c:pt idx="2421">
                  <c:v>5000</c:v>
                </c:pt>
                <c:pt idx="2422">
                  <c:v>5000</c:v>
                </c:pt>
                <c:pt idx="2423">
                  <c:v>5000</c:v>
                </c:pt>
                <c:pt idx="2424">
                  <c:v>5000</c:v>
                </c:pt>
                <c:pt idx="2425">
                  <c:v>5000</c:v>
                </c:pt>
                <c:pt idx="2426">
                  <c:v>5000</c:v>
                </c:pt>
                <c:pt idx="2427">
                  <c:v>5000</c:v>
                </c:pt>
                <c:pt idx="2428">
                  <c:v>5000</c:v>
                </c:pt>
                <c:pt idx="2429">
                  <c:v>5000</c:v>
                </c:pt>
                <c:pt idx="2430">
                  <c:v>5000</c:v>
                </c:pt>
                <c:pt idx="2431">
                  <c:v>5000</c:v>
                </c:pt>
                <c:pt idx="2432">
                  <c:v>5000</c:v>
                </c:pt>
                <c:pt idx="2433">
                  <c:v>5000</c:v>
                </c:pt>
                <c:pt idx="2434">
                  <c:v>5000</c:v>
                </c:pt>
                <c:pt idx="2435">
                  <c:v>5000</c:v>
                </c:pt>
                <c:pt idx="2436">
                  <c:v>5000</c:v>
                </c:pt>
                <c:pt idx="2437">
                  <c:v>5000</c:v>
                </c:pt>
                <c:pt idx="2438">
                  <c:v>5000</c:v>
                </c:pt>
                <c:pt idx="2439">
                  <c:v>5000</c:v>
                </c:pt>
                <c:pt idx="2440">
                  <c:v>5000</c:v>
                </c:pt>
                <c:pt idx="2441">
                  <c:v>5000</c:v>
                </c:pt>
                <c:pt idx="2442">
                  <c:v>5000</c:v>
                </c:pt>
                <c:pt idx="2443">
                  <c:v>5000</c:v>
                </c:pt>
                <c:pt idx="2444">
                  <c:v>5000</c:v>
                </c:pt>
                <c:pt idx="2445">
                  <c:v>5000</c:v>
                </c:pt>
                <c:pt idx="2446">
                  <c:v>5000</c:v>
                </c:pt>
                <c:pt idx="2447">
                  <c:v>5000</c:v>
                </c:pt>
                <c:pt idx="2448">
                  <c:v>5000</c:v>
                </c:pt>
                <c:pt idx="2449">
                  <c:v>5000</c:v>
                </c:pt>
                <c:pt idx="2450">
                  <c:v>5000</c:v>
                </c:pt>
                <c:pt idx="2451">
                  <c:v>5000</c:v>
                </c:pt>
                <c:pt idx="2452">
                  <c:v>5000</c:v>
                </c:pt>
                <c:pt idx="2453">
                  <c:v>5000</c:v>
                </c:pt>
                <c:pt idx="2454">
                  <c:v>5000</c:v>
                </c:pt>
                <c:pt idx="2455">
                  <c:v>5000</c:v>
                </c:pt>
                <c:pt idx="2456">
                  <c:v>5000</c:v>
                </c:pt>
                <c:pt idx="2457">
                  <c:v>5000</c:v>
                </c:pt>
                <c:pt idx="2458">
                  <c:v>5000</c:v>
                </c:pt>
                <c:pt idx="2459">
                  <c:v>5000</c:v>
                </c:pt>
                <c:pt idx="2460">
                  <c:v>5000</c:v>
                </c:pt>
                <c:pt idx="2461">
                  <c:v>5000</c:v>
                </c:pt>
                <c:pt idx="2462">
                  <c:v>5000</c:v>
                </c:pt>
                <c:pt idx="2463">
                  <c:v>5000</c:v>
                </c:pt>
                <c:pt idx="2464">
                  <c:v>5000</c:v>
                </c:pt>
                <c:pt idx="2465">
                  <c:v>5000</c:v>
                </c:pt>
                <c:pt idx="2466">
                  <c:v>5000</c:v>
                </c:pt>
                <c:pt idx="2467">
                  <c:v>5000</c:v>
                </c:pt>
                <c:pt idx="2468">
                  <c:v>5000</c:v>
                </c:pt>
                <c:pt idx="2469">
                  <c:v>5000</c:v>
                </c:pt>
                <c:pt idx="2470">
                  <c:v>5000</c:v>
                </c:pt>
                <c:pt idx="2471">
                  <c:v>5000</c:v>
                </c:pt>
                <c:pt idx="2472">
                  <c:v>5000</c:v>
                </c:pt>
                <c:pt idx="2473">
                  <c:v>5000</c:v>
                </c:pt>
                <c:pt idx="2474">
                  <c:v>5000</c:v>
                </c:pt>
                <c:pt idx="2475">
                  <c:v>5000</c:v>
                </c:pt>
                <c:pt idx="2476">
                  <c:v>5000</c:v>
                </c:pt>
                <c:pt idx="2477">
                  <c:v>5000</c:v>
                </c:pt>
                <c:pt idx="2478">
                  <c:v>5000</c:v>
                </c:pt>
                <c:pt idx="2479">
                  <c:v>5000</c:v>
                </c:pt>
                <c:pt idx="2480">
                  <c:v>5000</c:v>
                </c:pt>
                <c:pt idx="2481">
                  <c:v>5000</c:v>
                </c:pt>
                <c:pt idx="2482">
                  <c:v>5000</c:v>
                </c:pt>
                <c:pt idx="2483">
                  <c:v>5000</c:v>
                </c:pt>
                <c:pt idx="2484">
                  <c:v>5000</c:v>
                </c:pt>
                <c:pt idx="2485">
                  <c:v>5000</c:v>
                </c:pt>
                <c:pt idx="2486">
                  <c:v>5000</c:v>
                </c:pt>
                <c:pt idx="2487">
                  <c:v>5000</c:v>
                </c:pt>
                <c:pt idx="2488">
                  <c:v>5000</c:v>
                </c:pt>
                <c:pt idx="2489">
                  <c:v>5000</c:v>
                </c:pt>
                <c:pt idx="2490">
                  <c:v>5000</c:v>
                </c:pt>
                <c:pt idx="2491">
                  <c:v>5000</c:v>
                </c:pt>
                <c:pt idx="2492">
                  <c:v>5000</c:v>
                </c:pt>
                <c:pt idx="2493">
                  <c:v>5000</c:v>
                </c:pt>
                <c:pt idx="2494">
                  <c:v>5000</c:v>
                </c:pt>
                <c:pt idx="2495">
                  <c:v>5000</c:v>
                </c:pt>
                <c:pt idx="2496">
                  <c:v>5000</c:v>
                </c:pt>
                <c:pt idx="2497">
                  <c:v>5000</c:v>
                </c:pt>
                <c:pt idx="2498">
                  <c:v>5000</c:v>
                </c:pt>
                <c:pt idx="2499">
                  <c:v>5000</c:v>
                </c:pt>
                <c:pt idx="2500">
                  <c:v>5000</c:v>
                </c:pt>
                <c:pt idx="2501">
                  <c:v>5000</c:v>
                </c:pt>
                <c:pt idx="2502">
                  <c:v>5000</c:v>
                </c:pt>
                <c:pt idx="2503">
                  <c:v>5000</c:v>
                </c:pt>
                <c:pt idx="2504">
                  <c:v>5000</c:v>
                </c:pt>
                <c:pt idx="2505">
                  <c:v>5000</c:v>
                </c:pt>
                <c:pt idx="2506">
                  <c:v>5000</c:v>
                </c:pt>
                <c:pt idx="2507">
                  <c:v>5000</c:v>
                </c:pt>
                <c:pt idx="2508">
                  <c:v>5000</c:v>
                </c:pt>
                <c:pt idx="2509">
                  <c:v>5000</c:v>
                </c:pt>
                <c:pt idx="2510">
                  <c:v>5000</c:v>
                </c:pt>
                <c:pt idx="2511">
                  <c:v>5000</c:v>
                </c:pt>
                <c:pt idx="2512">
                  <c:v>5000</c:v>
                </c:pt>
                <c:pt idx="2513">
                  <c:v>5000</c:v>
                </c:pt>
                <c:pt idx="2514">
                  <c:v>5000</c:v>
                </c:pt>
                <c:pt idx="2515">
                  <c:v>5000</c:v>
                </c:pt>
                <c:pt idx="2516">
                  <c:v>5000</c:v>
                </c:pt>
                <c:pt idx="2517">
                  <c:v>5000</c:v>
                </c:pt>
                <c:pt idx="2518">
                  <c:v>5000</c:v>
                </c:pt>
                <c:pt idx="2519">
                  <c:v>5000</c:v>
                </c:pt>
                <c:pt idx="2520">
                  <c:v>5000</c:v>
                </c:pt>
                <c:pt idx="2521">
                  <c:v>5000</c:v>
                </c:pt>
                <c:pt idx="2522">
                  <c:v>5000</c:v>
                </c:pt>
                <c:pt idx="2523">
                  <c:v>5000</c:v>
                </c:pt>
                <c:pt idx="2524">
                  <c:v>5000</c:v>
                </c:pt>
                <c:pt idx="2525">
                  <c:v>5000</c:v>
                </c:pt>
                <c:pt idx="2526">
                  <c:v>5000</c:v>
                </c:pt>
                <c:pt idx="2527">
                  <c:v>5000</c:v>
                </c:pt>
                <c:pt idx="2528">
                  <c:v>5000</c:v>
                </c:pt>
                <c:pt idx="2529">
                  <c:v>5000</c:v>
                </c:pt>
                <c:pt idx="2530">
                  <c:v>5000</c:v>
                </c:pt>
                <c:pt idx="2531">
                  <c:v>5000</c:v>
                </c:pt>
                <c:pt idx="2532">
                  <c:v>5000</c:v>
                </c:pt>
                <c:pt idx="2533">
                  <c:v>5000</c:v>
                </c:pt>
                <c:pt idx="2534">
                  <c:v>5000</c:v>
                </c:pt>
                <c:pt idx="2535">
                  <c:v>5000</c:v>
                </c:pt>
                <c:pt idx="2536">
                  <c:v>5000</c:v>
                </c:pt>
                <c:pt idx="2537">
                  <c:v>5000</c:v>
                </c:pt>
                <c:pt idx="2538">
                  <c:v>5000</c:v>
                </c:pt>
                <c:pt idx="2539">
                  <c:v>5000</c:v>
                </c:pt>
                <c:pt idx="2540">
                  <c:v>5000</c:v>
                </c:pt>
                <c:pt idx="2541">
                  <c:v>5000</c:v>
                </c:pt>
                <c:pt idx="2542">
                  <c:v>5000</c:v>
                </c:pt>
                <c:pt idx="2543">
                  <c:v>5000</c:v>
                </c:pt>
                <c:pt idx="2544">
                  <c:v>5000</c:v>
                </c:pt>
                <c:pt idx="2545">
                  <c:v>5000</c:v>
                </c:pt>
                <c:pt idx="2546">
                  <c:v>5000</c:v>
                </c:pt>
                <c:pt idx="2547">
                  <c:v>5000</c:v>
                </c:pt>
                <c:pt idx="2548">
                  <c:v>5000</c:v>
                </c:pt>
                <c:pt idx="2549">
                  <c:v>5000</c:v>
                </c:pt>
                <c:pt idx="2550">
                  <c:v>5000</c:v>
                </c:pt>
                <c:pt idx="2551">
                  <c:v>5000</c:v>
                </c:pt>
                <c:pt idx="2552">
                  <c:v>5000</c:v>
                </c:pt>
                <c:pt idx="2553">
                  <c:v>5000</c:v>
                </c:pt>
                <c:pt idx="2554">
                  <c:v>5000</c:v>
                </c:pt>
                <c:pt idx="2555">
                  <c:v>5000</c:v>
                </c:pt>
                <c:pt idx="2556">
                  <c:v>5000</c:v>
                </c:pt>
                <c:pt idx="2557">
                  <c:v>5000</c:v>
                </c:pt>
                <c:pt idx="2558">
                  <c:v>5000</c:v>
                </c:pt>
                <c:pt idx="2559">
                  <c:v>5000</c:v>
                </c:pt>
                <c:pt idx="2560">
                  <c:v>5000</c:v>
                </c:pt>
                <c:pt idx="2561">
                  <c:v>5000</c:v>
                </c:pt>
                <c:pt idx="2562">
                  <c:v>5000</c:v>
                </c:pt>
                <c:pt idx="2563">
                  <c:v>5000</c:v>
                </c:pt>
                <c:pt idx="2564">
                  <c:v>5000</c:v>
                </c:pt>
                <c:pt idx="2565">
                  <c:v>5000</c:v>
                </c:pt>
                <c:pt idx="2566">
                  <c:v>5000</c:v>
                </c:pt>
                <c:pt idx="2567">
                  <c:v>5000</c:v>
                </c:pt>
                <c:pt idx="2568">
                  <c:v>5000</c:v>
                </c:pt>
                <c:pt idx="2569">
                  <c:v>5000</c:v>
                </c:pt>
                <c:pt idx="2570">
                  <c:v>5000</c:v>
                </c:pt>
                <c:pt idx="2571">
                  <c:v>5000</c:v>
                </c:pt>
                <c:pt idx="2572">
                  <c:v>5000</c:v>
                </c:pt>
                <c:pt idx="2573">
                  <c:v>5000</c:v>
                </c:pt>
                <c:pt idx="2574">
                  <c:v>5000</c:v>
                </c:pt>
                <c:pt idx="2575">
                  <c:v>5000</c:v>
                </c:pt>
                <c:pt idx="2576">
                  <c:v>5000</c:v>
                </c:pt>
                <c:pt idx="2577">
                  <c:v>5000</c:v>
                </c:pt>
                <c:pt idx="2578">
                  <c:v>5000</c:v>
                </c:pt>
                <c:pt idx="2579">
                  <c:v>5000</c:v>
                </c:pt>
                <c:pt idx="2580">
                  <c:v>5000</c:v>
                </c:pt>
                <c:pt idx="2581">
                  <c:v>5000</c:v>
                </c:pt>
                <c:pt idx="2582">
                  <c:v>5000</c:v>
                </c:pt>
                <c:pt idx="2583">
                  <c:v>5000</c:v>
                </c:pt>
                <c:pt idx="2584">
                  <c:v>5000</c:v>
                </c:pt>
                <c:pt idx="2585">
                  <c:v>5000</c:v>
                </c:pt>
                <c:pt idx="2586">
                  <c:v>5000</c:v>
                </c:pt>
                <c:pt idx="2587">
                  <c:v>5000</c:v>
                </c:pt>
                <c:pt idx="2588">
                  <c:v>5000</c:v>
                </c:pt>
                <c:pt idx="2589">
                  <c:v>5000</c:v>
                </c:pt>
                <c:pt idx="2590">
                  <c:v>5000</c:v>
                </c:pt>
                <c:pt idx="2591">
                  <c:v>5000</c:v>
                </c:pt>
                <c:pt idx="2592">
                  <c:v>5000</c:v>
                </c:pt>
                <c:pt idx="2593">
                  <c:v>5000</c:v>
                </c:pt>
                <c:pt idx="2594">
                  <c:v>5000</c:v>
                </c:pt>
                <c:pt idx="2595">
                  <c:v>5000</c:v>
                </c:pt>
                <c:pt idx="2596">
                  <c:v>5000</c:v>
                </c:pt>
                <c:pt idx="2597">
                  <c:v>5000</c:v>
                </c:pt>
                <c:pt idx="2598">
                  <c:v>5000</c:v>
                </c:pt>
                <c:pt idx="2599">
                  <c:v>5000</c:v>
                </c:pt>
                <c:pt idx="2600">
                  <c:v>5000</c:v>
                </c:pt>
                <c:pt idx="2601">
                  <c:v>5000</c:v>
                </c:pt>
                <c:pt idx="2602">
                  <c:v>5000</c:v>
                </c:pt>
                <c:pt idx="2603">
                  <c:v>5000</c:v>
                </c:pt>
                <c:pt idx="2604">
                  <c:v>5000</c:v>
                </c:pt>
                <c:pt idx="2605">
                  <c:v>5000</c:v>
                </c:pt>
                <c:pt idx="2606">
                  <c:v>5000</c:v>
                </c:pt>
                <c:pt idx="2607">
                  <c:v>5000</c:v>
                </c:pt>
                <c:pt idx="2608">
                  <c:v>5000</c:v>
                </c:pt>
                <c:pt idx="2609">
                  <c:v>5000</c:v>
                </c:pt>
                <c:pt idx="2610">
                  <c:v>5000</c:v>
                </c:pt>
                <c:pt idx="2611">
                  <c:v>5000</c:v>
                </c:pt>
                <c:pt idx="2612">
                  <c:v>5000</c:v>
                </c:pt>
                <c:pt idx="2613">
                  <c:v>5000</c:v>
                </c:pt>
                <c:pt idx="2614">
                  <c:v>5000</c:v>
                </c:pt>
                <c:pt idx="2615">
                  <c:v>5000</c:v>
                </c:pt>
                <c:pt idx="2616">
                  <c:v>5000</c:v>
                </c:pt>
                <c:pt idx="2617">
                  <c:v>5000</c:v>
                </c:pt>
                <c:pt idx="2618">
                  <c:v>5000</c:v>
                </c:pt>
                <c:pt idx="2619">
                  <c:v>5000</c:v>
                </c:pt>
                <c:pt idx="2620">
                  <c:v>5000</c:v>
                </c:pt>
                <c:pt idx="2621">
                  <c:v>5000</c:v>
                </c:pt>
                <c:pt idx="2622">
                  <c:v>5000</c:v>
                </c:pt>
                <c:pt idx="2623">
                  <c:v>5000</c:v>
                </c:pt>
                <c:pt idx="2624">
                  <c:v>5000</c:v>
                </c:pt>
                <c:pt idx="2625">
                  <c:v>5000</c:v>
                </c:pt>
                <c:pt idx="2626">
                  <c:v>5000</c:v>
                </c:pt>
                <c:pt idx="2627">
                  <c:v>5000</c:v>
                </c:pt>
                <c:pt idx="2628">
                  <c:v>5000</c:v>
                </c:pt>
                <c:pt idx="2629">
                  <c:v>5000</c:v>
                </c:pt>
                <c:pt idx="2630">
                  <c:v>5000</c:v>
                </c:pt>
                <c:pt idx="2631">
                  <c:v>5000</c:v>
                </c:pt>
                <c:pt idx="2632">
                  <c:v>5000</c:v>
                </c:pt>
                <c:pt idx="2633">
                  <c:v>5000</c:v>
                </c:pt>
                <c:pt idx="2634">
                  <c:v>5000</c:v>
                </c:pt>
                <c:pt idx="2635">
                  <c:v>5000</c:v>
                </c:pt>
                <c:pt idx="2636">
                  <c:v>5000</c:v>
                </c:pt>
                <c:pt idx="2637">
                  <c:v>5000</c:v>
                </c:pt>
                <c:pt idx="2638">
                  <c:v>5000</c:v>
                </c:pt>
                <c:pt idx="2639">
                  <c:v>5000</c:v>
                </c:pt>
                <c:pt idx="2640">
                  <c:v>5000</c:v>
                </c:pt>
                <c:pt idx="2641">
                  <c:v>5000</c:v>
                </c:pt>
                <c:pt idx="2642">
                  <c:v>5000</c:v>
                </c:pt>
                <c:pt idx="2643">
                  <c:v>5000</c:v>
                </c:pt>
                <c:pt idx="2644">
                  <c:v>5000</c:v>
                </c:pt>
                <c:pt idx="2645">
                  <c:v>5000</c:v>
                </c:pt>
                <c:pt idx="2646">
                  <c:v>5000</c:v>
                </c:pt>
                <c:pt idx="2647">
                  <c:v>5000</c:v>
                </c:pt>
                <c:pt idx="2648">
                  <c:v>5000</c:v>
                </c:pt>
                <c:pt idx="2649">
                  <c:v>5000</c:v>
                </c:pt>
                <c:pt idx="2650">
                  <c:v>5000</c:v>
                </c:pt>
                <c:pt idx="2651">
                  <c:v>5000</c:v>
                </c:pt>
                <c:pt idx="2652">
                  <c:v>5000</c:v>
                </c:pt>
                <c:pt idx="2653">
                  <c:v>5000</c:v>
                </c:pt>
                <c:pt idx="2654">
                  <c:v>5000</c:v>
                </c:pt>
                <c:pt idx="2655">
                  <c:v>5000</c:v>
                </c:pt>
                <c:pt idx="2656">
                  <c:v>5000</c:v>
                </c:pt>
                <c:pt idx="2657">
                  <c:v>5000</c:v>
                </c:pt>
                <c:pt idx="2658">
                  <c:v>5000</c:v>
                </c:pt>
                <c:pt idx="2659">
                  <c:v>5000</c:v>
                </c:pt>
                <c:pt idx="2660">
                  <c:v>5000</c:v>
                </c:pt>
                <c:pt idx="2661">
                  <c:v>5000</c:v>
                </c:pt>
                <c:pt idx="2662">
                  <c:v>5000</c:v>
                </c:pt>
                <c:pt idx="2663">
                  <c:v>5000</c:v>
                </c:pt>
                <c:pt idx="2664">
                  <c:v>5000</c:v>
                </c:pt>
                <c:pt idx="2665">
                  <c:v>5000</c:v>
                </c:pt>
                <c:pt idx="2666">
                  <c:v>5000</c:v>
                </c:pt>
                <c:pt idx="2667">
                  <c:v>5000</c:v>
                </c:pt>
                <c:pt idx="2668">
                  <c:v>5000</c:v>
                </c:pt>
                <c:pt idx="2669">
                  <c:v>5000</c:v>
                </c:pt>
                <c:pt idx="2670">
                  <c:v>5000</c:v>
                </c:pt>
                <c:pt idx="2671">
                  <c:v>5000</c:v>
                </c:pt>
                <c:pt idx="2672">
                  <c:v>5000</c:v>
                </c:pt>
                <c:pt idx="2673">
                  <c:v>5000</c:v>
                </c:pt>
                <c:pt idx="2674">
                  <c:v>5000</c:v>
                </c:pt>
                <c:pt idx="2675">
                  <c:v>5000</c:v>
                </c:pt>
                <c:pt idx="2676">
                  <c:v>5000</c:v>
                </c:pt>
                <c:pt idx="2677">
                  <c:v>5000</c:v>
                </c:pt>
                <c:pt idx="2678">
                  <c:v>5000</c:v>
                </c:pt>
                <c:pt idx="2679">
                  <c:v>5000</c:v>
                </c:pt>
                <c:pt idx="2680">
                  <c:v>5000</c:v>
                </c:pt>
                <c:pt idx="2681">
                  <c:v>5000</c:v>
                </c:pt>
                <c:pt idx="2682">
                  <c:v>5000</c:v>
                </c:pt>
                <c:pt idx="2683">
                  <c:v>5000</c:v>
                </c:pt>
                <c:pt idx="2684">
                  <c:v>5000</c:v>
                </c:pt>
                <c:pt idx="2685">
                  <c:v>5000</c:v>
                </c:pt>
                <c:pt idx="2686">
                  <c:v>5000</c:v>
                </c:pt>
                <c:pt idx="2687">
                  <c:v>5000</c:v>
                </c:pt>
                <c:pt idx="2688">
                  <c:v>5000</c:v>
                </c:pt>
                <c:pt idx="2689">
                  <c:v>5000</c:v>
                </c:pt>
                <c:pt idx="2690">
                  <c:v>5000</c:v>
                </c:pt>
                <c:pt idx="2691">
                  <c:v>5000</c:v>
                </c:pt>
                <c:pt idx="2692">
                  <c:v>5000</c:v>
                </c:pt>
                <c:pt idx="2693">
                  <c:v>5000</c:v>
                </c:pt>
                <c:pt idx="2694">
                  <c:v>5000</c:v>
                </c:pt>
                <c:pt idx="2695">
                  <c:v>5000</c:v>
                </c:pt>
                <c:pt idx="2696">
                  <c:v>5000</c:v>
                </c:pt>
                <c:pt idx="2697">
                  <c:v>5000</c:v>
                </c:pt>
                <c:pt idx="2698">
                  <c:v>5000</c:v>
                </c:pt>
                <c:pt idx="2699">
                  <c:v>5000</c:v>
                </c:pt>
                <c:pt idx="2700">
                  <c:v>5000</c:v>
                </c:pt>
                <c:pt idx="2701">
                  <c:v>5000</c:v>
                </c:pt>
                <c:pt idx="2702">
                  <c:v>5000</c:v>
                </c:pt>
                <c:pt idx="2703">
                  <c:v>5000</c:v>
                </c:pt>
                <c:pt idx="2704">
                  <c:v>5000</c:v>
                </c:pt>
                <c:pt idx="2705">
                  <c:v>5000</c:v>
                </c:pt>
                <c:pt idx="2706">
                  <c:v>5000</c:v>
                </c:pt>
                <c:pt idx="2707">
                  <c:v>5000</c:v>
                </c:pt>
                <c:pt idx="2708">
                  <c:v>5000</c:v>
                </c:pt>
                <c:pt idx="2709">
                  <c:v>5000</c:v>
                </c:pt>
                <c:pt idx="2710">
                  <c:v>5000</c:v>
                </c:pt>
                <c:pt idx="2711">
                  <c:v>5000</c:v>
                </c:pt>
                <c:pt idx="2712">
                  <c:v>5000</c:v>
                </c:pt>
                <c:pt idx="2713">
                  <c:v>5000</c:v>
                </c:pt>
                <c:pt idx="2714">
                  <c:v>5000</c:v>
                </c:pt>
                <c:pt idx="2715">
                  <c:v>5000</c:v>
                </c:pt>
                <c:pt idx="2716">
                  <c:v>5000</c:v>
                </c:pt>
                <c:pt idx="2717">
                  <c:v>5000</c:v>
                </c:pt>
                <c:pt idx="2718">
                  <c:v>5000</c:v>
                </c:pt>
                <c:pt idx="2719">
                  <c:v>5000</c:v>
                </c:pt>
                <c:pt idx="2720">
                  <c:v>5000</c:v>
                </c:pt>
                <c:pt idx="2721">
                  <c:v>5000</c:v>
                </c:pt>
                <c:pt idx="2722">
                  <c:v>5000</c:v>
                </c:pt>
                <c:pt idx="2723">
                  <c:v>5000</c:v>
                </c:pt>
                <c:pt idx="2724">
                  <c:v>5000</c:v>
                </c:pt>
                <c:pt idx="2725">
                  <c:v>5000</c:v>
                </c:pt>
                <c:pt idx="2726">
                  <c:v>5000</c:v>
                </c:pt>
                <c:pt idx="2727">
                  <c:v>5000</c:v>
                </c:pt>
                <c:pt idx="2728">
                  <c:v>5000</c:v>
                </c:pt>
                <c:pt idx="2729">
                  <c:v>5000</c:v>
                </c:pt>
                <c:pt idx="2730">
                  <c:v>5000</c:v>
                </c:pt>
                <c:pt idx="2731">
                  <c:v>5000</c:v>
                </c:pt>
                <c:pt idx="2732">
                  <c:v>5000</c:v>
                </c:pt>
                <c:pt idx="2733">
                  <c:v>5000</c:v>
                </c:pt>
                <c:pt idx="2734">
                  <c:v>5000</c:v>
                </c:pt>
                <c:pt idx="2735">
                  <c:v>5000</c:v>
                </c:pt>
                <c:pt idx="2736">
                  <c:v>5000</c:v>
                </c:pt>
                <c:pt idx="2737">
                  <c:v>5000</c:v>
                </c:pt>
                <c:pt idx="2738">
                  <c:v>5000</c:v>
                </c:pt>
                <c:pt idx="2739">
                  <c:v>5000</c:v>
                </c:pt>
                <c:pt idx="2740">
                  <c:v>5000</c:v>
                </c:pt>
                <c:pt idx="2741">
                  <c:v>5000</c:v>
                </c:pt>
                <c:pt idx="2742">
                  <c:v>5000</c:v>
                </c:pt>
                <c:pt idx="2743">
                  <c:v>5000</c:v>
                </c:pt>
                <c:pt idx="2744">
                  <c:v>5000</c:v>
                </c:pt>
                <c:pt idx="2745">
                  <c:v>5000</c:v>
                </c:pt>
                <c:pt idx="2746">
                  <c:v>5000</c:v>
                </c:pt>
                <c:pt idx="2747">
                  <c:v>5000</c:v>
                </c:pt>
                <c:pt idx="2748">
                  <c:v>5000</c:v>
                </c:pt>
                <c:pt idx="2749">
                  <c:v>5000</c:v>
                </c:pt>
                <c:pt idx="2750">
                  <c:v>5000</c:v>
                </c:pt>
                <c:pt idx="2751">
                  <c:v>5000</c:v>
                </c:pt>
                <c:pt idx="2752">
                  <c:v>5000</c:v>
                </c:pt>
                <c:pt idx="2753">
                  <c:v>5000</c:v>
                </c:pt>
                <c:pt idx="2754">
                  <c:v>5000</c:v>
                </c:pt>
                <c:pt idx="2755">
                  <c:v>5000</c:v>
                </c:pt>
                <c:pt idx="2756">
                  <c:v>5000</c:v>
                </c:pt>
                <c:pt idx="2757">
                  <c:v>5000</c:v>
                </c:pt>
                <c:pt idx="2758">
                  <c:v>5000</c:v>
                </c:pt>
                <c:pt idx="2759">
                  <c:v>5000</c:v>
                </c:pt>
                <c:pt idx="2760">
                  <c:v>5000</c:v>
                </c:pt>
                <c:pt idx="2761">
                  <c:v>5000</c:v>
                </c:pt>
                <c:pt idx="2762">
                  <c:v>5000</c:v>
                </c:pt>
                <c:pt idx="2763">
                  <c:v>5000</c:v>
                </c:pt>
                <c:pt idx="2764">
                  <c:v>5000</c:v>
                </c:pt>
                <c:pt idx="2765">
                  <c:v>5000</c:v>
                </c:pt>
                <c:pt idx="2766">
                  <c:v>5000</c:v>
                </c:pt>
                <c:pt idx="2767">
                  <c:v>5000</c:v>
                </c:pt>
                <c:pt idx="2768">
                  <c:v>5000</c:v>
                </c:pt>
                <c:pt idx="2769">
                  <c:v>5000</c:v>
                </c:pt>
                <c:pt idx="2770">
                  <c:v>5000</c:v>
                </c:pt>
                <c:pt idx="2771">
                  <c:v>5000</c:v>
                </c:pt>
                <c:pt idx="2772">
                  <c:v>5000</c:v>
                </c:pt>
                <c:pt idx="2773">
                  <c:v>5000</c:v>
                </c:pt>
                <c:pt idx="2774">
                  <c:v>5000</c:v>
                </c:pt>
                <c:pt idx="2775">
                  <c:v>5000</c:v>
                </c:pt>
                <c:pt idx="2776">
                  <c:v>5000</c:v>
                </c:pt>
                <c:pt idx="2777">
                  <c:v>5000</c:v>
                </c:pt>
                <c:pt idx="2778">
                  <c:v>5000</c:v>
                </c:pt>
                <c:pt idx="2779">
                  <c:v>5000</c:v>
                </c:pt>
                <c:pt idx="2780">
                  <c:v>5000</c:v>
                </c:pt>
                <c:pt idx="2781">
                  <c:v>5000</c:v>
                </c:pt>
                <c:pt idx="2782">
                  <c:v>5000</c:v>
                </c:pt>
                <c:pt idx="2783">
                  <c:v>5000</c:v>
                </c:pt>
                <c:pt idx="2784">
                  <c:v>5000</c:v>
                </c:pt>
                <c:pt idx="2785">
                  <c:v>5000</c:v>
                </c:pt>
                <c:pt idx="2786">
                  <c:v>5000</c:v>
                </c:pt>
                <c:pt idx="2787">
                  <c:v>5000</c:v>
                </c:pt>
                <c:pt idx="2788">
                  <c:v>5000</c:v>
                </c:pt>
                <c:pt idx="2789">
                  <c:v>5000</c:v>
                </c:pt>
                <c:pt idx="2790">
                  <c:v>5000</c:v>
                </c:pt>
                <c:pt idx="2791">
                  <c:v>5000</c:v>
                </c:pt>
                <c:pt idx="2792">
                  <c:v>5000</c:v>
                </c:pt>
                <c:pt idx="2793">
                  <c:v>5000</c:v>
                </c:pt>
                <c:pt idx="2794">
                  <c:v>5000</c:v>
                </c:pt>
                <c:pt idx="2795">
                  <c:v>5000</c:v>
                </c:pt>
                <c:pt idx="2796">
                  <c:v>5000</c:v>
                </c:pt>
                <c:pt idx="2797">
                  <c:v>5000</c:v>
                </c:pt>
                <c:pt idx="2798">
                  <c:v>5000</c:v>
                </c:pt>
                <c:pt idx="2799">
                  <c:v>5000</c:v>
                </c:pt>
                <c:pt idx="2800">
                  <c:v>5000</c:v>
                </c:pt>
                <c:pt idx="2801">
                  <c:v>5000</c:v>
                </c:pt>
                <c:pt idx="2802">
                  <c:v>5000</c:v>
                </c:pt>
                <c:pt idx="2803">
                  <c:v>5000</c:v>
                </c:pt>
                <c:pt idx="2804">
                  <c:v>5000</c:v>
                </c:pt>
                <c:pt idx="2805">
                  <c:v>5000</c:v>
                </c:pt>
                <c:pt idx="2806">
                  <c:v>5000</c:v>
                </c:pt>
                <c:pt idx="2807">
                  <c:v>5000</c:v>
                </c:pt>
                <c:pt idx="2808">
                  <c:v>5000</c:v>
                </c:pt>
                <c:pt idx="2809">
                  <c:v>5000</c:v>
                </c:pt>
                <c:pt idx="2810">
                  <c:v>5000</c:v>
                </c:pt>
                <c:pt idx="2811">
                  <c:v>5000</c:v>
                </c:pt>
                <c:pt idx="2812">
                  <c:v>5000</c:v>
                </c:pt>
                <c:pt idx="2813">
                  <c:v>5000</c:v>
                </c:pt>
                <c:pt idx="2814">
                  <c:v>5000</c:v>
                </c:pt>
                <c:pt idx="2815">
                  <c:v>5000</c:v>
                </c:pt>
                <c:pt idx="2816">
                  <c:v>5000</c:v>
                </c:pt>
                <c:pt idx="2817">
                  <c:v>5000</c:v>
                </c:pt>
                <c:pt idx="2818">
                  <c:v>5000</c:v>
                </c:pt>
                <c:pt idx="2819">
                  <c:v>5000</c:v>
                </c:pt>
                <c:pt idx="2820">
                  <c:v>5000</c:v>
                </c:pt>
                <c:pt idx="2821">
                  <c:v>5000</c:v>
                </c:pt>
                <c:pt idx="2822">
                  <c:v>5000</c:v>
                </c:pt>
                <c:pt idx="2823">
                  <c:v>5000</c:v>
                </c:pt>
                <c:pt idx="2824">
                  <c:v>5000</c:v>
                </c:pt>
                <c:pt idx="2825">
                  <c:v>5000</c:v>
                </c:pt>
                <c:pt idx="2826">
                  <c:v>5000</c:v>
                </c:pt>
                <c:pt idx="2827">
                  <c:v>5000</c:v>
                </c:pt>
                <c:pt idx="2828">
                  <c:v>5000</c:v>
                </c:pt>
                <c:pt idx="2829">
                  <c:v>5000</c:v>
                </c:pt>
                <c:pt idx="2830">
                  <c:v>5000</c:v>
                </c:pt>
                <c:pt idx="2831">
                  <c:v>5000</c:v>
                </c:pt>
                <c:pt idx="2832">
                  <c:v>5000</c:v>
                </c:pt>
                <c:pt idx="2833">
                  <c:v>5000</c:v>
                </c:pt>
                <c:pt idx="2834">
                  <c:v>5000</c:v>
                </c:pt>
                <c:pt idx="2835">
                  <c:v>5000</c:v>
                </c:pt>
                <c:pt idx="2836">
                  <c:v>5000</c:v>
                </c:pt>
                <c:pt idx="2837">
                  <c:v>5000</c:v>
                </c:pt>
                <c:pt idx="2838">
                  <c:v>5000</c:v>
                </c:pt>
                <c:pt idx="2839">
                  <c:v>5000</c:v>
                </c:pt>
                <c:pt idx="2840">
                  <c:v>5000</c:v>
                </c:pt>
                <c:pt idx="2841">
                  <c:v>5000</c:v>
                </c:pt>
                <c:pt idx="2842">
                  <c:v>5000</c:v>
                </c:pt>
                <c:pt idx="2843">
                  <c:v>5000</c:v>
                </c:pt>
                <c:pt idx="2844">
                  <c:v>5000</c:v>
                </c:pt>
                <c:pt idx="2845">
                  <c:v>5000</c:v>
                </c:pt>
                <c:pt idx="2846">
                  <c:v>5000</c:v>
                </c:pt>
                <c:pt idx="2847">
                  <c:v>5000</c:v>
                </c:pt>
                <c:pt idx="2848">
                  <c:v>5000</c:v>
                </c:pt>
                <c:pt idx="2849">
                  <c:v>5000</c:v>
                </c:pt>
                <c:pt idx="2850">
                  <c:v>5000</c:v>
                </c:pt>
                <c:pt idx="2851">
                  <c:v>5000</c:v>
                </c:pt>
                <c:pt idx="2852">
                  <c:v>5000</c:v>
                </c:pt>
                <c:pt idx="2853">
                  <c:v>5000</c:v>
                </c:pt>
                <c:pt idx="2854">
                  <c:v>5000</c:v>
                </c:pt>
                <c:pt idx="2855">
                  <c:v>5000</c:v>
                </c:pt>
                <c:pt idx="2856">
                  <c:v>5000</c:v>
                </c:pt>
                <c:pt idx="2857">
                  <c:v>5000</c:v>
                </c:pt>
                <c:pt idx="2858">
                  <c:v>5000</c:v>
                </c:pt>
                <c:pt idx="2859">
                  <c:v>5000</c:v>
                </c:pt>
                <c:pt idx="2860">
                  <c:v>5000</c:v>
                </c:pt>
                <c:pt idx="2861">
                  <c:v>5000</c:v>
                </c:pt>
                <c:pt idx="2862">
                  <c:v>5000</c:v>
                </c:pt>
                <c:pt idx="2863">
                  <c:v>5000</c:v>
                </c:pt>
                <c:pt idx="2864">
                  <c:v>5000</c:v>
                </c:pt>
                <c:pt idx="2865">
                  <c:v>5000</c:v>
                </c:pt>
                <c:pt idx="2866">
                  <c:v>5000</c:v>
                </c:pt>
                <c:pt idx="2867">
                  <c:v>5000</c:v>
                </c:pt>
                <c:pt idx="2868">
                  <c:v>5000</c:v>
                </c:pt>
                <c:pt idx="2869">
                  <c:v>5000</c:v>
                </c:pt>
                <c:pt idx="2870">
                  <c:v>5000</c:v>
                </c:pt>
                <c:pt idx="2871">
                  <c:v>5000</c:v>
                </c:pt>
                <c:pt idx="2872">
                  <c:v>5000</c:v>
                </c:pt>
                <c:pt idx="2873">
                  <c:v>5000</c:v>
                </c:pt>
                <c:pt idx="2874">
                  <c:v>5000</c:v>
                </c:pt>
                <c:pt idx="2875">
                  <c:v>5000</c:v>
                </c:pt>
                <c:pt idx="2876">
                  <c:v>5000</c:v>
                </c:pt>
                <c:pt idx="2877">
                  <c:v>5000</c:v>
                </c:pt>
                <c:pt idx="2878">
                  <c:v>5000</c:v>
                </c:pt>
                <c:pt idx="2879">
                  <c:v>5000</c:v>
                </c:pt>
                <c:pt idx="2880">
                  <c:v>5000</c:v>
                </c:pt>
                <c:pt idx="2881">
                  <c:v>5000</c:v>
                </c:pt>
                <c:pt idx="2882">
                  <c:v>5000</c:v>
                </c:pt>
                <c:pt idx="2883">
                  <c:v>5000</c:v>
                </c:pt>
                <c:pt idx="2884">
                  <c:v>5000</c:v>
                </c:pt>
                <c:pt idx="2885">
                  <c:v>5000</c:v>
                </c:pt>
                <c:pt idx="2886">
                  <c:v>5000</c:v>
                </c:pt>
                <c:pt idx="2887">
                  <c:v>5000</c:v>
                </c:pt>
                <c:pt idx="2888">
                  <c:v>5000</c:v>
                </c:pt>
                <c:pt idx="2889">
                  <c:v>5000</c:v>
                </c:pt>
                <c:pt idx="2890">
                  <c:v>5000</c:v>
                </c:pt>
                <c:pt idx="2891">
                  <c:v>5000</c:v>
                </c:pt>
                <c:pt idx="2892">
                  <c:v>5000</c:v>
                </c:pt>
                <c:pt idx="2893">
                  <c:v>5000</c:v>
                </c:pt>
                <c:pt idx="2894">
                  <c:v>5000</c:v>
                </c:pt>
                <c:pt idx="2895">
                  <c:v>5000</c:v>
                </c:pt>
                <c:pt idx="2896">
                  <c:v>5000</c:v>
                </c:pt>
                <c:pt idx="2897">
                  <c:v>5000</c:v>
                </c:pt>
                <c:pt idx="2898">
                  <c:v>5000</c:v>
                </c:pt>
                <c:pt idx="2899">
                  <c:v>5000</c:v>
                </c:pt>
                <c:pt idx="2900">
                  <c:v>5000</c:v>
                </c:pt>
                <c:pt idx="2901">
                  <c:v>5000</c:v>
                </c:pt>
                <c:pt idx="2902">
                  <c:v>5000</c:v>
                </c:pt>
                <c:pt idx="2903">
                  <c:v>5000</c:v>
                </c:pt>
                <c:pt idx="2904">
                  <c:v>5000</c:v>
                </c:pt>
                <c:pt idx="2905">
                  <c:v>5000</c:v>
                </c:pt>
                <c:pt idx="2906">
                  <c:v>5000</c:v>
                </c:pt>
                <c:pt idx="2907">
                  <c:v>5000</c:v>
                </c:pt>
                <c:pt idx="2908">
                  <c:v>5000</c:v>
                </c:pt>
                <c:pt idx="2909">
                  <c:v>5000</c:v>
                </c:pt>
                <c:pt idx="2910">
                  <c:v>5000</c:v>
                </c:pt>
                <c:pt idx="2911">
                  <c:v>5000</c:v>
                </c:pt>
                <c:pt idx="2912">
                  <c:v>5000</c:v>
                </c:pt>
                <c:pt idx="2913">
                  <c:v>5000</c:v>
                </c:pt>
                <c:pt idx="2914">
                  <c:v>5000</c:v>
                </c:pt>
                <c:pt idx="2915">
                  <c:v>5000</c:v>
                </c:pt>
                <c:pt idx="2916">
                  <c:v>5000</c:v>
                </c:pt>
                <c:pt idx="2917">
                  <c:v>5000</c:v>
                </c:pt>
                <c:pt idx="2918">
                  <c:v>5000</c:v>
                </c:pt>
                <c:pt idx="2919">
                  <c:v>5000</c:v>
                </c:pt>
                <c:pt idx="2920">
                  <c:v>5000</c:v>
                </c:pt>
                <c:pt idx="2921">
                  <c:v>5000</c:v>
                </c:pt>
                <c:pt idx="2922">
                  <c:v>5000</c:v>
                </c:pt>
                <c:pt idx="2923">
                  <c:v>5000</c:v>
                </c:pt>
                <c:pt idx="2924">
                  <c:v>5000</c:v>
                </c:pt>
                <c:pt idx="2925">
                  <c:v>5000</c:v>
                </c:pt>
                <c:pt idx="2926">
                  <c:v>5000</c:v>
                </c:pt>
                <c:pt idx="2927">
                  <c:v>5000</c:v>
                </c:pt>
                <c:pt idx="2928">
                  <c:v>5000</c:v>
                </c:pt>
                <c:pt idx="2929">
                  <c:v>5000</c:v>
                </c:pt>
                <c:pt idx="2930">
                  <c:v>5000</c:v>
                </c:pt>
                <c:pt idx="2931">
                  <c:v>5000</c:v>
                </c:pt>
                <c:pt idx="2932">
                  <c:v>5000</c:v>
                </c:pt>
                <c:pt idx="2933">
                  <c:v>5000</c:v>
                </c:pt>
                <c:pt idx="2934">
                  <c:v>5000</c:v>
                </c:pt>
                <c:pt idx="2935">
                  <c:v>5000</c:v>
                </c:pt>
                <c:pt idx="2936">
                  <c:v>5000</c:v>
                </c:pt>
                <c:pt idx="2937">
                  <c:v>5000</c:v>
                </c:pt>
                <c:pt idx="2938">
                  <c:v>5000</c:v>
                </c:pt>
                <c:pt idx="2939">
                  <c:v>5000</c:v>
                </c:pt>
                <c:pt idx="2940">
                  <c:v>5000</c:v>
                </c:pt>
                <c:pt idx="2941">
                  <c:v>5000</c:v>
                </c:pt>
                <c:pt idx="2942">
                  <c:v>5000</c:v>
                </c:pt>
                <c:pt idx="2943">
                  <c:v>5000</c:v>
                </c:pt>
                <c:pt idx="2944">
                  <c:v>5000</c:v>
                </c:pt>
                <c:pt idx="2945">
                  <c:v>5000</c:v>
                </c:pt>
                <c:pt idx="2946">
                  <c:v>5000</c:v>
                </c:pt>
                <c:pt idx="2947">
                  <c:v>5000</c:v>
                </c:pt>
                <c:pt idx="2948">
                  <c:v>5000</c:v>
                </c:pt>
                <c:pt idx="2949">
                  <c:v>5000</c:v>
                </c:pt>
                <c:pt idx="2950">
                  <c:v>5000</c:v>
                </c:pt>
                <c:pt idx="2951">
                  <c:v>5000</c:v>
                </c:pt>
                <c:pt idx="2952">
                  <c:v>5000</c:v>
                </c:pt>
                <c:pt idx="2953">
                  <c:v>5000</c:v>
                </c:pt>
                <c:pt idx="2954">
                  <c:v>5000</c:v>
                </c:pt>
                <c:pt idx="2955">
                  <c:v>5000</c:v>
                </c:pt>
                <c:pt idx="2956">
                  <c:v>5000</c:v>
                </c:pt>
                <c:pt idx="2957">
                  <c:v>5000</c:v>
                </c:pt>
                <c:pt idx="2958">
                  <c:v>5000</c:v>
                </c:pt>
                <c:pt idx="2959">
                  <c:v>5000</c:v>
                </c:pt>
                <c:pt idx="2960">
                  <c:v>5000</c:v>
                </c:pt>
                <c:pt idx="2961">
                  <c:v>5000</c:v>
                </c:pt>
                <c:pt idx="2962">
                  <c:v>5000</c:v>
                </c:pt>
                <c:pt idx="2963">
                  <c:v>5000</c:v>
                </c:pt>
                <c:pt idx="2964">
                  <c:v>5000</c:v>
                </c:pt>
                <c:pt idx="2965">
                  <c:v>5000</c:v>
                </c:pt>
                <c:pt idx="2966">
                  <c:v>5000</c:v>
                </c:pt>
                <c:pt idx="2967">
                  <c:v>5000</c:v>
                </c:pt>
                <c:pt idx="2968">
                  <c:v>5000</c:v>
                </c:pt>
                <c:pt idx="2969">
                  <c:v>5000</c:v>
                </c:pt>
                <c:pt idx="2970">
                  <c:v>5000</c:v>
                </c:pt>
                <c:pt idx="2971">
                  <c:v>5000</c:v>
                </c:pt>
                <c:pt idx="2972">
                  <c:v>5000</c:v>
                </c:pt>
                <c:pt idx="2973">
                  <c:v>5000</c:v>
                </c:pt>
                <c:pt idx="2974">
                  <c:v>5000</c:v>
                </c:pt>
                <c:pt idx="2975">
                  <c:v>5000</c:v>
                </c:pt>
                <c:pt idx="2976">
                  <c:v>5000</c:v>
                </c:pt>
                <c:pt idx="2977">
                  <c:v>5000</c:v>
                </c:pt>
                <c:pt idx="2978">
                  <c:v>5000</c:v>
                </c:pt>
                <c:pt idx="2979">
                  <c:v>5000</c:v>
                </c:pt>
                <c:pt idx="2980">
                  <c:v>5000</c:v>
                </c:pt>
                <c:pt idx="2981">
                  <c:v>5000</c:v>
                </c:pt>
                <c:pt idx="2982">
                  <c:v>5000</c:v>
                </c:pt>
                <c:pt idx="2983">
                  <c:v>5000</c:v>
                </c:pt>
                <c:pt idx="2984">
                  <c:v>5000</c:v>
                </c:pt>
                <c:pt idx="2985">
                  <c:v>5000</c:v>
                </c:pt>
                <c:pt idx="2986">
                  <c:v>5000</c:v>
                </c:pt>
                <c:pt idx="2987">
                  <c:v>5000</c:v>
                </c:pt>
                <c:pt idx="2988">
                  <c:v>5000</c:v>
                </c:pt>
                <c:pt idx="2989">
                  <c:v>5000</c:v>
                </c:pt>
                <c:pt idx="2990">
                  <c:v>5000</c:v>
                </c:pt>
                <c:pt idx="2991">
                  <c:v>5000</c:v>
                </c:pt>
                <c:pt idx="2992">
                  <c:v>5000</c:v>
                </c:pt>
                <c:pt idx="2993">
                  <c:v>5000</c:v>
                </c:pt>
                <c:pt idx="2994">
                  <c:v>5000</c:v>
                </c:pt>
                <c:pt idx="2995">
                  <c:v>5000</c:v>
                </c:pt>
                <c:pt idx="2996">
                  <c:v>5000</c:v>
                </c:pt>
                <c:pt idx="2997">
                  <c:v>5000</c:v>
                </c:pt>
                <c:pt idx="2998">
                  <c:v>5000</c:v>
                </c:pt>
                <c:pt idx="2999">
                  <c:v>5000</c:v>
                </c:pt>
                <c:pt idx="3000">
                  <c:v>5000</c:v>
                </c:pt>
                <c:pt idx="3001">
                  <c:v>3583.88930526997</c:v>
                </c:pt>
                <c:pt idx="3002">
                  <c:v>3582.3335073191702</c:v>
                </c:pt>
                <c:pt idx="3003">
                  <c:v>3580.77691511069</c:v>
                </c:pt>
                <c:pt idx="3004">
                  <c:v>3579.2195296814498</c:v>
                </c:pt>
                <c:pt idx="3005">
                  <c:v>3577.66135207038</c:v>
                </c:pt>
                <c:pt idx="3006">
                  <c:v>3576.1023833183699</c:v>
                </c:pt>
                <c:pt idx="3007">
                  <c:v>3574.5426244683299</c:v>
                </c:pt>
                <c:pt idx="3008">
                  <c:v>3572.9820765651698</c:v>
                </c:pt>
                <c:pt idx="3009">
                  <c:v>3571.4207406557598</c:v>
                </c:pt>
                <c:pt idx="3010">
                  <c:v>3569.8586177889802</c:v>
                </c:pt>
                <c:pt idx="3011">
                  <c:v>3568.2957090156801</c:v>
                </c:pt>
                <c:pt idx="3012">
                  <c:v>3566.7320153886899</c:v>
                </c:pt>
                <c:pt idx="3013">
                  <c:v>3565.16753796284</c:v>
                </c:pt>
                <c:pt idx="3014">
                  <c:v>3563.6022777949102</c:v>
                </c:pt>
                <c:pt idx="3015">
                  <c:v>3562.0362359436799</c:v>
                </c:pt>
                <c:pt idx="3016">
                  <c:v>3560.4694134698798</c:v>
                </c:pt>
                <c:pt idx="3017">
                  <c:v>3558.9018114362102</c:v>
                </c:pt>
                <c:pt idx="3018">
                  <c:v>3557.3334309073698</c:v>
                </c:pt>
                <c:pt idx="3019">
                  <c:v>3555.7642729499898</c:v>
                </c:pt>
                <c:pt idx="3020">
                  <c:v>3554.1943386326798</c:v>
                </c:pt>
                <c:pt idx="3021">
                  <c:v>3552.6236290259999</c:v>
                </c:pt>
                <c:pt idx="3022">
                  <c:v>3551.05214520248</c:v>
                </c:pt>
                <c:pt idx="3023">
                  <c:v>3549.4798882365999</c:v>
                </c:pt>
                <c:pt idx="3024">
                  <c:v>3547.9068592048002</c:v>
                </c:pt>
                <c:pt idx="3025">
                  <c:v>3546.3330591854501</c:v>
                </c:pt>
                <c:pt idx="3026">
                  <c:v>3544.7584892589002</c:v>
                </c:pt>
                <c:pt idx="3027">
                  <c:v>3543.1831505074201</c:v>
                </c:pt>
                <c:pt idx="3028">
                  <c:v>3541.6070440152398</c:v>
                </c:pt>
                <c:pt idx="3029">
                  <c:v>3540.0301708685201</c:v>
                </c:pt>
                <c:pt idx="3030">
                  <c:v>3538.4525321553701</c:v>
                </c:pt>
                <c:pt idx="3031">
                  <c:v>3536.8741289658201</c:v>
                </c:pt>
                <c:pt idx="3032">
                  <c:v>3535.2949623918598</c:v>
                </c:pt>
                <c:pt idx="3033">
                  <c:v>3533.71503352738</c:v>
                </c:pt>
                <c:pt idx="3034">
                  <c:v>3532.1343434682299</c:v>
                </c:pt>
                <c:pt idx="3035">
                  <c:v>3530.55289331216</c:v>
                </c:pt>
                <c:pt idx="3036">
                  <c:v>3528.97068415885</c:v>
                </c:pt>
                <c:pt idx="3037">
                  <c:v>3527.3877171099298</c:v>
                </c:pt>
                <c:pt idx="3038">
                  <c:v>3525.8039932689098</c:v>
                </c:pt>
                <c:pt idx="3039">
                  <c:v>3524.21951374123</c:v>
                </c:pt>
                <c:pt idx="3040">
                  <c:v>3522.6342796342501</c:v>
                </c:pt>
                <c:pt idx="3041">
                  <c:v>3521.0482920572399</c:v>
                </c:pt>
                <c:pt idx="3042">
                  <c:v>3519.46155212137</c:v>
                </c:pt>
                <c:pt idx="3043">
                  <c:v>3517.87406093973</c:v>
                </c:pt>
                <c:pt idx="3044">
                  <c:v>3516.2858196273</c:v>
                </c:pt>
                <c:pt idx="3045">
                  <c:v>3514.69682930097</c:v>
                </c:pt>
                <c:pt idx="3046">
                  <c:v>3513.1070910795202</c:v>
                </c:pt>
                <c:pt idx="3047">
                  <c:v>3511.51660608363</c:v>
                </c:pt>
                <c:pt idx="3048">
                  <c:v>3509.9253754358901</c:v>
                </c:pt>
                <c:pt idx="3049">
                  <c:v>3508.3334002607498</c:v>
                </c:pt>
                <c:pt idx="3050">
                  <c:v>3506.7406816845601</c:v>
                </c:pt>
                <c:pt idx="3051">
                  <c:v>3505.1472208355699</c:v>
                </c:pt>
                <c:pt idx="3052">
                  <c:v>3503.5530188439002</c:v>
                </c:pt>
                <c:pt idx="3053">
                  <c:v>3501.9580768415399</c:v>
                </c:pt>
                <c:pt idx="3054">
                  <c:v>3500.3623959623701</c:v>
                </c:pt>
                <c:pt idx="3055">
                  <c:v>3498.7659773421501</c:v>
                </c:pt>
                <c:pt idx="3056">
                  <c:v>3497.1688221185</c:v>
                </c:pt>
                <c:pt idx="3057">
                  <c:v>3495.5709314309102</c:v>
                </c:pt>
                <c:pt idx="3058">
                  <c:v>3493.9723064207501</c:v>
                </c:pt>
                <c:pt idx="3059">
                  <c:v>3492.3729482312301</c:v>
                </c:pt>
                <c:pt idx="3060">
                  <c:v>3490.7728580074499</c:v>
                </c:pt>
                <c:pt idx="3061">
                  <c:v>3489.1720368963402</c:v>
                </c:pt>
                <c:pt idx="3062">
                  <c:v>3487.5704860467099</c:v>
                </c:pt>
                <c:pt idx="3063">
                  <c:v>3485.96820660921</c:v>
                </c:pt>
                <c:pt idx="3064">
                  <c:v>3484.3651997363399</c:v>
                </c:pt>
                <c:pt idx="3065">
                  <c:v>3482.7614665824499</c:v>
                </c:pt>
                <c:pt idx="3066">
                  <c:v>3481.15700830373</c:v>
                </c:pt>
                <c:pt idx="3067">
                  <c:v>3479.5518260582198</c:v>
                </c:pt>
                <c:pt idx="3068">
                  <c:v>3477.9459210057998</c:v>
                </c:pt>
                <c:pt idx="3069">
                  <c:v>3476.3392943081699</c:v>
                </c:pt>
                <c:pt idx="3070">
                  <c:v>3474.7319471288902</c:v>
                </c:pt>
                <c:pt idx="3071">
                  <c:v>3473.1238806333099</c:v>
                </c:pt>
                <c:pt idx="3072">
                  <c:v>3471.5150959886601</c:v>
                </c:pt>
                <c:pt idx="3073">
                  <c:v>3469.9055943639501</c:v>
                </c:pt>
                <c:pt idx="3074">
                  <c:v>3468.2953769300402</c:v>
                </c:pt>
                <c:pt idx="3075">
                  <c:v>3466.6844448595898</c:v>
                </c:pt>
                <c:pt idx="3076">
                  <c:v>3465.0727993270998</c:v>
                </c:pt>
                <c:pt idx="3077">
                  <c:v>3463.4604415088502</c:v>
                </c:pt>
                <c:pt idx="3078">
                  <c:v>3461.8473725829599</c:v>
                </c:pt>
                <c:pt idx="3079">
                  <c:v>3460.2335937293501</c:v>
                </c:pt>
                <c:pt idx="3080">
                  <c:v>3458.61910612974</c:v>
                </c:pt>
                <c:pt idx="3081">
                  <c:v>3457.00391096766</c:v>
                </c:pt>
                <c:pt idx="3082">
                  <c:v>3455.38800942841</c:v>
                </c:pt>
                <c:pt idx="3083">
                  <c:v>3453.7714026991398</c:v>
                </c:pt>
                <c:pt idx="3084">
                  <c:v>3452.15409196874</c:v>
                </c:pt>
                <c:pt idx="3085">
                  <c:v>3450.5360784279301</c:v>
                </c:pt>
                <c:pt idx="3086">
                  <c:v>3448.91736326918</c:v>
                </c:pt>
                <c:pt idx="3087">
                  <c:v>3447.2979476867799</c:v>
                </c:pt>
                <c:pt idx="3088">
                  <c:v>3445.67783287678</c:v>
                </c:pt>
                <c:pt idx="3089">
                  <c:v>3444.0570200370198</c:v>
                </c:pt>
                <c:pt idx="3090">
                  <c:v>3442.4355103671001</c:v>
                </c:pt>
                <c:pt idx="3091">
                  <c:v>3440.81330506841</c:v>
                </c:pt>
                <c:pt idx="3092">
                  <c:v>3439.1904053440899</c:v>
                </c:pt>
                <c:pt idx="3093">
                  <c:v>3437.5668123990699</c:v>
                </c:pt>
                <c:pt idx="3094">
                  <c:v>3435.9425274400301</c:v>
                </c:pt>
                <c:pt idx="3095">
                  <c:v>3434.31755167541</c:v>
                </c:pt>
                <c:pt idx="3096">
                  <c:v>3432.6918863154001</c:v>
                </c:pt>
                <c:pt idx="3097">
                  <c:v>3431.0655325719699</c:v>
                </c:pt>
                <c:pt idx="3098">
                  <c:v>3429.4384916588101</c:v>
                </c:pt>
                <c:pt idx="3099">
                  <c:v>3427.8107647913798</c:v>
                </c:pt>
                <c:pt idx="3100">
                  <c:v>3426.1823531868799</c:v>
                </c:pt>
                <c:pt idx="3101">
                  <c:v>3424.5532580642398</c:v>
                </c:pt>
                <c:pt idx="3102">
                  <c:v>3422.92348064415</c:v>
                </c:pt>
                <c:pt idx="3103">
                  <c:v>3421.2930221490201</c:v>
                </c:pt>
                <c:pt idx="3104">
                  <c:v>3419.6618838029999</c:v>
                </c:pt>
                <c:pt idx="3105">
                  <c:v>3418.0300668319601</c:v>
                </c:pt>
                <c:pt idx="3106">
                  <c:v>3416.3975724635102</c:v>
                </c:pt>
                <c:pt idx="3107">
                  <c:v>3414.7644019269801</c:v>
                </c:pt>
                <c:pt idx="3108">
                  <c:v>3413.13055645342</c:v>
                </c:pt>
                <c:pt idx="3109">
                  <c:v>3411.49603727558</c:v>
                </c:pt>
                <c:pt idx="3110">
                  <c:v>3409.8608456279599</c:v>
                </c:pt>
                <c:pt idx="3111">
                  <c:v>3408.2249827467299</c:v>
                </c:pt>
                <c:pt idx="3112">
                  <c:v>3406.5884498698001</c:v>
                </c:pt>
                <c:pt idx="3113">
                  <c:v>3404.95124823677</c:v>
                </c:pt>
                <c:pt idx="3114">
                  <c:v>3403.3133790889501</c:v>
                </c:pt>
                <c:pt idx="3115">
                  <c:v>3401.6748436693301</c:v>
                </c:pt>
                <c:pt idx="3116">
                  <c:v>3400.0356432226099</c:v>
                </c:pt>
                <c:pt idx="3117">
                  <c:v>3398.3957789951801</c:v>
                </c:pt>
                <c:pt idx="3118">
                  <c:v>3396.7552522351202</c:v>
                </c:pt>
                <c:pt idx="3119">
                  <c:v>3395.1140641921902</c:v>
                </c:pt>
                <c:pt idx="3120">
                  <c:v>3393.4722161178302</c:v>
                </c:pt>
                <c:pt idx="3121">
                  <c:v>3391.8297092651801</c:v>
                </c:pt>
                <c:pt idx="3122">
                  <c:v>3390.1865448890198</c:v>
                </c:pt>
                <c:pt idx="3123">
                  <c:v>3388.54272424583</c:v>
                </c:pt>
                <c:pt idx="3124">
                  <c:v>3386.8982485937499</c:v>
                </c:pt>
                <c:pt idx="3125">
                  <c:v>3385.25311919259</c:v>
                </c:pt>
                <c:pt idx="3126">
                  <c:v>3383.6073373038198</c:v>
                </c:pt>
                <c:pt idx="3127">
                  <c:v>3381.9609041905601</c:v>
                </c:pt>
                <c:pt idx="3128">
                  <c:v>3380.3138211176001</c:v>
                </c:pt>
                <c:pt idx="3129">
                  <c:v>3378.6660893513699</c:v>
                </c:pt>
                <c:pt idx="3130">
                  <c:v>3377.0177101599702</c:v>
                </c:pt>
                <c:pt idx="3131">
                  <c:v>3375.3686848131301</c:v>
                </c:pt>
                <c:pt idx="3132">
                  <c:v>3373.7190145822101</c:v>
                </c:pt>
                <c:pt idx="3133">
                  <c:v>3372.0687007402498</c:v>
                </c:pt>
                <c:pt idx="3134">
                  <c:v>3370.4177445618802</c:v>
                </c:pt>
                <c:pt idx="3135">
                  <c:v>3368.7661473233902</c:v>
                </c:pt>
                <c:pt idx="3136">
                  <c:v>3367.1139103026899</c:v>
                </c:pt>
                <c:pt idx="3137">
                  <c:v>3365.46103477933</c:v>
                </c:pt>
                <c:pt idx="3138">
                  <c:v>3363.8075220344599</c:v>
                </c:pt>
                <c:pt idx="3139">
                  <c:v>3362.15337335087</c:v>
                </c:pt>
                <c:pt idx="3140">
                  <c:v>3360.49859001295</c:v>
                </c:pt>
                <c:pt idx="3141">
                  <c:v>3358.84317330671</c:v>
                </c:pt>
                <c:pt idx="3142">
                  <c:v>3357.1871245197699</c:v>
                </c:pt>
                <c:pt idx="3143">
                  <c:v>3355.5304449413502</c:v>
                </c:pt>
                <c:pt idx="3144">
                  <c:v>3353.8731358622899</c:v>
                </c:pt>
                <c:pt idx="3145">
                  <c:v>3352.2151985749902</c:v>
                </c:pt>
                <c:pt idx="3146">
                  <c:v>3350.5566343734999</c:v>
                </c:pt>
                <c:pt idx="3147">
                  <c:v>3348.89744455341</c:v>
                </c:pt>
                <c:pt idx="3148">
                  <c:v>3347.2376304119198</c:v>
                </c:pt>
                <c:pt idx="3149">
                  <c:v>3345.5771932478401</c:v>
                </c:pt>
                <c:pt idx="3150">
                  <c:v>3343.9161343615101</c:v>
                </c:pt>
                <c:pt idx="3151">
                  <c:v>3342.2544550548901</c:v>
                </c:pt>
                <c:pt idx="3152">
                  <c:v>3340.5921566314901</c:v>
                </c:pt>
                <c:pt idx="3153">
                  <c:v>3338.92924039641</c:v>
                </c:pt>
                <c:pt idx="3154">
                  <c:v>3337.26570765631</c:v>
                </c:pt>
                <c:pt idx="3155">
                  <c:v>3335.6015597194</c:v>
                </c:pt>
                <c:pt idx="3156">
                  <c:v>3333.9367978954801</c:v>
                </c:pt>
                <c:pt idx="3157">
                  <c:v>3332.2714234958698</c:v>
                </c:pt>
                <c:pt idx="3158">
                  <c:v>3330.6054378334902</c:v>
                </c:pt>
                <c:pt idx="3159">
                  <c:v>3328.9388422227598</c:v>
                </c:pt>
                <c:pt idx="3160">
                  <c:v>3327.2716379796798</c:v>
                </c:pt>
                <c:pt idx="3161">
                  <c:v>3325.60382642178</c:v>
                </c:pt>
                <c:pt idx="3162">
                  <c:v>3323.9354088681398</c:v>
                </c:pt>
                <c:pt idx="3163">
                  <c:v>3322.26638663936</c:v>
                </c:pt>
                <c:pt idx="3164">
                  <c:v>3320.5967610575899</c:v>
                </c:pt>
                <c:pt idx="3165">
                  <c:v>3318.9265334464899</c:v>
                </c:pt>
                <c:pt idx="3166">
                  <c:v>3317.2557051312501</c:v>
                </c:pt>
                <c:pt idx="3167">
                  <c:v>3315.5842774386001</c:v>
                </c:pt>
                <c:pt idx="3168">
                  <c:v>3313.91225169676</c:v>
                </c:pt>
                <c:pt idx="3169">
                  <c:v>3312.2396292354902</c:v>
                </c:pt>
                <c:pt idx="3170">
                  <c:v>3310.5664113860298</c:v>
                </c:pt>
                <c:pt idx="3171">
                  <c:v>3308.8925994811698</c:v>
                </c:pt>
                <c:pt idx="3172">
                  <c:v>3307.2181948551602</c:v>
                </c:pt>
                <c:pt idx="3173">
                  <c:v>3305.5431988437699</c:v>
                </c:pt>
                <c:pt idx="3174">
                  <c:v>3303.86761278426</c:v>
                </c:pt>
                <c:pt idx="3175">
                  <c:v>3302.1914380153999</c:v>
                </c:pt>
                <c:pt idx="3176">
                  <c:v>3300.5146758774299</c:v>
                </c:pt>
                <c:pt idx="3177">
                  <c:v>3298.83732771208</c:v>
                </c:pt>
                <c:pt idx="3178">
                  <c:v>3297.15939486256</c:v>
                </c:pt>
                <c:pt idx="3179">
                  <c:v>3295.4808786735598</c:v>
                </c:pt>
                <c:pt idx="3180">
                  <c:v>3293.8017804912402</c:v>
                </c:pt>
                <c:pt idx="3181">
                  <c:v>3292.1221016632398</c:v>
                </c:pt>
                <c:pt idx="3182">
                  <c:v>3290.4418435386501</c:v>
                </c:pt>
                <c:pt idx="3183">
                  <c:v>3288.7610074680501</c:v>
                </c:pt>
                <c:pt idx="3184">
                  <c:v>3287.0795948034502</c:v>
                </c:pt>
                <c:pt idx="3185">
                  <c:v>3285.3976068983202</c:v>
                </c:pt>
                <c:pt idx="3186">
                  <c:v>3283.71504510761</c:v>
                </c:pt>
                <c:pt idx="3187">
                  <c:v>3282.0319107876799</c:v>
                </c:pt>
                <c:pt idx="3188">
                  <c:v>3280.34820529636</c:v>
                </c:pt>
                <c:pt idx="3189">
                  <c:v>3278.6639299929102</c:v>
                </c:pt>
                <c:pt idx="3190">
                  <c:v>3276.97908623802</c:v>
                </c:pt>
                <c:pt idx="3191">
                  <c:v>3275.2936753938402</c:v>
                </c:pt>
                <c:pt idx="3192">
                  <c:v>3273.6076988239101</c:v>
                </c:pt>
                <c:pt idx="3193">
                  <c:v>3271.92115789323</c:v>
                </c:pt>
                <c:pt idx="3194">
                  <c:v>3270.2340539682</c:v>
                </c:pt>
                <c:pt idx="3195">
                  <c:v>3268.5463884166502</c:v>
                </c:pt>
                <c:pt idx="3196">
                  <c:v>3266.8581626078098</c:v>
                </c:pt>
                <c:pt idx="3197">
                  <c:v>3265.1693779123402</c:v>
                </c:pt>
                <c:pt idx="3198">
                  <c:v>3263.48003570229</c:v>
                </c:pt>
                <c:pt idx="3199">
                  <c:v>3261.7901373511099</c:v>
                </c:pt>
                <c:pt idx="3200">
                  <c:v>3260.0996842336699</c:v>
                </c:pt>
                <c:pt idx="3201">
                  <c:v>3258.40867772621</c:v>
                </c:pt>
                <c:pt idx="3202">
                  <c:v>3256.7171192063802</c:v>
                </c:pt>
                <c:pt idx="3203">
                  <c:v>3255.0250100531998</c:v>
                </c:pt>
                <c:pt idx="3204">
                  <c:v>3253.33235164709</c:v>
                </c:pt>
                <c:pt idx="3205">
                  <c:v>3251.6391453698302</c:v>
                </c:pt>
                <c:pt idx="3206">
                  <c:v>3249.9453926045999</c:v>
                </c:pt>
                <c:pt idx="3207">
                  <c:v>3248.2510947359301</c:v>
                </c:pt>
                <c:pt idx="3208">
                  <c:v>3246.5562531497299</c:v>
                </c:pt>
                <c:pt idx="3209">
                  <c:v>3244.86086923327</c:v>
                </c:pt>
                <c:pt idx="3210">
                  <c:v>3243.1649443751699</c:v>
                </c:pt>
                <c:pt idx="3211">
                  <c:v>3241.4684799654201</c:v>
                </c:pt>
                <c:pt idx="3212">
                  <c:v>3239.7714773953699</c:v>
                </c:pt>
                <c:pt idx="3213">
                  <c:v>3238.0739380576802</c:v>
                </c:pt>
                <c:pt idx="3214">
                  <c:v>3236.3758633463999</c:v>
                </c:pt>
                <c:pt idx="3215">
                  <c:v>3234.67725465689</c:v>
                </c:pt>
                <c:pt idx="3216">
                  <c:v>3232.9781133858501</c:v>
                </c:pt>
                <c:pt idx="3217">
                  <c:v>3231.2784409313399</c:v>
                </c:pt>
                <c:pt idx="3218">
                  <c:v>3229.5782386926999</c:v>
                </c:pt>
                <c:pt idx="3219">
                  <c:v>3227.87750807063</c:v>
                </c:pt>
                <c:pt idx="3220">
                  <c:v>3226.1762504671501</c:v>
                </c:pt>
                <c:pt idx="3221">
                  <c:v>3224.47446728557</c:v>
                </c:pt>
                <c:pt idx="3222">
                  <c:v>3222.7721599305401</c:v>
                </c:pt>
                <c:pt idx="3223">
                  <c:v>3221.06932980801</c:v>
                </c:pt>
                <c:pt idx="3224">
                  <c:v>3219.3659783252201</c:v>
                </c:pt>
                <c:pt idx="3225">
                  <c:v>3217.6621068907398</c:v>
                </c:pt>
                <c:pt idx="3226">
                  <c:v>3215.9577169144</c:v>
                </c:pt>
                <c:pt idx="3227">
                  <c:v>3214.2528098073499</c:v>
                </c:pt>
                <c:pt idx="3228">
                  <c:v>3212.5473869820198</c:v>
                </c:pt>
                <c:pt idx="3229">
                  <c:v>3210.8414498521201</c:v>
                </c:pt>
                <c:pt idx="3230">
                  <c:v>3209.13499983265</c:v>
                </c:pt>
                <c:pt idx="3231">
                  <c:v>3207.42803833987</c:v>
                </c:pt>
                <c:pt idx="3232">
                  <c:v>3205.7205667913299</c:v>
                </c:pt>
                <c:pt idx="3233">
                  <c:v>3204.0125866058302</c:v>
                </c:pt>
                <c:pt idx="3234">
                  <c:v>3202.3040992034498</c:v>
                </c:pt>
                <c:pt idx="3235">
                  <c:v>3200.5951060055199</c:v>
                </c:pt>
                <c:pt idx="3236">
                  <c:v>3198.8856084346298</c:v>
                </c:pt>
                <c:pt idx="3237">
                  <c:v>3197.1756079146198</c:v>
                </c:pt>
                <c:pt idx="3238">
                  <c:v>3195.4651058705799</c:v>
                </c:pt>
                <c:pt idx="3239">
                  <c:v>3193.7541037288402</c:v>
                </c:pt>
                <c:pt idx="3240">
                  <c:v>3192.0426029169798</c:v>
                </c:pt>
                <c:pt idx="3241">
                  <c:v>3190.3306048637901</c:v>
                </c:pt>
                <c:pt idx="3242">
                  <c:v>3188.6181109993099</c:v>
                </c:pt>
                <c:pt idx="3243">
                  <c:v>3186.9051227548098</c:v>
                </c:pt>
                <c:pt idx="3244">
                  <c:v>3185.1916415627802</c:v>
                </c:pt>
                <c:pt idx="3245">
                  <c:v>3183.47766885691</c:v>
                </c:pt>
                <c:pt idx="3246">
                  <c:v>3181.7632060721298</c:v>
                </c:pt>
                <c:pt idx="3247">
                  <c:v>3180.0482546445701</c:v>
                </c:pt>
                <c:pt idx="3248">
                  <c:v>3178.3328160115698</c:v>
                </c:pt>
                <c:pt idx="3249">
                  <c:v>3176.6168916116599</c:v>
                </c:pt>
                <c:pt idx="3250">
                  <c:v>3174.90048288457</c:v>
                </c:pt>
                <c:pt idx="3251">
                  <c:v>3173.1835912712399</c:v>
                </c:pt>
                <c:pt idx="3252">
                  <c:v>3171.4662182137899</c:v>
                </c:pt>
                <c:pt idx="3253">
                  <c:v>3169.7483651555199</c:v>
                </c:pt>
                <c:pt idx="3254">
                  <c:v>3168.0300335409202</c:v>
                </c:pt>
                <c:pt idx="3255">
                  <c:v>3166.3112248156299</c:v>
                </c:pt>
                <c:pt idx="3256">
                  <c:v>3164.5919404265101</c:v>
                </c:pt>
                <c:pt idx="3257">
                  <c:v>3162.8721818215599</c:v>
                </c:pt>
                <c:pt idx="3258">
                  <c:v>3161.1519504499302</c:v>
                </c:pt>
                <c:pt idx="3259">
                  <c:v>3159.4312477619501</c:v>
                </c:pt>
                <c:pt idx="3260">
                  <c:v>3157.7100752091101</c:v>
                </c:pt>
                <c:pt idx="3261">
                  <c:v>3155.98843424404</c:v>
                </c:pt>
                <c:pt idx="3262">
                  <c:v>3154.26632632052</c:v>
                </c:pt>
                <c:pt idx="3263">
                  <c:v>3152.5437528934799</c:v>
                </c:pt>
                <c:pt idx="3264">
                  <c:v>3150.8207154189599</c:v>
                </c:pt>
                <c:pt idx="3265">
                  <c:v>3149.0972153541802</c:v>
                </c:pt>
                <c:pt idx="3266">
                  <c:v>3147.37325415745</c:v>
                </c:pt>
                <c:pt idx="3267">
                  <c:v>3145.64883328823</c:v>
                </c:pt>
                <c:pt idx="3268">
                  <c:v>3143.92395420708</c:v>
                </c:pt>
                <c:pt idx="3269">
                  <c:v>3142.1986183757099</c:v>
                </c:pt>
                <c:pt idx="3270">
                  <c:v>3140.4728272569</c:v>
                </c:pt>
                <c:pt idx="3271">
                  <c:v>3138.7465823145799</c:v>
                </c:pt>
                <c:pt idx="3272">
                  <c:v>3137.0198850137499</c:v>
                </c:pt>
                <c:pt idx="3273">
                  <c:v>3135.2927368205301</c:v>
                </c:pt>
                <c:pt idx="3274">
                  <c:v>3133.56513920213</c:v>
                </c:pt>
                <c:pt idx="3275">
                  <c:v>3131.8370936268502</c:v>
                </c:pt>
                <c:pt idx="3276">
                  <c:v>3130.1086015640799</c:v>
                </c:pt>
                <c:pt idx="3277">
                  <c:v>3128.3796644842801</c:v>
                </c:pt>
                <c:pt idx="3278">
                  <c:v>3126.65028385901</c:v>
                </c:pt>
                <c:pt idx="3279">
                  <c:v>3124.9204611608902</c:v>
                </c:pt>
                <c:pt idx="3280">
                  <c:v>3123.1901978636101</c:v>
                </c:pt>
                <c:pt idx="3281">
                  <c:v>3121.4594954419199</c:v>
                </c:pt>
                <c:pt idx="3282">
                  <c:v>3119.7283553716302</c:v>
                </c:pt>
                <c:pt idx="3283">
                  <c:v>3117.9967791296299</c:v>
                </c:pt>
                <c:pt idx="3284">
                  <c:v>3116.2647681938302</c:v>
                </c:pt>
                <c:pt idx="3285">
                  <c:v>3114.5323240432099</c:v>
                </c:pt>
                <c:pt idx="3286">
                  <c:v>3112.7994481577698</c:v>
                </c:pt>
                <c:pt idx="3287">
                  <c:v>3111.0661420185802</c:v>
                </c:pt>
                <c:pt idx="3288">
                  <c:v>3109.33240710771</c:v>
                </c:pt>
                <c:pt idx="3289">
                  <c:v>3107.5982449082799</c:v>
                </c:pt>
                <c:pt idx="3290">
                  <c:v>3105.8636569044302</c:v>
                </c:pt>
                <c:pt idx="3291">
                  <c:v>3104.1286445813198</c:v>
                </c:pt>
                <c:pt idx="3292">
                  <c:v>3102.39320942513</c:v>
                </c:pt>
                <c:pt idx="3293">
                  <c:v>3100.65735292305</c:v>
                </c:pt>
                <c:pt idx="3294">
                  <c:v>3098.9210765632702</c:v>
                </c:pt>
                <c:pt idx="3295">
                  <c:v>3097.1843818349898</c:v>
                </c:pt>
                <c:pt idx="3296">
                  <c:v>3095.4472702284202</c:v>
                </c:pt>
                <c:pt idx="3297">
                  <c:v>3093.70974323473</c:v>
                </c:pt>
                <c:pt idx="3298">
                  <c:v>3091.9718023461101</c:v>
                </c:pt>
                <c:pt idx="3299">
                  <c:v>3090.23344905572</c:v>
                </c:pt>
                <c:pt idx="3300">
                  <c:v>3088.4946848577201</c:v>
                </c:pt>
                <c:pt idx="3301">
                  <c:v>3086.7555112472101</c:v>
                </c:pt>
                <c:pt idx="3302">
                  <c:v>3085.0159297202899</c:v>
                </c:pt>
                <c:pt idx="3303">
                  <c:v>3083.2759417740299</c:v>
                </c:pt>
                <c:pt idx="3304">
                  <c:v>3081.53554890643</c:v>
                </c:pt>
                <c:pt idx="3305">
                  <c:v>3079.7947526164799</c:v>
                </c:pt>
                <c:pt idx="3306">
                  <c:v>3078.0535544041099</c:v>
                </c:pt>
                <c:pt idx="3307">
                  <c:v>3076.3119557701998</c:v>
                </c:pt>
                <c:pt idx="3308">
                  <c:v>3074.5699582165698</c:v>
                </c:pt>
                <c:pt idx="3309">
                  <c:v>3072.8275632459899</c:v>
                </c:pt>
                <c:pt idx="3310">
                  <c:v>3071.08477236215</c:v>
                </c:pt>
                <c:pt idx="3311">
                  <c:v>3069.3415870696799</c:v>
                </c:pt>
                <c:pt idx="3312">
                  <c:v>3067.5980088741399</c:v>
                </c:pt>
                <c:pt idx="3313">
                  <c:v>3065.854039282</c:v>
                </c:pt>
                <c:pt idx="3314">
                  <c:v>3064.1096798006502</c:v>
                </c:pt>
                <c:pt idx="3315">
                  <c:v>3062.3649319383899</c:v>
                </c:pt>
                <c:pt idx="3316">
                  <c:v>3060.6197972044401</c:v>
                </c:pt>
                <c:pt idx="3317">
                  <c:v>3058.8742771089001</c:v>
                </c:pt>
                <c:pt idx="3318">
                  <c:v>3057.12837316279</c:v>
                </c:pt>
                <c:pt idx="3319">
                  <c:v>3055.3820868780199</c:v>
                </c:pt>
                <c:pt idx="3320">
                  <c:v>3053.63541976736</c:v>
                </c:pt>
                <c:pt idx="3321">
                  <c:v>3051.88837334451</c:v>
                </c:pt>
                <c:pt idx="3322">
                  <c:v>3050.1409491240202</c:v>
                </c:pt>
                <c:pt idx="3323">
                  <c:v>3048.39314862131</c:v>
                </c:pt>
                <c:pt idx="3324">
                  <c:v>3046.6449733527002</c:v>
                </c:pt>
                <c:pt idx="3325">
                  <c:v>3044.89642483534</c:v>
                </c:pt>
                <c:pt idx="3326">
                  <c:v>3043.1475045872598</c:v>
                </c:pt>
                <c:pt idx="3327">
                  <c:v>3041.39821412734</c:v>
                </c:pt>
                <c:pt idx="3328">
                  <c:v>3039.6485549753302</c:v>
                </c:pt>
                <c:pt idx="3329">
                  <c:v>3037.8985286518</c:v>
                </c:pt>
                <c:pt idx="3330">
                  <c:v>3036.14813667817</c:v>
                </c:pt>
                <c:pt idx="3331">
                  <c:v>3034.39738057671</c:v>
                </c:pt>
                <c:pt idx="3332">
                  <c:v>3032.6462618705</c:v>
                </c:pt>
                <c:pt idx="3333">
                  <c:v>3030.8947820834701</c:v>
                </c:pt>
                <c:pt idx="3334">
                  <c:v>3029.14294274036</c:v>
                </c:pt>
                <c:pt idx="3335">
                  <c:v>3027.3907453667398</c:v>
                </c:pt>
                <c:pt idx="3336">
                  <c:v>3025.6381914889698</c:v>
                </c:pt>
                <c:pt idx="3337">
                  <c:v>3023.88528263424</c:v>
                </c:pt>
                <c:pt idx="3338">
                  <c:v>3022.1320203305499</c:v>
                </c:pt>
                <c:pt idx="3339">
                  <c:v>3020.3784061066699</c:v>
                </c:pt>
                <c:pt idx="3340">
                  <c:v>3018.6244414921998</c:v>
                </c:pt>
                <c:pt idx="3341">
                  <c:v>3016.8701280174901</c:v>
                </c:pt>
                <c:pt idx="3342">
                  <c:v>3015.11546721372</c:v>
                </c:pt>
                <c:pt idx="3343">
                  <c:v>3013.3604606128101</c:v>
                </c:pt>
                <c:pt idx="3344">
                  <c:v>3011.6051097474701</c:v>
                </c:pt>
                <c:pt idx="3345">
                  <c:v>3009.8494161511999</c:v>
                </c:pt>
                <c:pt idx="3346">
                  <c:v>3008.0933813582401</c:v>
                </c:pt>
                <c:pt idx="3347">
                  <c:v>3006.3370069036</c:v>
                </c:pt>
                <c:pt idx="3348">
                  <c:v>3004.5802943230401</c:v>
                </c:pt>
                <c:pt idx="3349">
                  <c:v>3002.8232451530798</c:v>
                </c:pt>
                <c:pt idx="3350">
                  <c:v>3001.0658609309899</c:v>
                </c:pt>
                <c:pt idx="3351">
                  <c:v>2999.3081431947599</c:v>
                </c:pt>
                <c:pt idx="3352">
                  <c:v>2997.5500934831498</c:v>
                </c:pt>
                <c:pt idx="3353">
                  <c:v>2995.79171333561</c:v>
                </c:pt>
                <c:pt idx="3354">
                  <c:v>2994.0330042923702</c:v>
                </c:pt>
                <c:pt idx="3355">
                  <c:v>2992.2739678943299</c:v>
                </c:pt>
                <c:pt idx="3356">
                  <c:v>2990.51460568313</c:v>
                </c:pt>
                <c:pt idx="3357">
                  <c:v>2988.7549192011302</c:v>
                </c:pt>
                <c:pt idx="3358">
                  <c:v>2986.9949099914002</c:v>
                </c:pt>
                <c:pt idx="3359">
                  <c:v>2985.2345795976798</c:v>
                </c:pt>
                <c:pt idx="3360">
                  <c:v>2983.4739295644299</c:v>
                </c:pt>
                <c:pt idx="3361">
                  <c:v>2981.71296143682</c:v>
                </c:pt>
                <c:pt idx="3362">
                  <c:v>2979.9516767606901</c:v>
                </c:pt>
                <c:pt idx="3363">
                  <c:v>2978.19007708254</c:v>
                </c:pt>
                <c:pt idx="3364">
                  <c:v>2976.4281639495998</c:v>
                </c:pt>
                <c:pt idx="3365">
                  <c:v>2974.6659389097199</c:v>
                </c:pt>
                <c:pt idx="3366">
                  <c:v>2972.9034035114501</c:v>
                </c:pt>
                <c:pt idx="3367">
                  <c:v>2971.1405593039999</c:v>
                </c:pt>
                <c:pt idx="3368">
                  <c:v>2969.3774078372198</c:v>
                </c:pt>
                <c:pt idx="3369">
                  <c:v>2967.61395066164</c:v>
                </c:pt>
                <c:pt idx="3370">
                  <c:v>2965.8501893284201</c:v>
                </c:pt>
                <c:pt idx="3371">
                  <c:v>2964.08612538937</c:v>
                </c:pt>
                <c:pt idx="3372">
                  <c:v>2962.3217603969301</c:v>
                </c:pt>
                <c:pt idx="3373">
                  <c:v>2960.5570959041802</c:v>
                </c:pt>
                <c:pt idx="3374">
                  <c:v>2958.7921334648299</c:v>
                </c:pt>
                <c:pt idx="3375">
                  <c:v>2957.0268746331999</c:v>
                </c:pt>
                <c:pt idx="3376">
                  <c:v>2955.26132096425</c:v>
                </c:pt>
                <c:pt idx="3377">
                  <c:v>2953.4954740135399</c:v>
                </c:pt>
                <c:pt idx="3378">
                  <c:v>2951.7293353372302</c:v>
                </c:pt>
                <c:pt idx="3379">
                  <c:v>2949.96290649209</c:v>
                </c:pt>
                <c:pt idx="3380">
                  <c:v>2948.1961890355101</c:v>
                </c:pt>
                <c:pt idx="3381">
                  <c:v>2946.4291845254402</c:v>
                </c:pt>
                <c:pt idx="3382">
                  <c:v>2944.66189452042</c:v>
                </c:pt>
                <c:pt idx="3383">
                  <c:v>2942.8943205795999</c:v>
                </c:pt>
                <c:pt idx="3384">
                  <c:v>2941.1264642626802</c:v>
                </c:pt>
                <c:pt idx="3385">
                  <c:v>2939.3583271299599</c:v>
                </c:pt>
                <c:pt idx="3386">
                  <c:v>2937.5899107422601</c:v>
                </c:pt>
                <c:pt idx="3387">
                  <c:v>2935.8212166610301</c:v>
                </c:pt>
                <c:pt idx="3388">
                  <c:v>2934.0522464482101</c:v>
                </c:pt>
                <c:pt idx="3389">
                  <c:v>2932.2830016663302</c:v>
                </c:pt>
                <c:pt idx="3390">
                  <c:v>2930.5134838784702</c:v>
                </c:pt>
                <c:pt idx="3391">
                  <c:v>2928.7436946482298</c:v>
                </c:pt>
                <c:pt idx="3392">
                  <c:v>2926.9736355397599</c:v>
                </c:pt>
                <c:pt idx="3393">
                  <c:v>2925.2033081177401</c:v>
                </c:pt>
                <c:pt idx="3394">
                  <c:v>2923.4327139473698</c:v>
                </c:pt>
                <c:pt idx="3395">
                  <c:v>2921.6618545943802</c:v>
                </c:pt>
                <c:pt idx="3396">
                  <c:v>2919.8907316250202</c:v>
                </c:pt>
                <c:pt idx="3397">
                  <c:v>2918.1193466060299</c:v>
                </c:pt>
                <c:pt idx="3398">
                  <c:v>2916.3477011046798</c:v>
                </c:pt>
                <c:pt idx="3399">
                  <c:v>2914.5757966887099</c:v>
                </c:pt>
                <c:pt idx="3400">
                  <c:v>2912.8036349263998</c:v>
                </c:pt>
                <c:pt idx="3401">
                  <c:v>2911.03121738647</c:v>
                </c:pt>
                <c:pt idx="3402">
                  <c:v>2909.2585456381698</c:v>
                </c:pt>
                <c:pt idx="3403">
                  <c:v>2907.48562125118</c:v>
                </c:pt>
                <c:pt idx="3404">
                  <c:v>2905.7124457957102</c:v>
                </c:pt>
                <c:pt idx="3405">
                  <c:v>2903.9390208424002</c:v>
                </c:pt>
                <c:pt idx="3406">
                  <c:v>2902.1653479623501</c:v>
                </c:pt>
                <c:pt idx="3407">
                  <c:v>2900.39142872716</c:v>
                </c:pt>
                <c:pt idx="3408">
                  <c:v>2898.6172647088301</c:v>
                </c:pt>
                <c:pt idx="3409">
                  <c:v>2896.84285747986</c:v>
                </c:pt>
                <c:pt idx="3410">
                  <c:v>2895.0682086131401</c:v>
                </c:pt>
                <c:pt idx="3411">
                  <c:v>2893.29331968203</c:v>
                </c:pt>
                <c:pt idx="3412">
                  <c:v>2891.5181922603301</c:v>
                </c:pt>
                <c:pt idx="3413">
                  <c:v>2889.7428279222399</c:v>
                </c:pt>
                <c:pt idx="3414">
                  <c:v>2887.9672282423899</c:v>
                </c:pt>
                <c:pt idx="3415">
                  <c:v>2886.1913947958301</c:v>
                </c:pt>
                <c:pt idx="3416">
                  <c:v>2884.4153291580301</c:v>
                </c:pt>
                <c:pt idx="3417">
                  <c:v>2882.63903290484</c:v>
                </c:pt>
                <c:pt idx="3418">
                  <c:v>2880.86250761253</c:v>
                </c:pt>
                <c:pt idx="3419">
                  <c:v>2879.0857548577501</c:v>
                </c:pt>
                <c:pt idx="3420">
                  <c:v>2877.3087762175601</c:v>
                </c:pt>
                <c:pt idx="3421">
                  <c:v>2875.5315732693898</c:v>
                </c:pt>
                <c:pt idx="3422">
                  <c:v>2873.7541475910298</c:v>
                </c:pt>
                <c:pt idx="3423">
                  <c:v>2871.9765007606902</c:v>
                </c:pt>
                <c:pt idx="3424">
                  <c:v>2870.1986343568901</c:v>
                </c:pt>
                <c:pt idx="3425">
                  <c:v>2868.4205499585601</c:v>
                </c:pt>
                <c:pt idx="3426">
                  <c:v>2866.6422491449598</c:v>
                </c:pt>
                <c:pt idx="3427">
                  <c:v>2864.8637334957102</c:v>
                </c:pt>
                <c:pt idx="3428">
                  <c:v>2863.08500459077</c:v>
                </c:pt>
                <c:pt idx="3429">
                  <c:v>2861.30606401044</c:v>
                </c:pt>
                <c:pt idx="3430">
                  <c:v>2859.5269133353599</c:v>
                </c:pt>
                <c:pt idx="3431">
                  <c:v>2857.7475541465101</c:v>
                </c:pt>
                <c:pt idx="3432">
                  <c:v>2855.9679880251601</c:v>
                </c:pt>
                <c:pt idx="3433">
                  <c:v>2854.18821655293</c:v>
                </c:pt>
                <c:pt idx="3434">
                  <c:v>2852.4082413117299</c:v>
                </c:pt>
                <c:pt idx="3435">
                  <c:v>2850.6280638838002</c:v>
                </c:pt>
                <c:pt idx="3436">
                  <c:v>2848.8476858516501</c:v>
                </c:pt>
                <c:pt idx="3437">
                  <c:v>2847.06710879813</c:v>
                </c:pt>
                <c:pt idx="3438">
                  <c:v>2845.28633430633</c:v>
                </c:pt>
                <c:pt idx="3439">
                  <c:v>2843.5053639596599</c:v>
                </c:pt>
                <c:pt idx="3440">
                  <c:v>2841.7241993418002</c:v>
                </c:pt>
                <c:pt idx="3441">
                  <c:v>2839.9428420366899</c:v>
                </c:pt>
                <c:pt idx="3442">
                  <c:v>2838.1612936285601</c:v>
                </c:pt>
                <c:pt idx="3443">
                  <c:v>2836.3795557018898</c:v>
                </c:pt>
                <c:pt idx="3444">
                  <c:v>2834.5976298414098</c:v>
                </c:pt>
                <c:pt idx="3445">
                  <c:v>2832.8155176321102</c:v>
                </c:pt>
                <c:pt idx="3446">
                  <c:v>2831.0332206592302</c:v>
                </c:pt>
                <c:pt idx="3447">
                  <c:v>2829.2508156724002</c:v>
                </c:pt>
                <c:pt idx="3448">
                  <c:v>2827.46815452803</c:v>
                </c:pt>
                <c:pt idx="3449">
                  <c:v>2825.6853138162401</c:v>
                </c:pt>
                <c:pt idx="3450">
                  <c:v>2823.9022951235202</c:v>
                </c:pt>
                <c:pt idx="3451">
                  <c:v>2822.1191000367198</c:v>
                </c:pt>
                <c:pt idx="3452">
                  <c:v>2820.3357301430301</c:v>
                </c:pt>
                <c:pt idx="3453">
                  <c:v>2818.5521870299899</c:v>
                </c:pt>
                <c:pt idx="3454">
                  <c:v>2816.7684722854701</c:v>
                </c:pt>
                <c:pt idx="3455">
                  <c:v>2814.9845874977</c:v>
                </c:pt>
                <c:pt idx="3456">
                  <c:v>2813.2005342552102</c:v>
                </c:pt>
                <c:pt idx="3457">
                  <c:v>2811.4163141468598</c:v>
                </c:pt>
                <c:pt idx="3458">
                  <c:v>2809.6319287618498</c:v>
                </c:pt>
                <c:pt idx="3459">
                  <c:v>2807.8473796896601</c:v>
                </c:pt>
                <c:pt idx="3460">
                  <c:v>2806.06266852009</c:v>
                </c:pt>
                <c:pt idx="3461">
                  <c:v>2804.2777968432401</c:v>
                </c:pt>
                <c:pt idx="3462">
                  <c:v>2802.4927662495002</c:v>
                </c:pt>
                <c:pt idx="3463">
                  <c:v>2800.70757832956</c:v>
                </c:pt>
                <c:pt idx="3464">
                  <c:v>2798.92223467437</c:v>
                </c:pt>
                <c:pt idx="3465">
                  <c:v>2797.1367368751999</c:v>
                </c:pt>
                <c:pt idx="3466">
                  <c:v>2795.3510865235398</c:v>
                </c:pt>
                <c:pt idx="3467">
                  <c:v>2793.5652852111998</c:v>
                </c:pt>
                <c:pt idx="3468">
                  <c:v>2791.7793345301998</c:v>
                </c:pt>
                <c:pt idx="3469">
                  <c:v>2789.9932360728599</c:v>
                </c:pt>
                <c:pt idx="3470">
                  <c:v>2788.2069914317199</c:v>
                </c:pt>
                <c:pt idx="3471">
                  <c:v>2786.4206021995901</c:v>
                </c:pt>
                <c:pt idx="3472">
                  <c:v>2784.6340699694902</c:v>
                </c:pt>
                <c:pt idx="3473">
                  <c:v>2782.8473963347001</c:v>
                </c:pt>
                <c:pt idx="3474">
                  <c:v>2781.0605828887201</c:v>
                </c:pt>
                <c:pt idx="3475">
                  <c:v>2779.27363122526</c:v>
                </c:pt>
                <c:pt idx="3476">
                  <c:v>2777.4865429382799</c:v>
                </c:pt>
                <c:pt idx="3477">
                  <c:v>2775.69931962191</c:v>
                </c:pt>
                <c:pt idx="3478">
                  <c:v>2773.9119628705198</c:v>
                </c:pt>
                <c:pt idx="3479">
                  <c:v>2772.1244742786598</c:v>
                </c:pt>
                <c:pt idx="3480">
                  <c:v>2770.3368554410999</c:v>
                </c:pt>
                <c:pt idx="3481">
                  <c:v>2768.5491079527801</c:v>
                </c:pt>
                <c:pt idx="3482">
                  <c:v>2766.7612334088299</c:v>
                </c:pt>
                <c:pt idx="3483">
                  <c:v>2764.9732334045498</c:v>
                </c:pt>
                <c:pt idx="3484">
                  <c:v>2763.18510953545</c:v>
                </c:pt>
                <c:pt idx="3485">
                  <c:v>2761.3968633971599</c:v>
                </c:pt>
                <c:pt idx="3486">
                  <c:v>2759.6084965854998</c:v>
                </c:pt>
                <c:pt idx="3487">
                  <c:v>2757.82001069646</c:v>
                </c:pt>
                <c:pt idx="3488">
                  <c:v>2756.0314073261602</c:v>
                </c:pt>
                <c:pt idx="3489">
                  <c:v>2754.2426880708699</c:v>
                </c:pt>
                <c:pt idx="3490">
                  <c:v>2752.4538545270202</c:v>
                </c:pt>
                <c:pt idx="3491">
                  <c:v>2750.6649082911499</c:v>
                </c:pt>
                <c:pt idx="3492">
                  <c:v>2748.8758509599502</c:v>
                </c:pt>
                <c:pt idx="3493">
                  <c:v>2747.08668413024</c:v>
                </c:pt>
                <c:pt idx="3494">
                  <c:v>2745.2974093989501</c:v>
                </c:pt>
                <c:pt idx="3495">
                  <c:v>2743.50802836312</c:v>
                </c:pt>
                <c:pt idx="3496">
                  <c:v>2741.7185426199098</c:v>
                </c:pt>
                <c:pt idx="3497">
                  <c:v>2739.92895376659</c:v>
                </c:pt>
                <c:pt idx="3498">
                  <c:v>2738.1392634005201</c:v>
                </c:pt>
                <c:pt idx="3499">
                  <c:v>2736.3494731191499</c:v>
                </c:pt>
                <c:pt idx="3500">
                  <c:v>2734.5595845200301</c:v>
                </c:pt>
                <c:pt idx="3501">
                  <c:v>2732.7695992007798</c:v>
                </c:pt>
                <c:pt idx="3502">
                  <c:v>2730.9795187591299</c:v>
                </c:pt>
                <c:pt idx="3503">
                  <c:v>2729.1893447928401</c:v>
                </c:pt>
                <c:pt idx="3504">
                  <c:v>2727.3990788997598</c:v>
                </c:pt>
                <c:pt idx="3505">
                  <c:v>2725.60872267781</c:v>
                </c:pt>
                <c:pt idx="3506">
                  <c:v>2723.8182777249599</c:v>
                </c:pt>
                <c:pt idx="3507">
                  <c:v>2722.02774563922</c:v>
                </c:pt>
                <c:pt idx="3508">
                  <c:v>2720.2371280186599</c:v>
                </c:pt>
                <c:pt idx="3509">
                  <c:v>2718.4464264613898</c:v>
                </c:pt>
                <c:pt idx="3510">
                  <c:v>2716.6556425655599</c:v>
                </c:pt>
                <c:pt idx="3511">
                  <c:v>2714.8647779293401</c:v>
                </c:pt>
                <c:pt idx="3512">
                  <c:v>2713.07383415094</c:v>
                </c:pt>
                <c:pt idx="3513">
                  <c:v>2711.2828128285801</c:v>
                </c:pt>
                <c:pt idx="3514">
                  <c:v>2709.4917155604999</c:v>
                </c:pt>
                <c:pt idx="3515">
                  <c:v>2707.7005439449499</c:v>
                </c:pt>
                <c:pt idx="3516">
                  <c:v>2705.9092995801898</c:v>
                </c:pt>
                <c:pt idx="3517">
                  <c:v>2704.11798406446</c:v>
                </c:pt>
                <c:pt idx="3518">
                  <c:v>2702.32659899602</c:v>
                </c:pt>
                <c:pt idx="3519">
                  <c:v>2700.5351459731201</c:v>
                </c:pt>
                <c:pt idx="3520">
                  <c:v>2698.74362659396</c:v>
                </c:pt>
                <c:pt idx="3521">
                  <c:v>2696.95204245677</c:v>
                </c:pt>
                <c:pt idx="3522">
                  <c:v>2695.1603951597099</c:v>
                </c:pt>
                <c:pt idx="3523">
                  <c:v>2693.3686863009302</c:v>
                </c:pt>
                <c:pt idx="3524">
                  <c:v>2691.5769174785501</c:v>
                </c:pt>
                <c:pt idx="3525">
                  <c:v>2689.7850902906298</c:v>
                </c:pt>
                <c:pt idx="3526">
                  <c:v>2687.9932063352098</c:v>
                </c:pt>
                <c:pt idx="3527">
                  <c:v>2686.2012672102501</c:v>
                </c:pt>
                <c:pt idx="3528">
                  <c:v>2684.40927451366</c:v>
                </c:pt>
                <c:pt idx="3529">
                  <c:v>2682.6172298433098</c:v>
                </c:pt>
                <c:pt idx="3530">
                  <c:v>2680.8251347969799</c:v>
                </c:pt>
                <c:pt idx="3531">
                  <c:v>2679.03299097238</c:v>
                </c:pt>
                <c:pt idx="3532">
                  <c:v>2677.24079996717</c:v>
                </c:pt>
                <c:pt idx="3533">
                  <c:v>2675.44856337888</c:v>
                </c:pt>
                <c:pt idx="3534">
                  <c:v>2673.6562828050101</c:v>
                </c:pt>
                <c:pt idx="3535">
                  <c:v>2671.8639598429099</c:v>
                </c:pt>
                <c:pt idx="3536">
                  <c:v>2670.0715960898801</c:v>
                </c:pt>
                <c:pt idx="3537">
                  <c:v>2668.2791931431002</c:v>
                </c:pt>
                <c:pt idx="3538">
                  <c:v>2666.4867525996201</c:v>
                </c:pt>
                <c:pt idx="3539">
                  <c:v>2664.6942760564302</c:v>
                </c:pt>
                <c:pt idx="3540">
                  <c:v>2662.90176511035</c:v>
                </c:pt>
                <c:pt idx="3541">
                  <c:v>2661.1092213581001</c:v>
                </c:pt>
                <c:pt idx="3542">
                  <c:v>2659.3166463962898</c:v>
                </c:pt>
                <c:pt idx="3543">
                  <c:v>2657.5240418213598</c:v>
                </c:pt>
                <c:pt idx="3544">
                  <c:v>2655.7314092296401</c:v>
                </c:pt>
                <c:pt idx="3545">
                  <c:v>2653.9387502173099</c:v>
                </c:pt>
                <c:pt idx="3546">
                  <c:v>2652.1460663804</c:v>
                </c:pt>
                <c:pt idx="3547">
                  <c:v>2650.3533593147899</c:v>
                </c:pt>
                <c:pt idx="3548">
                  <c:v>2648.5606306161999</c:v>
                </c:pt>
                <c:pt idx="3549">
                  <c:v>2646.7678818802001</c:v>
                </c:pt>
                <c:pt idx="3550">
                  <c:v>2644.9751147021698</c:v>
                </c:pt>
                <c:pt idx="3551">
                  <c:v>2643.1823306773299</c:v>
                </c:pt>
                <c:pt idx="3552">
                  <c:v>2641.38953140072</c:v>
                </c:pt>
                <c:pt idx="3553">
                  <c:v>2639.5967184672099</c:v>
                </c:pt>
                <c:pt idx="3554">
                  <c:v>2637.80389347146</c:v>
                </c:pt>
                <c:pt idx="3555">
                  <c:v>2636.0110580079499</c:v>
                </c:pt>
                <c:pt idx="3556">
                  <c:v>2634.2182136709698</c:v>
                </c:pt>
                <c:pt idx="3557">
                  <c:v>2632.4253620545901</c:v>
                </c:pt>
                <c:pt idx="3558">
                  <c:v>2630.6325047526898</c:v>
                </c:pt>
                <c:pt idx="3559">
                  <c:v>2628.8396433589201</c:v>
                </c:pt>
                <c:pt idx="3560">
                  <c:v>2627.0467794667202</c:v>
                </c:pt>
                <c:pt idx="3561">
                  <c:v>2625.2539146693298</c:v>
                </c:pt>
                <c:pt idx="3562">
                  <c:v>2623.4610505597302</c:v>
                </c:pt>
                <c:pt idx="3563">
                  <c:v>2621.66818873067</c:v>
                </c:pt>
                <c:pt idx="3564">
                  <c:v>2619.8753307746902</c:v>
                </c:pt>
                <c:pt idx="3565">
                  <c:v>2618.08247828407</c:v>
                </c:pt>
                <c:pt idx="3566">
                  <c:v>2616.28963285084</c:v>
                </c:pt>
                <c:pt idx="3567">
                  <c:v>2614.49679606679</c:v>
                </c:pt>
                <c:pt idx="3568">
                  <c:v>2612.7039695234398</c:v>
                </c:pt>
                <c:pt idx="3569">
                  <c:v>2610.91115481205</c:v>
                </c:pt>
                <c:pt idx="3570">
                  <c:v>2609.1183535236401</c:v>
                </c:pt>
                <c:pt idx="3571">
                  <c:v>2607.3255672489099</c:v>
                </c:pt>
                <c:pt idx="3572">
                  <c:v>2605.5327975783298</c:v>
                </c:pt>
                <c:pt idx="3573">
                  <c:v>2603.7400461020702</c:v>
                </c:pt>
                <c:pt idx="3574">
                  <c:v>2601.9473144100102</c:v>
                </c:pt>
                <c:pt idx="3575">
                  <c:v>2600.1546040917401</c:v>
                </c:pt>
                <c:pt idx="3576">
                  <c:v>2598.36191673656</c:v>
                </c:pt>
                <c:pt idx="3577">
                  <c:v>2596.56925393347</c:v>
                </c:pt>
                <c:pt idx="3578">
                  <c:v>2594.7766172711599</c:v>
                </c:pt>
                <c:pt idx="3579">
                  <c:v>2592.98400833801</c:v>
                </c:pt>
                <c:pt idx="3580">
                  <c:v>2591.1914287220902</c:v>
                </c:pt>
                <c:pt idx="3581">
                  <c:v>2589.3988800111401</c:v>
                </c:pt>
                <c:pt idx="3582">
                  <c:v>2587.6063637925899</c:v>
                </c:pt>
                <c:pt idx="3583">
                  <c:v>2585.8138816535302</c:v>
                </c:pt>
                <c:pt idx="3584">
                  <c:v>2584.0214351807199</c:v>
                </c:pt>
                <c:pt idx="3585">
                  <c:v>2582.2290259605702</c:v>
                </c:pt>
                <c:pt idx="3586">
                  <c:v>2580.4366555791498</c:v>
                </c:pt>
                <c:pt idx="3587">
                  <c:v>2578.6443256222001</c:v>
                </c:pt>
                <c:pt idx="3588">
                  <c:v>2576.8520376750898</c:v>
                </c:pt>
                <c:pt idx="3589">
                  <c:v>2575.05979332282</c:v>
                </c:pt>
                <c:pt idx="3590">
                  <c:v>2573.2675941500602</c:v>
                </c:pt>
                <c:pt idx="3591">
                  <c:v>2571.47544174107</c:v>
                </c:pt>
                <c:pt idx="3592">
                  <c:v>2569.6833376797699</c:v>
                </c:pt>
                <c:pt idx="3593">
                  <c:v>2567.8912835496899</c:v>
                </c:pt>
                <c:pt idx="3594">
                  <c:v>2566.09928093398</c:v>
                </c:pt>
                <c:pt idx="3595">
                  <c:v>2564.3073314153999</c:v>
                </c:pt>
                <c:pt idx="3596">
                  <c:v>2562.5154365763201</c:v>
                </c:pt>
                <c:pt idx="3597">
                  <c:v>2560.7235979987099</c:v>
                </c:pt>
                <c:pt idx="3598">
                  <c:v>2558.9318172641401</c:v>
                </c:pt>
                <c:pt idx="3599">
                  <c:v>2557.14009595378</c:v>
                </c:pt>
                <c:pt idx="3600">
                  <c:v>2555.34843564838</c:v>
                </c:pt>
                <c:pt idx="3601">
                  <c:v>2553.55683792829</c:v>
                </c:pt>
                <c:pt idx="3602">
                  <c:v>2551.7653043733999</c:v>
                </c:pt>
                <c:pt idx="3603">
                  <c:v>2549.9738365632302</c:v>
                </c:pt>
                <c:pt idx="3604">
                  <c:v>2548.1824360768301</c:v>
                </c:pt>
                <c:pt idx="3605">
                  <c:v>2546.39110449283</c:v>
                </c:pt>
                <c:pt idx="3606">
                  <c:v>2544.5998433894101</c:v>
                </c:pt>
                <c:pt idx="3607">
                  <c:v>2542.8086543443201</c:v>
                </c:pt>
                <c:pt idx="3608">
                  <c:v>2541.0175389348601</c:v>
                </c:pt>
                <c:pt idx="3609">
                  <c:v>2539.2264987378599</c:v>
                </c:pt>
                <c:pt idx="3610">
                  <c:v>2537.4355353297201</c:v>
                </c:pt>
                <c:pt idx="3611">
                  <c:v>2535.64465028634</c:v>
                </c:pt>
                <c:pt idx="3612">
                  <c:v>2533.8538451831901</c:v>
                </c:pt>
                <c:pt idx="3613">
                  <c:v>2532.0631215952399</c:v>
                </c:pt>
                <c:pt idx="3614">
                  <c:v>2530.2724810969898</c:v>
                </c:pt>
                <c:pt idx="3615">
                  <c:v>2528.4819252624702</c:v>
                </c:pt>
                <c:pt idx="3616">
                  <c:v>2526.69145566521</c:v>
                </c:pt>
                <c:pt idx="3617">
                  <c:v>2524.9010738782499</c:v>
                </c:pt>
                <c:pt idx="3618">
                  <c:v>2523.1107814741499</c:v>
                </c:pt>
                <c:pt idx="3619">
                  <c:v>2521.3205800249398</c:v>
                </c:pt>
                <c:pt idx="3620">
                  <c:v>2519.5304711021799</c:v>
                </c:pt>
                <c:pt idx="3621">
                  <c:v>2517.7404562769002</c:v>
                </c:pt>
                <c:pt idx="3622">
                  <c:v>2515.9505371196001</c:v>
                </c:pt>
                <c:pt idx="3623">
                  <c:v>2514.1607152003098</c:v>
                </c:pt>
                <c:pt idx="3624">
                  <c:v>2512.3709920884698</c:v>
                </c:pt>
                <c:pt idx="3625">
                  <c:v>2510.5813693530599</c:v>
                </c:pt>
                <c:pt idx="3626">
                  <c:v>2508.79184856248</c:v>
                </c:pt>
                <c:pt idx="3627">
                  <c:v>2507.0024312845999</c:v>
                </c:pt>
                <c:pt idx="3628">
                  <c:v>2505.2131190867699</c:v>
                </c:pt>
                <c:pt idx="3629">
                  <c:v>2503.4239135357702</c:v>
                </c:pt>
                <c:pt idx="3630">
                  <c:v>2501.6348161978299</c:v>
                </c:pt>
                <c:pt idx="3631">
                  <c:v>2499.8458286386399</c:v>
                </c:pt>
                <c:pt idx="3632">
                  <c:v>2498.0569524233301</c:v>
                </c:pt>
                <c:pt idx="3633">
                  <c:v>2496.2681891164302</c:v>
                </c:pt>
                <c:pt idx="3634">
                  <c:v>2494.47954028195</c:v>
                </c:pt>
                <c:pt idx="3635">
                  <c:v>2492.6910074832899</c:v>
                </c:pt>
                <c:pt idx="3636">
                  <c:v>2490.9025922832702</c:v>
                </c:pt>
                <c:pt idx="3637">
                  <c:v>2489.11429624416</c:v>
                </c:pt>
                <c:pt idx="3638">
                  <c:v>2487.3261209276102</c:v>
                </c:pt>
                <c:pt idx="3639">
                  <c:v>2485.5380678946999</c:v>
                </c:pt>
                <c:pt idx="3640">
                  <c:v>2483.7501387058801</c:v>
                </c:pt>
                <c:pt idx="3641">
                  <c:v>2481.9623349210301</c:v>
                </c:pt>
                <c:pt idx="3642">
                  <c:v>2480.17465809941</c:v>
                </c:pt>
                <c:pt idx="3643">
                  <c:v>2478.3871097996798</c:v>
                </c:pt>
                <c:pt idx="3644">
                  <c:v>2476.5996915798701</c:v>
                </c:pt>
                <c:pt idx="3645">
                  <c:v>2474.8124049973999</c:v>
                </c:pt>
                <c:pt idx="3646">
                  <c:v>2473.02525160905</c:v>
                </c:pt>
                <c:pt idx="3647">
                  <c:v>2471.2382329710099</c:v>
                </c:pt>
                <c:pt idx="3648">
                  <c:v>2469.4513506387798</c:v>
                </c:pt>
                <c:pt idx="3649">
                  <c:v>2467.66460616727</c:v>
                </c:pt>
                <c:pt idx="3650">
                  <c:v>2465.8780011107201</c:v>
                </c:pt>
                <c:pt idx="3651">
                  <c:v>2464.0915370227499</c:v>
                </c:pt>
                <c:pt idx="3652">
                  <c:v>2462.3052154562902</c:v>
                </c:pt>
                <c:pt idx="3653">
                  <c:v>2460.5190379636401</c:v>
                </c:pt>
                <c:pt idx="3654">
                  <c:v>2458.73300609644</c:v>
                </c:pt>
                <c:pt idx="3655">
                  <c:v>2456.9471214056598</c:v>
                </c:pt>
                <c:pt idx="3656">
                  <c:v>2455.1613854416</c:v>
                </c:pt>
                <c:pt idx="3657">
                  <c:v>2453.3757997538801</c:v>
                </c:pt>
                <c:pt idx="3658">
                  <c:v>2451.5903658914499</c:v>
                </c:pt>
                <c:pt idx="3659">
                  <c:v>2449.8050854025701</c:v>
                </c:pt>
                <c:pt idx="3660">
                  <c:v>2448.0199598348299</c:v>
                </c:pt>
                <c:pt idx="3661">
                  <c:v>2446.2349907351099</c:v>
                </c:pt>
                <c:pt idx="3662">
                  <c:v>2444.4501796496002</c:v>
                </c:pt>
                <c:pt idx="3663">
                  <c:v>2442.66552812379</c:v>
                </c:pt>
                <c:pt idx="3664">
                  <c:v>2440.8810377024602</c:v>
                </c:pt>
                <c:pt idx="3665">
                  <c:v>2439.0967099296799</c:v>
                </c:pt>
                <c:pt idx="3666">
                  <c:v>2437.31254634882</c:v>
                </c:pt>
                <c:pt idx="3667">
                  <c:v>2435.5285485025202</c:v>
                </c:pt>
                <c:pt idx="3668">
                  <c:v>2433.7447179327</c:v>
                </c:pt>
                <c:pt idx="3669">
                  <c:v>2431.9610561805398</c:v>
                </c:pt>
                <c:pt idx="3670">
                  <c:v>2430.1775647865102</c:v>
                </c:pt>
                <c:pt idx="3671">
                  <c:v>2428.3942452903402</c:v>
                </c:pt>
                <c:pt idx="3672">
                  <c:v>2426.611099231</c:v>
                </c:pt>
                <c:pt idx="3673">
                  <c:v>2424.8281281467398</c:v>
                </c:pt>
                <c:pt idx="3674">
                  <c:v>2423.0453335750499</c:v>
                </c:pt>
                <c:pt idx="3675">
                  <c:v>2421.2627170526598</c:v>
                </c:pt>
                <c:pt idx="3676">
                  <c:v>2419.4802801155402</c:v>
                </c:pt>
                <c:pt idx="3677">
                  <c:v>2417.6980242989198</c:v>
                </c:pt>
                <c:pt idx="3678">
                  <c:v>2415.91595113725</c:v>
                </c:pt>
                <c:pt idx="3679">
                  <c:v>2414.1340621641998</c:v>
                </c:pt>
                <c:pt idx="3680">
                  <c:v>2412.3523589126698</c:v>
                </c:pt>
                <c:pt idx="3681">
                  <c:v>2410.5708429147899</c:v>
                </c:pt>
                <c:pt idx="3682">
                  <c:v>2408.7895157018902</c:v>
                </c:pt>
                <c:pt idx="3683">
                  <c:v>2407.0083788045299</c:v>
                </c:pt>
                <c:pt idx="3684">
                  <c:v>2405.22743375246</c:v>
                </c:pt>
                <c:pt idx="3685">
                  <c:v>2403.4466820746502</c:v>
                </c:pt>
                <c:pt idx="3686">
                  <c:v>2401.6661252992499</c:v>
                </c:pt>
                <c:pt idx="3687">
                  <c:v>2399.8857649536099</c:v>
                </c:pt>
                <c:pt idx="3688">
                  <c:v>2398.1056025642702</c:v>
                </c:pt>
                <c:pt idx="3689">
                  <c:v>2396.32563965697</c:v>
                </c:pt>
                <c:pt idx="3690">
                  <c:v>2394.54587775662</c:v>
                </c:pt>
                <c:pt idx="3691">
                  <c:v>2392.7663183872901</c:v>
                </c:pt>
                <c:pt idx="3692">
                  <c:v>2390.9869630722501</c:v>
                </c:pt>
                <c:pt idx="3693">
                  <c:v>2389.2078133339301</c:v>
                </c:pt>
                <c:pt idx="3694">
                  <c:v>2387.4288706939201</c:v>
                </c:pt>
                <c:pt idx="3695">
                  <c:v>2385.6501366729699</c:v>
                </c:pt>
                <c:pt idx="3696">
                  <c:v>2383.8716127909802</c:v>
                </c:pt>
                <c:pt idx="3697">
                  <c:v>2382.0933005670199</c:v>
                </c:pt>
                <c:pt idx="3698">
                  <c:v>2380.31520151929</c:v>
                </c:pt>
                <c:pt idx="3699">
                  <c:v>2378.5373171651299</c:v>
                </c:pt>
                <c:pt idx="3700">
                  <c:v>2376.7596490210399</c:v>
                </c:pt>
                <c:pt idx="3701">
                  <c:v>2374.98219860263</c:v>
                </c:pt>
                <c:pt idx="3702">
                  <c:v>2373.20496742466</c:v>
                </c:pt>
                <c:pt idx="3703">
                  <c:v>2371.4279570009999</c:v>
                </c:pt>
                <c:pt idx="3704">
                  <c:v>2369.6511688446499</c:v>
                </c:pt>
                <c:pt idx="3705">
                  <c:v>2367.87460446773</c:v>
                </c:pt>
                <c:pt idx="3706">
                  <c:v>2366.0982653814599</c:v>
                </c:pt>
                <c:pt idx="3707">
                  <c:v>2364.32215309618</c:v>
                </c:pt>
                <c:pt idx="3708">
                  <c:v>2362.5462691213302</c:v>
                </c:pt>
                <c:pt idx="3709">
                  <c:v>2360.77061496546</c:v>
                </c:pt>
                <c:pt idx="3710">
                  <c:v>2358.9951921361999</c:v>
                </c:pt>
                <c:pt idx="3711">
                  <c:v>2357.22000214029</c:v>
                </c:pt>
                <c:pt idx="3712">
                  <c:v>2355.44504648355</c:v>
                </c:pt>
                <c:pt idx="3713">
                  <c:v>2353.6703266708701</c:v>
                </c:pt>
                <c:pt idx="3714">
                  <c:v>2351.8958442062399</c:v>
                </c:pt>
                <c:pt idx="3715">
                  <c:v>2350.1216005927199</c:v>
                </c:pt>
                <c:pt idx="3716">
                  <c:v>2348.3475973324298</c:v>
                </c:pt>
                <c:pt idx="3717">
                  <c:v>2346.5738359265802</c:v>
                </c:pt>
                <c:pt idx="3718">
                  <c:v>2344.8003178754102</c:v>
                </c:pt>
                <c:pt idx="3719">
                  <c:v>2343.0270446782602</c:v>
                </c:pt>
                <c:pt idx="3720">
                  <c:v>2341.2540178334798</c:v>
                </c:pt>
                <c:pt idx="3721">
                  <c:v>2339.4812388385099</c:v>
                </c:pt>
                <c:pt idx="3722">
                  <c:v>2337.7087091898102</c:v>
                </c:pt>
                <c:pt idx="3723">
                  <c:v>2335.9364303828902</c:v>
                </c:pt>
                <c:pt idx="3724">
                  <c:v>2334.1644039123098</c:v>
                </c:pt>
                <c:pt idx="3725">
                  <c:v>2332.3926312716499</c:v>
                </c:pt>
                <c:pt idx="3726">
                  <c:v>2330.6211139535098</c:v>
                </c:pt>
                <c:pt idx="3727">
                  <c:v>2328.8498534495502</c:v>
                </c:pt>
                <c:pt idx="3728">
                  <c:v>2327.07885125041</c:v>
                </c:pt>
                <c:pt idx="3729">
                  <c:v>2325.3081088457802</c:v>
                </c:pt>
                <c:pt idx="3730">
                  <c:v>2323.5376277243599</c:v>
                </c:pt>
                <c:pt idx="3731">
                  <c:v>2321.7674093738401</c:v>
                </c:pt>
                <c:pt idx="3732">
                  <c:v>2319.9974552809299</c:v>
                </c:pt>
                <c:pt idx="3733">
                  <c:v>2318.2277669313298</c:v>
                </c:pt>
                <c:pt idx="3734">
                  <c:v>2316.45834580976</c:v>
                </c:pt>
                <c:pt idx="3735">
                  <c:v>2314.68919339992</c:v>
                </c:pt>
                <c:pt idx="3736">
                  <c:v>2312.9203111844799</c:v>
                </c:pt>
                <c:pt idx="3737">
                  <c:v>2311.1517006451199</c:v>
                </c:pt>
                <c:pt idx="3738">
                  <c:v>2309.3833632625101</c:v>
                </c:pt>
                <c:pt idx="3739">
                  <c:v>2307.61530051626</c:v>
                </c:pt>
                <c:pt idx="3740">
                  <c:v>2305.8475138849899</c:v>
                </c:pt>
                <c:pt idx="3741">
                  <c:v>2304.0800048462602</c:v>
                </c:pt>
                <c:pt idx="3742">
                  <c:v>2302.3127748766201</c:v>
                </c:pt>
                <c:pt idx="3743">
                  <c:v>2300.5458254515602</c:v>
                </c:pt>
                <c:pt idx="3744">
                  <c:v>2298.77915804554</c:v>
                </c:pt>
                <c:pt idx="3745">
                  <c:v>2297.0127741319702</c:v>
                </c:pt>
                <c:pt idx="3746">
                  <c:v>2295.2466751832098</c:v>
                </c:pt>
                <c:pt idx="3747">
                  <c:v>2293.4808626705599</c:v>
                </c:pt>
                <c:pt idx="3748">
                  <c:v>2291.7153380642599</c:v>
                </c:pt>
                <c:pt idx="3749">
                  <c:v>2289.9501028334998</c:v>
                </c:pt>
                <c:pt idx="3750">
                  <c:v>2288.1851584463898</c:v>
                </c:pt>
                <c:pt idx="3751">
                  <c:v>2286.4205063699701</c:v>
                </c:pt>
                <c:pt idx="3752">
                  <c:v>2284.6561480702198</c:v>
                </c:pt>
                <c:pt idx="3753">
                  <c:v>2282.8920850120198</c:v>
                </c:pt>
                <c:pt idx="3754">
                  <c:v>2281.12831865918</c:v>
                </c:pt>
                <c:pt idx="3755">
                  <c:v>2279.3648504744101</c:v>
                </c:pt>
                <c:pt idx="3756">
                  <c:v>2277.6016819193601</c:v>
                </c:pt>
                <c:pt idx="3757">
                  <c:v>2275.8388144545502</c:v>
                </c:pt>
                <c:pt idx="3758">
                  <c:v>2274.0762495394301</c:v>
                </c:pt>
                <c:pt idx="3759">
                  <c:v>2272.3139886323202</c:v>
                </c:pt>
                <c:pt idx="3760">
                  <c:v>2270.55203319046</c:v>
                </c:pt>
                <c:pt idx="3761">
                  <c:v>2268.7903846699601</c:v>
                </c:pt>
                <c:pt idx="3762">
                  <c:v>2267.0290445258302</c:v>
                </c:pt>
                <c:pt idx="3763">
                  <c:v>2265.2680142119598</c:v>
                </c:pt>
                <c:pt idx="3764">
                  <c:v>2263.5072951810998</c:v>
                </c:pt>
                <c:pt idx="3765">
                  <c:v>2261.7468888848998</c:v>
                </c:pt>
                <c:pt idx="3766">
                  <c:v>2259.9867967738701</c:v>
                </c:pt>
                <c:pt idx="3767">
                  <c:v>2258.22702029737</c:v>
                </c:pt>
                <c:pt idx="3768">
                  <c:v>2256.4675609036599</c:v>
                </c:pt>
                <c:pt idx="3769">
                  <c:v>2254.7084200398299</c:v>
                </c:pt>
                <c:pt idx="3770">
                  <c:v>2252.9495991518302</c:v>
                </c:pt>
                <c:pt idx="3771">
                  <c:v>2251.1910996844699</c:v>
                </c:pt>
                <c:pt idx="3772">
                  <c:v>2249.4329230813901</c:v>
                </c:pt>
                <c:pt idx="3773">
                  <c:v>2247.6750707850902</c:v>
                </c:pt>
                <c:pt idx="3774">
                  <c:v>2245.9175442369001</c:v>
                </c:pt>
                <c:pt idx="3775">
                  <c:v>2244.1603448770002</c:v>
                </c:pt>
                <c:pt idx="3776">
                  <c:v>2242.4034741443902</c:v>
                </c:pt>
                <c:pt idx="3777">
                  <c:v>2240.6469334768899</c:v>
                </c:pt>
                <c:pt idx="3778">
                  <c:v>2238.8907243111598</c:v>
                </c:pt>
                <c:pt idx="3779">
                  <c:v>2237.13484808269</c:v>
                </c:pt>
                <c:pt idx="3780">
                  <c:v>2235.37930622575</c:v>
                </c:pt>
                <c:pt idx="3781">
                  <c:v>2233.6241001734602</c:v>
                </c:pt>
                <c:pt idx="3782">
                  <c:v>2231.8692313577299</c:v>
                </c:pt>
                <c:pt idx="3783">
                  <c:v>2230.1147012092802</c:v>
                </c:pt>
                <c:pt idx="3784">
                  <c:v>2228.3605111576398</c:v>
                </c:pt>
                <c:pt idx="3785">
                  <c:v>2226.6066626311199</c:v>
                </c:pt>
                <c:pt idx="3786">
                  <c:v>2224.8531570568398</c:v>
                </c:pt>
                <c:pt idx="3787">
                  <c:v>2223.0999958607099</c:v>
                </c:pt>
                <c:pt idx="3788">
                  <c:v>2221.34718046742</c:v>
                </c:pt>
                <c:pt idx="3789">
                  <c:v>2219.5947123004398</c:v>
                </c:pt>
                <c:pt idx="3790">
                  <c:v>2217.8425927820299</c:v>
                </c:pt>
                <c:pt idx="3791">
                  <c:v>2216.0908233332102</c:v>
                </c:pt>
                <c:pt idx="3792">
                  <c:v>2214.3394053738002</c:v>
                </c:pt>
                <c:pt idx="3793">
                  <c:v>2212.5883403223702</c:v>
                </c:pt>
                <c:pt idx="3794">
                  <c:v>2210.8376295962398</c:v>
                </c:pt>
                <c:pt idx="3795">
                  <c:v>2209.0872746115201</c:v>
                </c:pt>
                <c:pt idx="3796">
                  <c:v>2207.3372767830601</c:v>
                </c:pt>
                <c:pt idx="3797">
                  <c:v>2205.5876375244702</c:v>
                </c:pt>
                <c:pt idx="3798">
                  <c:v>2203.8383582481001</c:v>
                </c:pt>
                <c:pt idx="3799">
                  <c:v>2202.08944036506</c:v>
                </c:pt>
                <c:pt idx="3800">
                  <c:v>2200.3408852851899</c:v>
                </c:pt>
                <c:pt idx="3801">
                  <c:v>2198.5926944170901</c:v>
                </c:pt>
                <c:pt idx="3802">
                  <c:v>2196.8448691680601</c:v>
                </c:pt>
                <c:pt idx="3803">
                  <c:v>2195.09741094417</c:v>
                </c:pt>
                <c:pt idx="3804">
                  <c:v>2193.3503211501902</c:v>
                </c:pt>
                <c:pt idx="3805">
                  <c:v>2191.6036011896199</c:v>
                </c:pt>
                <c:pt idx="3806">
                  <c:v>2189.8572524647002</c:v>
                </c:pt>
                <c:pt idx="3807">
                  <c:v>2188.1112763763599</c:v>
                </c:pt>
                <c:pt idx="3808">
                  <c:v>2186.36567432427</c:v>
                </c:pt>
                <c:pt idx="3809">
                  <c:v>2184.6204477067799</c:v>
                </c:pt>
                <c:pt idx="3810">
                  <c:v>2182.87559792097</c:v>
                </c:pt>
                <c:pt idx="3811">
                  <c:v>2181.1311263626098</c:v>
                </c:pt>
                <c:pt idx="3812">
                  <c:v>2179.38703442618</c:v>
                </c:pt>
                <c:pt idx="3813">
                  <c:v>2177.6433235048598</c:v>
                </c:pt>
                <c:pt idx="3814">
                  <c:v>2175.8999949904901</c:v>
                </c:pt>
                <c:pt idx="3815">
                  <c:v>2174.1570502736299</c:v>
                </c:pt>
                <c:pt idx="3816">
                  <c:v>2172.4144907435302</c:v>
                </c:pt>
                <c:pt idx="3817">
                  <c:v>2170.6723177880899</c:v>
                </c:pt>
                <c:pt idx="3818">
                  <c:v>2168.9305327939001</c:v>
                </c:pt>
                <c:pt idx="3819">
                  <c:v>2167.1891371462498</c:v>
                </c:pt>
                <c:pt idx="3820">
                  <c:v>2165.4481322290699</c:v>
                </c:pt>
                <c:pt idx="3821">
                  <c:v>2163.7075194249601</c:v>
                </c:pt>
                <c:pt idx="3822">
                  <c:v>2161.9673001152</c:v>
                </c:pt>
                <c:pt idx="3823">
                  <c:v>2160.2274756797201</c:v>
                </c:pt>
                <c:pt idx="3824">
                  <c:v>2158.4880474971101</c:v>
                </c:pt>
                <c:pt idx="3825">
                  <c:v>2156.74901694461</c:v>
                </c:pt>
                <c:pt idx="3826">
                  <c:v>2155.01038539811</c:v>
                </c:pt>
                <c:pt idx="3827">
                  <c:v>2153.2721542321501</c:v>
                </c:pt>
                <c:pt idx="3828">
                  <c:v>2151.5343248199101</c:v>
                </c:pt>
                <c:pt idx="3829">
                  <c:v>2149.79689853322</c:v>
                </c:pt>
                <c:pt idx="3830">
                  <c:v>2148.0598767425199</c:v>
                </c:pt>
                <c:pt idx="3831">
                  <c:v>2146.3232608169001</c:v>
                </c:pt>
                <c:pt idx="3832">
                  <c:v>2144.58705212409</c:v>
                </c:pt>
                <c:pt idx="3833">
                  <c:v>2142.8512520304198</c:v>
                </c:pt>
                <c:pt idx="3834">
                  <c:v>2141.1158619008702</c:v>
                </c:pt>
                <c:pt idx="3835">
                  <c:v>2139.3808830990101</c:v>
                </c:pt>
                <c:pt idx="3836">
                  <c:v>2137.6463169870499</c:v>
                </c:pt>
                <c:pt idx="3837">
                  <c:v>2135.9121649258</c:v>
                </c:pt>
                <c:pt idx="3838">
                  <c:v>2134.1784282746798</c:v>
                </c:pt>
                <c:pt idx="3839">
                  <c:v>2132.4451083917002</c:v>
                </c:pt>
                <c:pt idx="3840">
                  <c:v>2130.71220663351</c:v>
                </c:pt>
                <c:pt idx="3841">
                  <c:v>2128.9797243553198</c:v>
                </c:pt>
                <c:pt idx="3842">
                  <c:v>2127.2476629109601</c:v>
                </c:pt>
                <c:pt idx="3843">
                  <c:v>2125.51602365284</c:v>
                </c:pt>
                <c:pt idx="3844">
                  <c:v>2123.7848079319501</c:v>
                </c:pt>
                <c:pt idx="3845">
                  <c:v>2122.0540170978802</c:v>
                </c:pt>
                <c:pt idx="3846">
                  <c:v>2120.3236524988101</c:v>
                </c:pt>
                <c:pt idx="3847">
                  <c:v>2118.5937154814601</c:v>
                </c:pt>
                <c:pt idx="3848">
                  <c:v>2116.8642073911701</c:v>
                </c:pt>
                <c:pt idx="3849">
                  <c:v>2115.13512957182</c:v>
                </c:pt>
                <c:pt idx="3850">
                  <c:v>2113.4064833658799</c:v>
                </c:pt>
                <c:pt idx="3851">
                  <c:v>2111.6782701143602</c:v>
                </c:pt>
                <c:pt idx="3852">
                  <c:v>2109.9504911568602</c:v>
                </c:pt>
                <c:pt idx="3853">
                  <c:v>2108.2231478315098</c:v>
                </c:pt>
                <c:pt idx="3854">
                  <c:v>2106.4962414750198</c:v>
                </c:pt>
                <c:pt idx="3855">
                  <c:v>2104.7697734226299</c:v>
                </c:pt>
                <c:pt idx="3856">
                  <c:v>2103.0437450081499</c:v>
                </c:pt>
                <c:pt idx="3857">
                  <c:v>2101.3181575639101</c:v>
                </c:pt>
                <c:pt idx="3858">
                  <c:v>2099.5930124208098</c:v>
                </c:pt>
                <c:pt idx="3859">
                  <c:v>2097.8683109082699</c:v>
                </c:pt>
                <c:pt idx="3860">
                  <c:v>2096.1440543542399</c:v>
                </c:pt>
                <c:pt idx="3861">
                  <c:v>2094.42024408523</c:v>
                </c:pt>
                <c:pt idx="3862">
                  <c:v>2092.69688142625</c:v>
                </c:pt>
                <c:pt idx="3863">
                  <c:v>2090.9739677008401</c:v>
                </c:pt>
                <c:pt idx="3864">
                  <c:v>2089.2515042310802</c:v>
                </c:pt>
                <c:pt idx="3865">
                  <c:v>2087.52949233755</c:v>
                </c:pt>
                <c:pt idx="3866">
                  <c:v>2085.8079333393598</c:v>
                </c:pt>
                <c:pt idx="3867">
                  <c:v>2084.0868285541301</c:v>
                </c:pt>
                <c:pt idx="3868">
                  <c:v>2082.3661792979701</c:v>
                </c:pt>
                <c:pt idx="3869">
                  <c:v>2080.64598688552</c:v>
                </c:pt>
                <c:pt idx="3870">
                  <c:v>2078.9262526299199</c:v>
                </c:pt>
                <c:pt idx="3871">
                  <c:v>2077.2069778427999</c:v>
                </c:pt>
                <c:pt idx="3872">
                  <c:v>2075.4881638342899</c:v>
                </c:pt>
                <c:pt idx="3873">
                  <c:v>2073.76981191302</c:v>
                </c:pt>
                <c:pt idx="3874">
                  <c:v>2072.05192338611</c:v>
                </c:pt>
                <c:pt idx="3875">
                  <c:v>2070.3344995591501</c:v>
                </c:pt>
                <c:pt idx="3876">
                  <c:v>2068.6175417362501</c:v>
                </c:pt>
                <c:pt idx="3877">
                  <c:v>2066.9010512199502</c:v>
                </c:pt>
                <c:pt idx="3878">
                  <c:v>2065.1850293113198</c:v>
                </c:pt>
                <c:pt idx="3879">
                  <c:v>2063.4694773098699</c:v>
                </c:pt>
                <c:pt idx="3880">
                  <c:v>2061.7543965135901</c:v>
                </c:pt>
                <c:pt idx="3881">
                  <c:v>2060.03978821895</c:v>
                </c:pt>
                <c:pt idx="3882">
                  <c:v>2058.3256537208699</c:v>
                </c:pt>
                <c:pt idx="3883">
                  <c:v>2056.6119943127401</c:v>
                </c:pt>
                <c:pt idx="3884">
                  <c:v>2054.8988112864199</c:v>
                </c:pt>
                <c:pt idx="3885">
                  <c:v>2053.1861059322</c:v>
                </c:pt>
                <c:pt idx="3886">
                  <c:v>2051.4738795388398</c:v>
                </c:pt>
                <c:pt idx="3887">
                  <c:v>2049.7621333935399</c:v>
                </c:pt>
                <c:pt idx="3888">
                  <c:v>2048.0508687819702</c:v>
                </c:pt>
                <c:pt idx="3889">
                  <c:v>2046.34008698823</c:v>
                </c:pt>
                <c:pt idx="3890">
                  <c:v>2044.6297892948401</c:v>
                </c:pt>
                <c:pt idx="3891">
                  <c:v>2042.9199769827901</c:v>
                </c:pt>
                <c:pt idx="3892">
                  <c:v>2041.21065133149</c:v>
                </c:pt>
                <c:pt idx="3893">
                  <c:v>2039.50188867722</c:v>
                </c:pt>
                <c:pt idx="3894">
                  <c:v>2037.79354044917</c:v>
                </c:pt>
                <c:pt idx="3895">
                  <c:v>2036.0856829300701</c:v>
                </c:pt>
                <c:pt idx="3896">
                  <c:v>2034.3783173931199</c:v>
                </c:pt>
                <c:pt idx="3897">
                  <c:v>2032.6714451099599</c:v>
                </c:pt>
                <c:pt idx="3898">
                  <c:v>2030.9650673507199</c:v>
                </c:pt>
                <c:pt idx="3899">
                  <c:v>2029.2591853839299</c:v>
                </c:pt>
                <c:pt idx="3900">
                  <c:v>2027.5538004765899</c:v>
                </c:pt>
                <c:pt idx="3901">
                  <c:v>2025.84891389416</c:v>
                </c:pt>
                <c:pt idx="3902">
                  <c:v>2024.1445269005001</c:v>
                </c:pt>
                <c:pt idx="3903">
                  <c:v>2022.4406407579299</c:v>
                </c:pt>
                <c:pt idx="3904">
                  <c:v>2020.73725672722</c:v>
                </c:pt>
                <c:pt idx="3905">
                  <c:v>2019.0343760675401</c:v>
                </c:pt>
                <c:pt idx="3906">
                  <c:v>2017.3320000364899</c:v>
                </c:pt>
                <c:pt idx="3907">
                  <c:v>2015.6301298901201</c:v>
                </c:pt>
                <c:pt idx="3908">
                  <c:v>2013.9287668828899</c:v>
                </c:pt>
                <c:pt idx="3909">
                  <c:v>2012.22791226767</c:v>
                </c:pt>
                <c:pt idx="3910">
                  <c:v>2010.52756729575</c:v>
                </c:pt>
                <c:pt idx="3911">
                  <c:v>2008.82773321685</c:v>
                </c:pt>
                <c:pt idx="3912">
                  <c:v>2007.12841127907</c:v>
                </c:pt>
                <c:pt idx="3913">
                  <c:v>2005.4296027289599</c:v>
                </c:pt>
                <c:pt idx="3914">
                  <c:v>2003.7313088114299</c:v>
                </c:pt>
                <c:pt idx="3915">
                  <c:v>2002.0335307698299</c:v>
                </c:pt>
                <c:pt idx="3916">
                  <c:v>2000.33626984587</c:v>
                </c:pt>
                <c:pt idx="3917">
                  <c:v>1998.6395272797099</c:v>
                </c:pt>
                <c:pt idx="3918">
                  <c:v>1996.94330430985</c:v>
                </c:pt>
                <c:pt idx="3919">
                  <c:v>1995.24760217321</c:v>
                </c:pt>
                <c:pt idx="3920">
                  <c:v>1993.55242210509</c:v>
                </c:pt>
                <c:pt idx="3921">
                  <c:v>1991.8577653391901</c:v>
                </c:pt>
                <c:pt idx="3922">
                  <c:v>1990.1636331075799</c:v>
                </c:pt>
                <c:pt idx="3923">
                  <c:v>1988.4700266407001</c:v>
                </c:pt>
                <c:pt idx="3924">
                  <c:v>1986.7769471673801</c:v>
                </c:pt>
                <c:pt idx="3925">
                  <c:v>1985.0843959148301</c:v>
                </c:pt>
                <c:pt idx="3926">
                  <c:v>1983.3923741086201</c:v>
                </c:pt>
                <c:pt idx="3927">
                  <c:v>1981.7008829726999</c:v>
                </c:pt>
                <c:pt idx="3928">
                  <c:v>1980.00992372937</c:v>
                </c:pt>
                <c:pt idx="3929">
                  <c:v>1978.3194975993099</c:v>
                </c:pt>
                <c:pt idx="3930">
                  <c:v>1976.62960580156</c:v>
                </c:pt>
                <c:pt idx="3931">
                  <c:v>1974.9402495535001</c:v>
                </c:pt>
                <c:pt idx="3932">
                  <c:v>1973.2514300708999</c:v>
                </c:pt>
                <c:pt idx="3933">
                  <c:v>1971.56314856784</c:v>
                </c:pt>
                <c:pt idx="3934">
                  <c:v>1969.87540625678</c:v>
                </c:pt>
                <c:pt idx="3935">
                  <c:v>1968.18820434852</c:v>
                </c:pt>
                <c:pt idx="3936">
                  <c:v>1966.50154405222</c:v>
                </c:pt>
                <c:pt idx="3937">
                  <c:v>1964.8154265753501</c:v>
                </c:pt>
                <c:pt idx="3938">
                  <c:v>1963.1298531237401</c:v>
                </c:pt>
                <c:pt idx="3939">
                  <c:v>1961.44482490156</c:v>
                </c:pt>
                <c:pt idx="3940">
                  <c:v>1959.76034311132</c:v>
                </c:pt>
                <c:pt idx="3941">
                  <c:v>1958.07640895383</c:v>
                </c:pt>
                <c:pt idx="3942">
                  <c:v>1956.3930236282699</c:v>
                </c:pt>
                <c:pt idx="3943">
                  <c:v>1954.71018833212</c:v>
                </c:pt>
                <c:pt idx="3944">
                  <c:v>1953.0279042612001</c:v>
                </c:pt>
                <c:pt idx="3945">
                  <c:v>1951.34617260964</c:v>
                </c:pt>
                <c:pt idx="3946">
                  <c:v>1949.6649945699</c:v>
                </c:pt>
                <c:pt idx="3947">
                  <c:v>1947.98437133274</c:v>
                </c:pt>
                <c:pt idx="3948">
                  <c:v>1946.3043040872601</c:v>
                </c:pt>
                <c:pt idx="3949">
                  <c:v>1944.62479402086</c:v>
                </c:pt>
                <c:pt idx="3950">
                  <c:v>1942.94584231923</c:v>
                </c:pt>
                <c:pt idx="3951">
                  <c:v>1941.2674501664001</c:v>
                </c:pt>
                <c:pt idx="3952">
                  <c:v>1939.5896187446799</c:v>
                </c:pt>
                <c:pt idx="3953">
                  <c:v>1937.9123492347001</c:v>
                </c:pt>
                <c:pt idx="3954">
                  <c:v>1936.2356428153801</c:v>
                </c:pt>
                <c:pt idx="3955">
                  <c:v>1934.5595006639201</c:v>
                </c:pt>
                <c:pt idx="3956">
                  <c:v>1932.8839239558599</c:v>
                </c:pt>
                <c:pt idx="3957">
                  <c:v>1931.2089138649801</c:v>
                </c:pt>
                <c:pt idx="3958">
                  <c:v>1929.5344715633901</c:v>
                </c:pt>
                <c:pt idx="3959">
                  <c:v>1927.8605982214599</c:v>
                </c:pt>
                <c:pt idx="3960">
                  <c:v>1926.18729500787</c:v>
                </c:pt>
                <c:pt idx="3961">
                  <c:v>1924.5145630895599</c:v>
                </c:pt>
                <c:pt idx="3962">
                  <c:v>1922.8424036317599</c:v>
                </c:pt>
                <c:pt idx="3963">
                  <c:v>1921.1708177979899</c:v>
                </c:pt>
                <c:pt idx="3964">
                  <c:v>1919.4998067500201</c:v>
                </c:pt>
                <c:pt idx="3965">
                  <c:v>1917.8293716479</c:v>
                </c:pt>
                <c:pt idx="3966">
                  <c:v>1916.15951364998</c:v>
                </c:pt>
                <c:pt idx="3967">
                  <c:v>1914.49023391284</c:v>
                </c:pt>
                <c:pt idx="3968">
                  <c:v>1912.8215335913501</c:v>
                </c:pt>
                <c:pt idx="3969">
                  <c:v>1911.1534138386201</c:v>
                </c:pt>
                <c:pt idx="3970">
                  <c:v>1909.48587580606</c:v>
                </c:pt>
                <c:pt idx="3971">
                  <c:v>1907.8189206433001</c:v>
                </c:pt>
                <c:pt idx="3972">
                  <c:v>1906.15254949825</c:v>
                </c:pt>
                <c:pt idx="3973">
                  <c:v>1904.4867635170799</c:v>
                </c:pt>
                <c:pt idx="3974">
                  <c:v>1902.82156384418</c:v>
                </c:pt>
                <c:pt idx="3975">
                  <c:v>1901.15695162222</c:v>
                </c:pt>
                <c:pt idx="3976">
                  <c:v>1899.49292799212</c:v>
                </c:pt>
                <c:pt idx="3977">
                  <c:v>1897.82949409302</c:v>
                </c:pt>
                <c:pt idx="3978">
                  <c:v>1896.1666510623299</c:v>
                </c:pt>
                <c:pt idx="3979">
                  <c:v>1894.50440003569</c:v>
                </c:pt>
                <c:pt idx="3980">
                  <c:v>1892.8427421469701</c:v>
                </c:pt>
                <c:pt idx="3981">
                  <c:v>1891.1816785282899</c:v>
                </c:pt>
                <c:pt idx="3982">
                  <c:v>1889.52121031</c:v>
                </c:pt>
                <c:pt idx="3983">
                  <c:v>1887.86133862069</c:v>
                </c:pt>
                <c:pt idx="3984">
                  <c:v>1886.2020645871701</c:v>
                </c:pt>
                <c:pt idx="3985">
                  <c:v>1884.54338933449</c:v>
                </c:pt>
                <c:pt idx="3986">
                  <c:v>1882.8853139859</c:v>
                </c:pt>
                <c:pt idx="3987">
                  <c:v>1881.2278396629099</c:v>
                </c:pt>
                <c:pt idx="3988">
                  <c:v>1879.5709674852201</c:v>
                </c:pt>
                <c:pt idx="3989">
                  <c:v>1877.91469857078</c:v>
                </c:pt>
                <c:pt idx="3990">
                  <c:v>1876.2590340357301</c:v>
                </c:pt>
                <c:pt idx="3991">
                  <c:v>1874.60397499444</c:v>
                </c:pt>
                <c:pt idx="3992">
                  <c:v>1872.9495225594901</c:v>
                </c:pt>
                <c:pt idx="3993">
                  <c:v>1871.2956778416701</c:v>
                </c:pt>
                <c:pt idx="3994">
                  <c:v>1869.6424419499899</c:v>
                </c:pt>
                <c:pt idx="3995">
                  <c:v>1867.9898159916499</c:v>
                </c:pt>
                <c:pt idx="3996">
                  <c:v>1866.3378010720601</c:v>
                </c:pt>
                <c:pt idx="3997">
                  <c:v>1864.6863982948501</c:v>
                </c:pt>
                <c:pt idx="3998">
                  <c:v>1863.03560876182</c:v>
                </c:pt>
                <c:pt idx="3999">
                  <c:v>1861.385433573</c:v>
                </c:pt>
                <c:pt idx="4000">
                  <c:v>1859.7358738266</c:v>
                </c:pt>
                <c:pt idx="4001">
                  <c:v>1858.08693061903</c:v>
                </c:pt>
                <c:pt idx="4002">
                  <c:v>1856.43860504489</c:v>
                </c:pt>
                <c:pt idx="4003">
                  <c:v>1854.7908981969799</c:v>
                </c:pt>
                <c:pt idx="4004">
                  <c:v>1853.1438111662601</c:v>
                </c:pt>
                <c:pt idx="4005">
                  <c:v>1851.49734504193</c:v>
                </c:pt>
                <c:pt idx="4006">
                  <c:v>1849.85150091132</c:v>
                </c:pt>
                <c:pt idx="4007">
                  <c:v>1848.20627985998</c:v>
                </c:pt>
                <c:pt idx="4008">
                  <c:v>1846.56168297162</c:v>
                </c:pt>
                <c:pt idx="4009">
                  <c:v>1844.9177113281501</c:v>
                </c:pt>
                <c:pt idx="4010">
                  <c:v>1843.2743660096301</c:v>
                </c:pt>
                <c:pt idx="4011">
                  <c:v>1841.6316480943301</c:v>
                </c:pt>
                <c:pt idx="4012">
                  <c:v>1839.9895586586599</c:v>
                </c:pt>
                <c:pt idx="4013">
                  <c:v>1838.34809877722</c:v>
                </c:pt>
                <c:pt idx="4014">
                  <c:v>1836.70726952277</c:v>
                </c:pt>
                <c:pt idx="4015">
                  <c:v>1835.0670719662601</c:v>
                </c:pt>
                <c:pt idx="4016">
                  <c:v>1833.42750717677</c:v>
                </c:pt>
                <c:pt idx="4017">
                  <c:v>1831.7885762215899</c:v>
                </c:pt>
                <c:pt idx="4018">
                  <c:v>1830.15028016612</c:v>
                </c:pt>
                <c:pt idx="4019">
                  <c:v>1828.5126200739601</c:v>
                </c:pt>
                <c:pt idx="4020">
                  <c:v>1826.8755970068601</c:v>
                </c:pt>
                <c:pt idx="4021">
                  <c:v>1825.23921202472</c:v>
                </c:pt>
                <c:pt idx="4022">
                  <c:v>1823.6034661855999</c:v>
                </c:pt>
                <c:pt idx="4023">
                  <c:v>1821.9683605457101</c:v>
                </c:pt>
                <c:pt idx="4024">
                  <c:v>1820.3338961594</c:v>
                </c:pt>
                <c:pt idx="4025">
                  <c:v>1818.70007407921</c:v>
                </c:pt>
                <c:pt idx="4026">
                  <c:v>1817.0668953557799</c:v>
                </c:pt>
                <c:pt idx="4027">
                  <c:v>1815.4343610379201</c:v>
                </c:pt>
                <c:pt idx="4028">
                  <c:v>1813.8024721725899</c:v>
                </c:pt>
                <c:pt idx="4029">
                  <c:v>1812.1712298048801</c:v>
                </c:pt>
                <c:pt idx="4030">
                  <c:v>1810.5406349780201</c:v>
                </c:pt>
                <c:pt idx="4031">
                  <c:v>1808.9106887333901</c:v>
                </c:pt>
                <c:pt idx="4032">
                  <c:v>1807.2813921105101</c:v>
                </c:pt>
                <c:pt idx="4033">
                  <c:v>1805.65274614701</c:v>
                </c:pt>
                <c:pt idx="4034">
                  <c:v>1804.02475187869</c:v>
                </c:pt>
                <c:pt idx="4035">
                  <c:v>1802.3974103394501</c:v>
                </c:pt>
                <c:pt idx="4036">
                  <c:v>1800.7707225613501</c:v>
                </c:pt>
                <c:pt idx="4037">
                  <c:v>1799.1446895745601</c:v>
                </c:pt>
                <c:pt idx="4038">
                  <c:v>1797.5193124073801</c:v>
                </c:pt>
                <c:pt idx="4039">
                  <c:v>1795.89459208624</c:v>
                </c:pt>
                <c:pt idx="4040">
                  <c:v>1794.2705296356901</c:v>
                </c:pt>
                <c:pt idx="4041">
                  <c:v>1792.6471260784101</c:v>
                </c:pt>
                <c:pt idx="4042">
                  <c:v>1791.0243824352001</c:v>
                </c:pt>
                <c:pt idx="4043">
                  <c:v>1789.4022997249599</c:v>
                </c:pt>
                <c:pt idx="4044">
                  <c:v>1787.7808789647399</c:v>
                </c:pt>
                <c:pt idx="4045">
                  <c:v>1786.16012116968</c:v>
                </c:pt>
                <c:pt idx="4046">
                  <c:v>1784.5400273530499</c:v>
                </c:pt>
                <c:pt idx="4047">
                  <c:v>1782.9205985262199</c:v>
                </c:pt>
                <c:pt idx="4048">
                  <c:v>1781.30183569869</c:v>
                </c:pt>
                <c:pt idx="4049">
                  <c:v>1779.6837398780499</c:v>
                </c:pt>
                <c:pt idx="4050">
                  <c:v>1778.0663120700101</c:v>
                </c:pt>
                <c:pt idx="4051">
                  <c:v>1776.4495532783901</c:v>
                </c:pt>
                <c:pt idx="4052">
                  <c:v>1774.8334645051</c:v>
                </c:pt>
                <c:pt idx="4053">
                  <c:v>1773.2180467501701</c:v>
                </c:pt>
                <c:pt idx="4054">
                  <c:v>1771.6033010117301</c:v>
                </c:pt>
                <c:pt idx="4055">
                  <c:v>1769.9892282859901</c:v>
                </c:pt>
                <c:pt idx="4056">
                  <c:v>1768.3758295672901</c:v>
                </c:pt>
                <c:pt idx="4057">
                  <c:v>1766.7631058480499</c:v>
                </c:pt>
                <c:pt idx="4058">
                  <c:v>1765.1510581187899</c:v>
                </c:pt>
                <c:pt idx="4059">
                  <c:v>1763.53968736813</c:v>
                </c:pt>
                <c:pt idx="4060">
                  <c:v>1761.92899458277</c:v>
                </c:pt>
                <c:pt idx="4061">
                  <c:v>1760.3189807475201</c:v>
                </c:pt>
                <c:pt idx="4062">
                  <c:v>1758.7096468452601</c:v>
                </c:pt>
                <c:pt idx="4063">
                  <c:v>1757.10099385699</c:v>
                </c:pt>
                <c:pt idx="4064">
                  <c:v>1755.4930227617599</c:v>
                </c:pt>
                <c:pt idx="4065">
                  <c:v>1753.8857345367401</c:v>
                </c:pt>
                <c:pt idx="4066">
                  <c:v>1752.2791301571499</c:v>
                </c:pt>
                <c:pt idx="4067">
                  <c:v>1750.6732105963399</c:v>
                </c:pt>
                <c:pt idx="4068">
                  <c:v>1749.06797682569</c:v>
                </c:pt>
                <c:pt idx="4069">
                  <c:v>1747.46342981471</c:v>
                </c:pt>
                <c:pt idx="4070">
                  <c:v>1745.8595705309499</c:v>
                </c:pt>
                <c:pt idx="4071">
                  <c:v>1744.25639994006</c:v>
                </c:pt>
                <c:pt idx="4072">
                  <c:v>1742.6539190057699</c:v>
                </c:pt>
                <c:pt idx="4073">
                  <c:v>1741.05212868987</c:v>
                </c:pt>
                <c:pt idx="4074">
                  <c:v>1739.4510299522301</c:v>
                </c:pt>
                <c:pt idx="4075">
                  <c:v>1737.85062375079</c:v>
                </c:pt>
                <c:pt idx="4076">
                  <c:v>1736.2509110415799</c:v>
                </c:pt>
                <c:pt idx="4077">
                  <c:v>1734.6518927786699</c:v>
                </c:pt>
                <c:pt idx="4078">
                  <c:v>1733.0535699142399</c:v>
                </c:pt>
                <c:pt idx="4079">
                  <c:v>1731.45594339849</c:v>
                </c:pt>
                <c:pt idx="4080">
                  <c:v>1729.8590141797099</c:v>
                </c:pt>
                <c:pt idx="4081">
                  <c:v>1728.2627832042699</c:v>
                </c:pt>
                <c:pt idx="4082">
                  <c:v>1726.66725141659</c:v>
                </c:pt>
                <c:pt idx="4083">
                  <c:v>1725.0724197591401</c:v>
                </c:pt>
                <c:pt idx="4084">
                  <c:v>1723.4782891724701</c:v>
                </c:pt>
                <c:pt idx="4085">
                  <c:v>1721.88486059518</c:v>
                </c:pt>
                <c:pt idx="4086">
                  <c:v>1720.29213496394</c:v>
                </c:pt>
                <c:pt idx="4087">
                  <c:v>1718.7001132134701</c:v>
                </c:pt>
                <c:pt idx="4088">
                  <c:v>1717.10879627654</c:v>
                </c:pt>
                <c:pt idx="4089">
                  <c:v>1715.5181850839999</c:v>
                </c:pt>
                <c:pt idx="4090">
                  <c:v>1713.9282805647199</c:v>
                </c:pt>
                <c:pt idx="4091">
                  <c:v>1712.3390836456499</c:v>
                </c:pt>
                <c:pt idx="4092">
                  <c:v>1710.7505952517899</c:v>
                </c:pt>
                <c:pt idx="4093">
                  <c:v>1709.16281630618</c:v>
                </c:pt>
                <c:pt idx="4094">
                  <c:v>1707.5757477299101</c:v>
                </c:pt>
                <c:pt idx="4095">
                  <c:v>1705.9893904421299</c:v>
                </c:pt>
                <c:pt idx="4096">
                  <c:v>1704.4037453600299</c:v>
                </c:pt>
                <c:pt idx="4097">
                  <c:v>1702.8188133988399</c:v>
                </c:pt>
                <c:pt idx="4098">
                  <c:v>1701.2345954718501</c:v>
                </c:pt>
                <c:pt idx="4099">
                  <c:v>1699.6510924903901</c:v>
                </c:pt>
                <c:pt idx="4100">
                  <c:v>1698.0683053638299</c:v>
                </c:pt>
                <c:pt idx="4101">
                  <c:v>1696.4862349995799</c:v>
                </c:pt>
                <c:pt idx="4102">
                  <c:v>1694.9048823030901</c:v>
                </c:pt>
                <c:pt idx="4103">
                  <c:v>1693.32424817787</c:v>
                </c:pt>
                <c:pt idx="4104">
                  <c:v>1691.74433352544</c:v>
                </c:pt>
                <c:pt idx="4105">
                  <c:v>1690.16513924537</c:v>
                </c:pt>
                <c:pt idx="4106">
                  <c:v>1688.5866662352801</c:v>
                </c:pt>
                <c:pt idx="4107">
                  <c:v>1687.00891539081</c:v>
                </c:pt>
                <c:pt idx="4108">
                  <c:v>1685.43188760564</c:v>
                </c:pt>
                <c:pt idx="4109">
                  <c:v>1683.85558377148</c:v>
                </c:pt>
                <c:pt idx="4110">
                  <c:v>1682.28000477808</c:v>
                </c:pt>
                <c:pt idx="4111">
                  <c:v>1680.70515151322</c:v>
                </c:pt>
                <c:pt idx="4112">
                  <c:v>1679.1310248627101</c:v>
                </c:pt>
                <c:pt idx="4113">
                  <c:v>1677.5576257103901</c:v>
                </c:pt>
                <c:pt idx="4114">
                  <c:v>1675.9849549381299</c:v>
                </c:pt>
                <c:pt idx="4115">
                  <c:v>1674.4130134258201</c:v>
                </c:pt>
                <c:pt idx="4116">
                  <c:v>1672.8418020514</c:v>
                </c:pt>
                <c:pt idx="4117">
                  <c:v>1671.2713216908201</c:v>
                </c:pt>
                <c:pt idx="4118">
                  <c:v>1669.70157321804</c:v>
                </c:pt>
                <c:pt idx="4119">
                  <c:v>1668.1325575050801</c:v>
                </c:pt>
                <c:pt idx="4120">
                  <c:v>1666.56427542197</c:v>
                </c:pt>
                <c:pt idx="4121">
                  <c:v>1664.9967278367301</c:v>
                </c:pt>
                <c:pt idx="4122">
                  <c:v>1663.42991561546</c:v>
                </c:pt>
                <c:pt idx="4123">
                  <c:v>1661.86383962224</c:v>
                </c:pt>
                <c:pt idx="4124">
                  <c:v>1660.2985007191901</c:v>
                </c:pt>
                <c:pt idx="4125">
                  <c:v>1658.7338997664301</c:v>
                </c:pt>
                <c:pt idx="4126">
                  <c:v>1657.1700376221099</c:v>
                </c:pt>
                <c:pt idx="4127">
                  <c:v>1655.6069151424099</c:v>
                </c:pt>
                <c:pt idx="4128">
                  <c:v>1654.0445331815099</c:v>
                </c:pt>
                <c:pt idx="4129">
                  <c:v>1652.4828925915999</c:v>
                </c:pt>
                <c:pt idx="4130">
                  <c:v>1650.9219942229099</c:v>
                </c:pt>
                <c:pt idx="4131">
                  <c:v>1649.3618389236699</c:v>
                </c:pt>
                <c:pt idx="4132">
                  <c:v>1647.8024275401201</c:v>
                </c:pt>
                <c:pt idx="4133">
                  <c:v>1646.2437609165199</c:v>
                </c:pt>
                <c:pt idx="4134">
                  <c:v>1644.6858398951399</c:v>
                </c:pt>
                <c:pt idx="4135">
                  <c:v>1643.1286653162599</c:v>
                </c:pt>
                <c:pt idx="4136">
                  <c:v>1641.5722380181701</c:v>
                </c:pt>
                <c:pt idx="4137">
                  <c:v>1640.0165588371799</c:v>
                </c:pt>
                <c:pt idx="4138">
                  <c:v>1638.4616286076</c:v>
                </c:pt>
                <c:pt idx="4139">
                  <c:v>1636.9074481617399</c:v>
                </c:pt>
                <c:pt idx="4140">
                  <c:v>1635.3540183299499</c:v>
                </c:pt>
                <c:pt idx="4141">
                  <c:v>1633.8013399405399</c:v>
                </c:pt>
                <c:pt idx="4142">
                  <c:v>1632.2494138198599</c:v>
                </c:pt>
                <c:pt idx="4143">
                  <c:v>1630.6982407922701</c:v>
                </c:pt>
                <c:pt idx="4144">
                  <c:v>1629.1478216801099</c:v>
                </c:pt>
                <c:pt idx="4145">
                  <c:v>1627.59815730374</c:v>
                </c:pt>
                <c:pt idx="4146">
                  <c:v>1626.04924848152</c:v>
                </c:pt>
                <c:pt idx="4147">
                  <c:v>1624.50109602982</c:v>
                </c:pt>
                <c:pt idx="4148">
                  <c:v>1622.9537007629999</c:v>
                </c:pt>
                <c:pt idx="4149">
                  <c:v>1621.4070634934201</c:v>
                </c:pt>
                <c:pt idx="4150">
                  <c:v>1619.8611850314701</c:v>
                </c:pt>
                <c:pt idx="4151">
                  <c:v>1618.31606618551</c:v>
                </c:pt>
                <c:pt idx="4152">
                  <c:v>1616.77170776191</c:v>
                </c:pt>
                <c:pt idx="4153">
                  <c:v>1615.22811056504</c:v>
                </c:pt>
                <c:pt idx="4154">
                  <c:v>1613.6852753972801</c:v>
                </c:pt>
                <c:pt idx="4155">
                  <c:v>1612.1432030589699</c:v>
                </c:pt>
                <c:pt idx="4156">
                  <c:v>1610.6018943485001</c:v>
                </c:pt>
                <c:pt idx="4157">
                  <c:v>1609.0613500622301</c:v>
                </c:pt>
                <c:pt idx="4158">
                  <c:v>1607.5215709945001</c:v>
                </c:pt>
                <c:pt idx="4159">
                  <c:v>1605.98255793769</c:v>
                </c:pt>
                <c:pt idx="4160">
                  <c:v>1604.4443116821301</c:v>
                </c:pt>
                <c:pt idx="4161">
                  <c:v>1602.9068330161799</c:v>
                </c:pt>
                <c:pt idx="4162">
                  <c:v>1601.3701227261599</c:v>
                </c:pt>
                <c:pt idx="4163">
                  <c:v>1599.83418159643</c:v>
                </c:pt>
                <c:pt idx="4164">
                  <c:v>1598.2990104093001</c:v>
                </c:pt>
                <c:pt idx="4165">
                  <c:v>1596.7646099450999</c:v>
                </c:pt>
                <c:pt idx="4166">
                  <c:v>1595.2309809821299</c:v>
                </c:pt>
                <c:pt idx="4167">
                  <c:v>1593.6981242967099</c:v>
                </c:pt>
                <c:pt idx="4168">
                  <c:v>1592.1660406631299</c:v>
                </c:pt>
                <c:pt idx="4169">
                  <c:v>1590.6347308536799</c:v>
                </c:pt>
                <c:pt idx="4170">
                  <c:v>1589.10419563864</c:v>
                </c:pt>
                <c:pt idx="4171">
                  <c:v>1587.57443578628</c:v>
                </c:pt>
                <c:pt idx="4172">
                  <c:v>1586.04545206285</c:v>
                </c:pt>
                <c:pt idx="4173">
                  <c:v>1584.5172452326101</c:v>
                </c:pt>
                <c:pt idx="4174">
                  <c:v>1582.98981605779</c:v>
                </c:pt>
                <c:pt idx="4175">
                  <c:v>1581.46316529862</c:v>
                </c:pt>
                <c:pt idx="4176">
                  <c:v>1579.9372937133201</c:v>
                </c:pt>
                <c:pt idx="4177">
                  <c:v>1578.4122020580801</c:v>
                </c:pt>
                <c:pt idx="4178">
                  <c:v>1576.8878910870999</c:v>
                </c:pt>
                <c:pt idx="4179">
                  <c:v>1575.36436155256</c:v>
                </c:pt>
                <c:pt idx="4180">
                  <c:v>1573.8416142046101</c:v>
                </c:pt>
                <c:pt idx="4181">
                  <c:v>1572.31964979142</c:v>
                </c:pt>
                <c:pt idx="4182">
                  <c:v>1570.7984690591099</c:v>
                </c:pt>
                <c:pt idx="4183">
                  <c:v>1569.27807275181</c:v>
                </c:pt>
                <c:pt idx="4184">
                  <c:v>1567.7584616116301</c:v>
                </c:pt>
                <c:pt idx="4185">
                  <c:v>1566.23963637866</c:v>
                </c:pt>
                <c:pt idx="4186">
                  <c:v>1564.72159779098</c:v>
                </c:pt>
                <c:pt idx="4187">
                  <c:v>1563.20434658465</c:v>
                </c:pt>
                <c:pt idx="4188">
                  <c:v>1561.6878834937199</c:v>
                </c:pt>
                <c:pt idx="4189">
                  <c:v>1560.17220925023</c:v>
                </c:pt>
                <c:pt idx="4190">
                  <c:v>1558.6573245841801</c:v>
                </c:pt>
                <c:pt idx="4191">
                  <c:v>1557.1432302235701</c:v>
                </c:pt>
                <c:pt idx="4192">
                  <c:v>1555.6299268943901</c:v>
                </c:pt>
                <c:pt idx="4193">
                  <c:v>1554.11741532061</c:v>
                </c:pt>
                <c:pt idx="4194">
                  <c:v>1552.6056962241601</c:v>
                </c:pt>
                <c:pt idx="4195">
                  <c:v>1551.0947703249899</c:v>
                </c:pt>
                <c:pt idx="4196">
                  <c:v>1549.5846383409901</c:v>
                </c:pt>
                <c:pt idx="4197">
                  <c:v>1548.07530098808</c:v>
                </c:pt>
                <c:pt idx="4198">
                  <c:v>1546.5667589801201</c:v>
                </c:pt>
                <c:pt idx="4199">
                  <c:v>1545.05901302897</c:v>
                </c:pt>
                <c:pt idx="4200">
                  <c:v>1543.55206384448</c:v>
                </c:pt>
                <c:pt idx="4201">
                  <c:v>1542.04591213446</c:v>
                </c:pt>
                <c:pt idx="4202">
                  <c:v>1540.54055860471</c:v>
                </c:pt>
                <c:pt idx="4203">
                  <c:v>1539.03600395903</c:v>
                </c:pt>
                <c:pt idx="4204">
                  <c:v>1537.5322488991801</c:v>
                </c:pt>
                <c:pt idx="4205">
                  <c:v>1536.0292941248999</c:v>
                </c:pt>
                <c:pt idx="4206">
                  <c:v>1534.52714033392</c:v>
                </c:pt>
                <c:pt idx="4207">
                  <c:v>1533.02578822194</c:v>
                </c:pt>
                <c:pt idx="4208">
                  <c:v>1531.5252384826599</c:v>
                </c:pt>
                <c:pt idx="4209">
                  <c:v>1530.0254918077301</c:v>
                </c:pt>
                <c:pt idx="4210">
                  <c:v>1528.5265488868199</c:v>
                </c:pt>
                <c:pt idx="4211">
                  <c:v>1527.0284104075399</c:v>
                </c:pt>
                <c:pt idx="4212">
                  <c:v>1525.53107705551</c:v>
                </c:pt>
                <c:pt idx="4213">
                  <c:v>1524.0345495143199</c:v>
                </c:pt>
                <c:pt idx="4214">
                  <c:v>1522.5388284655301</c:v>
                </c:pt>
                <c:pt idx="4215">
                  <c:v>1521.0439145886801</c:v>
                </c:pt>
                <c:pt idx="4216">
                  <c:v>1519.5498085613201</c:v>
                </c:pt>
                <c:pt idx="4217">
                  <c:v>1518.05651105894</c:v>
                </c:pt>
                <c:pt idx="4218">
                  <c:v>1516.56402275504</c:v>
                </c:pt>
                <c:pt idx="4219">
                  <c:v>1515.07234432108</c:v>
                </c:pt>
                <c:pt idx="4220">
                  <c:v>1513.5814764265101</c:v>
                </c:pt>
                <c:pt idx="4221">
                  <c:v>1512.0914197387499</c:v>
                </c:pt>
                <c:pt idx="4222">
                  <c:v>1510.60217492322</c:v>
                </c:pt>
                <c:pt idx="4223">
                  <c:v>1509.1137426432999</c:v>
                </c:pt>
                <c:pt idx="4224">
                  <c:v>1507.6261235603599</c:v>
                </c:pt>
                <c:pt idx="4225">
                  <c:v>1506.13931833373</c:v>
                </c:pt>
                <c:pt idx="4226">
                  <c:v>1504.6533276207599</c:v>
                </c:pt>
                <c:pt idx="4227">
                  <c:v>1503.1681520767399</c:v>
                </c:pt>
                <c:pt idx="4228">
                  <c:v>1501.6837923549699</c:v>
                </c:pt>
                <c:pt idx="4229">
                  <c:v>1500.2002491067001</c:v>
                </c:pt>
                <c:pt idx="4230">
                  <c:v>1498.7175229811801</c:v>
                </c:pt>
                <c:pt idx="4231">
                  <c:v>1497.23561462565</c:v>
                </c:pt>
                <c:pt idx="4232">
                  <c:v>1495.7545246853001</c:v>
                </c:pt>
                <c:pt idx="4233">
                  <c:v>1494.2742538033201</c:v>
                </c:pt>
                <c:pt idx="4234">
                  <c:v>1492.7948026208901</c:v>
                </c:pt>
                <c:pt idx="4235">
                  <c:v>1491.31617177715</c:v>
                </c:pt>
                <c:pt idx="4236">
                  <c:v>1489.8383619092299</c:v>
                </c:pt>
                <c:pt idx="4237">
                  <c:v>1488.36137365224</c:v>
                </c:pt>
                <c:pt idx="4238">
                  <c:v>1486.88520763927</c:v>
                </c:pt>
                <c:pt idx="4239">
                  <c:v>1485.4098645013901</c:v>
                </c:pt>
                <c:pt idx="4240">
                  <c:v>1483.93534486765</c:v>
                </c:pt>
                <c:pt idx="4241">
                  <c:v>1482.4616493650999</c:v>
                </c:pt>
                <c:pt idx="4242">
                  <c:v>1480.9887786187501</c:v>
                </c:pt>
                <c:pt idx="4243">
                  <c:v>1479.51673325159</c:v>
                </c:pt>
                <c:pt idx="4244">
                  <c:v>1478.04551388461</c:v>
                </c:pt>
                <c:pt idx="4245">
                  <c:v>1476.5751211367599</c:v>
                </c:pt>
                <c:pt idx="4246">
                  <c:v>1475.1055556250001</c:v>
                </c:pt>
                <c:pt idx="4247">
                  <c:v>1473.63681796425</c:v>
                </c:pt>
                <c:pt idx="4248">
                  <c:v>1472.1689087674299</c:v>
                </c:pt>
                <c:pt idx="4249">
                  <c:v>1470.7018286454199</c:v>
                </c:pt>
                <c:pt idx="4250">
                  <c:v>1469.2355782070999</c:v>
                </c:pt>
                <c:pt idx="4251">
                  <c:v>1467.77015805933</c:v>
                </c:pt>
                <c:pt idx="4252">
                  <c:v>1466.3055688069701</c:v>
                </c:pt>
                <c:pt idx="4253">
                  <c:v>1464.84181105282</c:v>
                </c:pt>
                <c:pt idx="4254">
                  <c:v>1463.3788853977201</c:v>
                </c:pt>
                <c:pt idx="4255">
                  <c:v>1461.9167924404501</c:v>
                </c:pt>
                <c:pt idx="4256">
                  <c:v>1460.4555327778</c:v>
                </c:pt>
                <c:pt idx="4257">
                  <c:v>1458.9951070045299</c:v>
                </c:pt>
                <c:pt idx="4258">
                  <c:v>1457.5355157133999</c:v>
                </c:pt>
                <c:pt idx="4259">
                  <c:v>1456.0767594951501</c:v>
                </c:pt>
                <c:pt idx="4260">
                  <c:v>1454.6188389384999</c:v>
                </c:pt>
                <c:pt idx="4261">
                  <c:v>1453.16175463016</c:v>
                </c:pt>
                <c:pt idx="4262">
                  <c:v>1451.70550715484</c:v>
                </c:pt>
                <c:pt idx="4263">
                  <c:v>1450.2500970952001</c:v>
                </c:pt>
                <c:pt idx="4264">
                  <c:v>1448.7955250319401</c:v>
                </c:pt>
                <c:pt idx="4265">
                  <c:v>1447.3417915437101</c:v>
                </c:pt>
                <c:pt idx="4266">
                  <c:v>1445.88889720715</c:v>
                </c:pt>
                <c:pt idx="4267">
                  <c:v>1444.4368425969101</c:v>
                </c:pt>
                <c:pt idx="4268">
                  <c:v>1442.9856282856099</c:v>
                </c:pt>
                <c:pt idx="4269">
                  <c:v>1441.53525484386</c:v>
                </c:pt>
                <c:pt idx="4270">
                  <c:v>1440.0857228402799</c:v>
                </c:pt>
                <c:pt idx="4271">
                  <c:v>1438.63703284145</c:v>
                </c:pt>
                <c:pt idx="4272">
                  <c:v>1437.1891854119699</c:v>
                </c:pt>
                <c:pt idx="4273">
                  <c:v>1435.74218111441</c:v>
                </c:pt>
                <c:pt idx="4274">
                  <c:v>1434.29602050933</c:v>
                </c:pt>
                <c:pt idx="4275">
                  <c:v>1432.8507041553</c:v>
                </c:pt>
                <c:pt idx="4276">
                  <c:v>1431.4062326088799</c:v>
                </c:pt>
                <c:pt idx="4277">
                  <c:v>1429.9626064245899</c:v>
                </c:pt>
                <c:pt idx="4278">
                  <c:v>1428.5198261549999</c:v>
                </c:pt>
                <c:pt idx="4279">
                  <c:v>1427.07789235061</c:v>
                </c:pt>
                <c:pt idx="4280">
                  <c:v>1425.6368055599701</c:v>
                </c:pt>
                <c:pt idx="4281">
                  <c:v>1424.1965663296</c:v>
                </c:pt>
                <c:pt idx="4282">
                  <c:v>1422.7571752039901</c:v>
                </c:pt>
                <c:pt idx="4283">
                  <c:v>1421.3186327256799</c:v>
                </c:pt>
                <c:pt idx="4284">
                  <c:v>1419.8809394351699</c:v>
                </c:pt>
                <c:pt idx="4285">
                  <c:v>1418.4440958709599</c:v>
                </c:pt>
                <c:pt idx="4286">
                  <c:v>1417.0081025695499</c:v>
                </c:pt>
                <c:pt idx="4287">
                  <c:v>1415.5729600654399</c:v>
                </c:pt>
                <c:pt idx="4288">
                  <c:v>1414.13866889112</c:v>
                </c:pt>
                <c:pt idx="4289">
                  <c:v>1412.7052295771</c:v>
                </c:pt>
                <c:pt idx="4290">
                  <c:v>1411.27264265187</c:v>
                </c:pt>
                <c:pt idx="4291">
                  <c:v>1409.8409086419299</c:v>
                </c:pt>
                <c:pt idx="4292">
                  <c:v>1408.4100280717601</c:v>
                </c:pt>
                <c:pt idx="4293">
                  <c:v>1406.9800014638699</c:v>
                </c:pt>
                <c:pt idx="4294">
                  <c:v>1405.55082933875</c:v>
                </c:pt>
                <c:pt idx="4295">
                  <c:v>1404.1225122149001</c:v>
                </c:pt>
                <c:pt idx="4296">
                  <c:v>1402.6950506088299</c:v>
                </c:pt>
                <c:pt idx="4297">
                  <c:v>1401.26844503505</c:v>
                </c:pt>
                <c:pt idx="4298">
                  <c:v>1399.8426960060499</c:v>
                </c:pt>
                <c:pt idx="4299">
                  <c:v>1398.41780403236</c:v>
                </c:pt>
                <c:pt idx="4300">
                  <c:v>1396.9937696224999</c:v>
                </c:pt>
                <c:pt idx="4301">
                  <c:v>1395.5705932829901</c:v>
                </c:pt>
                <c:pt idx="4302">
                  <c:v>1394.1482755183699</c:v>
                </c:pt>
                <c:pt idx="4303">
                  <c:v>1392.72681683117</c:v>
                </c:pt>
                <c:pt idx="4304">
                  <c:v>1391.3062177219399</c:v>
                </c:pt>
                <c:pt idx="4305">
                  <c:v>1389.88647868924</c:v>
                </c:pt>
                <c:pt idx="4306">
                  <c:v>1388.4676002296301</c:v>
                </c:pt>
                <c:pt idx="4307">
                  <c:v>1387.04958283769</c:v>
                </c:pt>
                <c:pt idx="4308">
                  <c:v>1385.6324270060099</c:v>
                </c:pt>
                <c:pt idx="4309">
                  <c:v>1384.2161332251701</c:v>
                </c:pt>
                <c:pt idx="4310">
                  <c:v>1382.8007019837901</c:v>
                </c:pt>
                <c:pt idx="4311">
                  <c:v>1381.38613376848</c:v>
                </c:pt>
                <c:pt idx="4312">
                  <c:v>1379.9724290638901</c:v>
                </c:pt>
                <c:pt idx="4313">
                  <c:v>1378.5595883526601</c:v>
                </c:pt>
                <c:pt idx="4314">
                  <c:v>1377.1476121154501</c:v>
                </c:pt>
                <c:pt idx="4315">
                  <c:v>1375.73650083095</c:v>
                </c:pt>
                <c:pt idx="4316">
                  <c:v>1374.3262549758399</c:v>
                </c:pt>
                <c:pt idx="4317">
                  <c:v>1372.91687502484</c:v>
                </c:pt>
                <c:pt idx="4318">
                  <c:v>1371.50836145068</c:v>
                </c:pt>
                <c:pt idx="4319">
                  <c:v>1370.1007147241</c:v>
                </c:pt>
                <c:pt idx="4320">
                  <c:v>1368.69393531388</c:v>
                </c:pt>
                <c:pt idx="4321">
                  <c:v>1367.28802368681</c:v>
                </c:pt>
                <c:pt idx="4322">
                  <c:v>1365.8829803076801</c:v>
                </c:pt>
                <c:pt idx="4323">
                  <c:v>1364.4788056393299</c:v>
                </c:pt>
                <c:pt idx="4324">
                  <c:v>1363.0755001426201</c:v>
                </c:pt>
                <c:pt idx="4325">
                  <c:v>1361.6730642764201</c:v>
                </c:pt>
                <c:pt idx="4326">
                  <c:v>1360.2714984976201</c:v>
                </c:pt>
                <c:pt idx="4327">
                  <c:v>1358.8708032611601</c:v>
                </c:pt>
                <c:pt idx="4328">
                  <c:v>1357.47097901999</c:v>
                </c:pt>
                <c:pt idx="4329">
                  <c:v>1356.07202622508</c:v>
                </c:pt>
                <c:pt idx="4330">
                  <c:v>1354.6739453254399</c:v>
                </c:pt>
                <c:pt idx="4331">
                  <c:v>1353.2767367680999</c:v>
                </c:pt>
                <c:pt idx="4332">
                  <c:v>1351.88040099812</c:v>
                </c:pt>
                <c:pt idx="4333">
                  <c:v>1350.4849384586</c:v>
                </c:pt>
                <c:pt idx="4334">
                  <c:v>1349.09034959066</c:v>
                </c:pt>
                <c:pt idx="4335">
                  <c:v>1347.6966348334499</c:v>
                </c:pt>
                <c:pt idx="4336">
                  <c:v>1346.30379462417</c:v>
                </c:pt>
                <c:pt idx="4337">
                  <c:v>1344.91182939803</c:v>
                </c:pt>
                <c:pt idx="4338">
                  <c:v>1343.5207395882901</c:v>
                </c:pt>
                <c:pt idx="4339">
                  <c:v>1342.1305256262399</c:v>
                </c:pt>
                <c:pt idx="4340">
                  <c:v>1340.74118794121</c:v>
                </c:pt>
                <c:pt idx="4341">
                  <c:v>1339.35272696057</c:v>
                </c:pt>
                <c:pt idx="4342">
                  <c:v>1337.96514310971</c:v>
                </c:pt>
                <c:pt idx="4343">
                  <c:v>1336.5784368120801</c:v>
                </c:pt>
                <c:pt idx="4344">
                  <c:v>1335.19260848917</c:v>
                </c:pt>
                <c:pt idx="4345">
                  <c:v>1333.8076585604899</c:v>
                </c:pt>
                <c:pt idx="4346">
                  <c:v>1332.4235874436099</c:v>
                </c:pt>
                <c:pt idx="4347">
                  <c:v>1331.0403955541401</c:v>
                </c:pt>
                <c:pt idx="4348">
                  <c:v>1329.6580833057301</c:v>
                </c:pt>
                <c:pt idx="4349">
                  <c:v>1328.2766511100799</c:v>
                </c:pt>
                <c:pt idx="4350">
                  <c:v>1326.8960993769299</c:v>
                </c:pt>
                <c:pt idx="4351">
                  <c:v>1325.51642851407</c:v>
                </c:pt>
                <c:pt idx="4352">
                  <c:v>1324.13763892734</c:v>
                </c:pt>
                <c:pt idx="4353">
                  <c:v>1322.7597310206199</c:v>
                </c:pt>
                <c:pt idx="4354">
                  <c:v>1321.3827051958599</c:v>
                </c:pt>
                <c:pt idx="4355">
                  <c:v>1320.00656185304</c:v>
                </c:pt>
                <c:pt idx="4356">
                  <c:v>1318.6313013901899</c:v>
                </c:pt>
                <c:pt idx="4357">
                  <c:v>1317.2569242034101</c:v>
                </c:pt>
                <c:pt idx="4358">
                  <c:v>1315.88343068685</c:v>
                </c:pt>
                <c:pt idx="4359">
                  <c:v>1314.51082123271</c:v>
                </c:pt>
                <c:pt idx="4360">
                  <c:v>1313.13909623124</c:v>
                </c:pt>
                <c:pt idx="4361">
                  <c:v>1311.7682560707599</c:v>
                </c:pt>
                <c:pt idx="4362">
                  <c:v>1310.3983011376499</c:v>
                </c:pt>
                <c:pt idx="4363">
                  <c:v>1309.0292318163299</c:v>
                </c:pt>
                <c:pt idx="4364">
                  <c:v>1307.6610484892899</c:v>
                </c:pt>
                <c:pt idx="4365">
                  <c:v>1306.2937515371</c:v>
                </c:pt>
                <c:pt idx="4366">
                  <c:v>1304.9273413383601</c:v>
                </c:pt>
                <c:pt idx="4367">
                  <c:v>1303.5618182697699</c:v>
                </c:pt>
                <c:pt idx="4368">
                  <c:v>1302.1971827060499</c:v>
                </c:pt>
                <c:pt idx="4369">
                  <c:v>1300.83343502004</c:v>
                </c:pt>
                <c:pt idx="4370">
                  <c:v>1299.4705755825901</c:v>
                </c:pt>
                <c:pt idx="4371">
                  <c:v>1298.10860476266</c:v>
                </c:pt>
                <c:pt idx="4372">
                  <c:v>1296.74752292726</c:v>
                </c:pt>
                <c:pt idx="4373">
                  <c:v>1295.3873304414899</c:v>
                </c:pt>
                <c:pt idx="4374">
                  <c:v>1294.02802766849</c:v>
                </c:pt>
                <c:pt idx="4375">
                  <c:v>1292.6696149694999</c:v>
                </c:pt>
                <c:pt idx="4376">
                  <c:v>1291.3120927038201</c:v>
                </c:pt>
                <c:pt idx="4377">
                  <c:v>1289.95546122883</c:v>
                </c:pt>
                <c:pt idx="4378">
                  <c:v>1288.59972089998</c:v>
                </c:pt>
                <c:pt idx="4379">
                  <c:v>1287.2448720708201</c:v>
                </c:pt>
                <c:pt idx="4380">
                  <c:v>1285.8909150929401</c:v>
                </c:pt>
                <c:pt idx="4381">
                  <c:v>1284.53785031605</c:v>
                </c:pt>
                <c:pt idx="4382">
                  <c:v>1283.1856780879</c:v>
                </c:pt>
                <c:pt idx="4383">
                  <c:v>1281.8343987543701</c:v>
                </c:pt>
                <c:pt idx="4384">
                  <c:v>1280.4840126593699</c:v>
                </c:pt>
                <c:pt idx="4385">
                  <c:v>1279.1345201449501</c:v>
                </c:pt>
                <c:pt idx="4386">
                  <c:v>1277.7859215512001</c:v>
                </c:pt>
                <c:pt idx="4387">
                  <c:v>1276.43821721632</c:v>
                </c:pt>
                <c:pt idx="4388">
                  <c:v>1275.0914074765899</c:v>
                </c:pt>
                <c:pt idx="4389">
                  <c:v>1273.74549266639</c:v>
                </c:pt>
                <c:pt idx="4390">
                  <c:v>1272.4004731181799</c:v>
                </c:pt>
                <c:pt idx="4391">
                  <c:v>1271.0563491625101</c:v>
                </c:pt>
                <c:pt idx="4392">
                  <c:v>1269.71312112804</c:v>
                </c:pt>
                <c:pt idx="4393">
                  <c:v>1268.3707893415101</c:v>
                </c:pt>
                <c:pt idx="4394">
                  <c:v>1267.0293541277599</c:v>
                </c:pt>
                <c:pt idx="4395">
                  <c:v>1265.6888158097199</c:v>
                </c:pt>
                <c:pt idx="4396">
                  <c:v>1264.3491747084299</c:v>
                </c:pt>
                <c:pt idx="4397">
                  <c:v>1263.01043114303</c:v>
                </c:pt>
                <c:pt idx="4398">
                  <c:v>1261.6725854307499</c:v>
                </c:pt>
                <c:pt idx="4399">
                  <c:v>1260.33563788693</c:v>
                </c:pt>
                <c:pt idx="4400">
                  <c:v>1258.999588825</c:v>
                </c:pt>
                <c:pt idx="4401">
                  <c:v>1257.6644385565301</c:v>
                </c:pt>
                <c:pt idx="4402">
                  <c:v>1256.33018739115</c:v>
                </c:pt>
                <c:pt idx="4403">
                  <c:v>1254.9968356366401</c:v>
                </c:pt>
                <c:pt idx="4404">
                  <c:v>1253.66438359886</c:v>
                </c:pt>
                <c:pt idx="4405">
                  <c:v>1252.3328315817901</c:v>
                </c:pt>
                <c:pt idx="4406">
                  <c:v>1251.00217988751</c:v>
                </c:pt>
                <c:pt idx="4407">
                  <c:v>1249.67242881625</c:v>
                </c:pt>
                <c:pt idx="4408">
                  <c:v>1248.3435786663099</c:v>
                </c:pt>
                <c:pt idx="4409">
                  <c:v>1247.01562973413</c:v>
                </c:pt>
                <c:pt idx="4410">
                  <c:v>1245.68858231426</c:v>
                </c:pt>
                <c:pt idx="4411">
                  <c:v>1244.3624366993699</c:v>
                </c:pt>
                <c:pt idx="4412">
                  <c:v>1243.0371931802599</c:v>
                </c:pt>
                <c:pt idx="4413">
                  <c:v>1241.71285204582</c:v>
                </c:pt>
                <c:pt idx="4414">
                  <c:v>1240.3894135830999</c:v>
                </c:pt>
                <c:pt idx="4415">
                  <c:v>1239.0668780772501</c:v>
                </c:pt>
                <c:pt idx="4416">
                  <c:v>1237.7452458115599</c:v>
                </c:pt>
                <c:pt idx="4417">
                  <c:v>1236.4245170674401</c:v>
                </c:pt>
                <c:pt idx="4418">
                  <c:v>1235.1046921244199</c:v>
                </c:pt>
                <c:pt idx="4419">
                  <c:v>1233.7857712601699</c:v>
                </c:pt>
                <c:pt idx="4420">
                  <c:v>1232.46775475049</c:v>
                </c:pt>
                <c:pt idx="4421">
                  <c:v>1231.1506428693201</c:v>
                </c:pt>
                <c:pt idx="4422">
                  <c:v>1229.83443588871</c:v>
                </c:pt>
                <c:pt idx="4423">
                  <c:v>1228.5191340788699</c:v>
                </c:pt>
                <c:pt idx="4424">
                  <c:v>1227.2047377081401</c:v>
                </c:pt>
                <c:pt idx="4425">
                  <c:v>1225.89124704299</c:v>
                </c:pt>
                <c:pt idx="4426">
                  <c:v>1224.5786623480501</c:v>
                </c:pt>
                <c:pt idx="4427">
                  <c:v>1223.26698388606</c:v>
                </c:pt>
                <c:pt idx="4428">
                  <c:v>1221.95621191792</c:v>
                </c:pt>
                <c:pt idx="4429">
                  <c:v>1220.6463467026899</c:v>
                </c:pt>
                <c:pt idx="4430">
                  <c:v>1219.3373884975499</c:v>
                </c:pt>
                <c:pt idx="4431">
                  <c:v>1218.0293375578301</c:v>
                </c:pt>
                <c:pt idx="4432">
                  <c:v>1216.7221941370401</c:v>
                </c:pt>
                <c:pt idx="4433">
                  <c:v>1215.41595848679</c:v>
                </c:pt>
                <c:pt idx="4434">
                  <c:v>1214.1106308568801</c:v>
                </c:pt>
                <c:pt idx="4435">
                  <c:v>1212.80621149525</c:v>
                </c:pt>
                <c:pt idx="4436">
                  <c:v>1211.502700648</c:v>
                </c:pt>
                <c:pt idx="4437">
                  <c:v>1210.20009855938</c:v>
                </c:pt>
                <c:pt idx="4438">
                  <c:v>1208.8984054718001</c:v>
                </c:pt>
                <c:pt idx="4439">
                  <c:v>1207.59762162582</c:v>
                </c:pt>
                <c:pt idx="4440">
                  <c:v>1206.2977472601899</c:v>
                </c:pt>
                <c:pt idx="4441">
                  <c:v>1204.9987826117899</c:v>
                </c:pt>
                <c:pt idx="4442">
                  <c:v>1203.7007279156801</c:v>
                </c:pt>
                <c:pt idx="4443">
                  <c:v>1202.4035834050801</c:v>
                </c:pt>
                <c:pt idx="4444">
                  <c:v>1201.1073493113799</c:v>
                </c:pt>
                <c:pt idx="4445">
                  <c:v>1199.81202586414</c:v>
                </c:pt>
                <c:pt idx="4446">
                  <c:v>1198.5176132910999</c:v>
                </c:pt>
                <c:pt idx="4447">
                  <c:v>1197.22411181814</c:v>
                </c:pt>
                <c:pt idx="4448">
                  <c:v>1195.9315216693501</c:v>
                </c:pt>
                <c:pt idx="4449">
                  <c:v>1194.6398430669699</c:v>
                </c:pt>
                <c:pt idx="4450">
                  <c:v>1193.34907623144</c:v>
                </c:pt>
                <c:pt idx="4451">
                  <c:v>1192.05922138134</c:v>
                </c:pt>
                <c:pt idx="4452">
                  <c:v>1190.7702787334799</c:v>
                </c:pt>
                <c:pt idx="4453">
                  <c:v>1189.4822485028101</c:v>
                </c:pt>
                <c:pt idx="4454">
                  <c:v>1188.1951309024801</c:v>
                </c:pt>
                <c:pt idx="4455">
                  <c:v>1186.9089261438301</c:v>
                </c:pt>
                <c:pt idx="4456">
                  <c:v>1185.6236344363799</c:v>
                </c:pt>
                <c:pt idx="4457">
                  <c:v>1184.33925598783</c:v>
                </c:pt>
                <c:pt idx="4458">
                  <c:v>1183.05579100409</c:v>
                </c:pt>
                <c:pt idx="4459">
                  <c:v>1181.77323968923</c:v>
                </c:pt>
                <c:pt idx="4460">
                  <c:v>1180.49160224555</c:v>
                </c:pt>
                <c:pt idx="4461">
                  <c:v>1179.21087887351</c:v>
                </c:pt>
                <c:pt idx="4462">
                  <c:v>1177.9310697717999</c:v>
                </c:pt>
                <c:pt idx="4463">
                  <c:v>1176.65217513728</c:v>
                </c:pt>
                <c:pt idx="4464">
                  <c:v>1175.37419516502</c:v>
                </c:pt>
                <c:pt idx="4465">
                  <c:v>1174.0971300483</c:v>
                </c:pt>
                <c:pt idx="4466">
                  <c:v>1172.82097997858</c:v>
                </c:pt>
                <c:pt idx="4467">
                  <c:v>1171.54574514555</c:v>
                </c:pt>
                <c:pt idx="4468">
                  <c:v>1170.2714257370901</c:v>
                </c:pt>
                <c:pt idx="4469">
                  <c:v>1168.9980219393001</c:v>
                </c:pt>
                <c:pt idx="4470">
                  <c:v>1167.7255339364799</c:v>
                </c:pt>
                <c:pt idx="4471">
                  <c:v>1166.4539619111399</c:v>
                </c:pt>
                <c:pt idx="4472">
                  <c:v>1165.1833060440199</c:v>
                </c:pt>
                <c:pt idx="4473">
                  <c:v>1163.91356651404</c:v>
                </c:pt>
                <c:pt idx="4474">
                  <c:v>1162.64474349839</c:v>
                </c:pt>
                <c:pt idx="4475">
                  <c:v>1161.37683717242</c:v>
                </c:pt>
                <c:pt idx="4476">
                  <c:v>1160.1098477097401</c:v>
                </c:pt>
                <c:pt idx="4477">
                  <c:v>1158.8437752821701</c:v>
                </c:pt>
                <c:pt idx="4478">
                  <c:v>1157.5786200597499</c:v>
                </c:pt>
                <c:pt idx="4479">
                  <c:v>1156.31438221075</c:v>
                </c:pt>
                <c:pt idx="4480">
                  <c:v>1155.05106190166</c:v>
                </c:pt>
                <c:pt idx="4481">
                  <c:v>1153.78865929722</c:v>
                </c:pt>
                <c:pt idx="4482">
                  <c:v>1152.52717456036</c:v>
                </c:pt>
                <c:pt idx="4483">
                  <c:v>1151.26660785229</c:v>
                </c:pt>
                <c:pt idx="4484">
                  <c:v>1150.0069593324099</c:v>
                </c:pt>
                <c:pt idx="4485">
                  <c:v>1148.7482291583999</c:v>
                </c:pt>
                <c:pt idx="4486">
                  <c:v>1147.4904174861299</c:v>
                </c:pt>
                <c:pt idx="4487">
                  <c:v>1146.2335244697499</c:v>
                </c:pt>
                <c:pt idx="4488">
                  <c:v>1144.9775502616401</c:v>
                </c:pt>
                <c:pt idx="4489">
                  <c:v>1143.7224950124</c:v>
                </c:pt>
                <c:pt idx="4490">
                  <c:v>1142.4683588709099</c:v>
                </c:pt>
                <c:pt idx="4491">
                  <c:v>1141.2151419842601</c:v>
                </c:pt>
                <c:pt idx="4492">
                  <c:v>1139.96284449783</c:v>
                </c:pt>
                <c:pt idx="4493">
                  <c:v>1138.7114665552201</c:v>
                </c:pt>
                <c:pt idx="4494">
                  <c:v>1137.4610082982799</c:v>
                </c:pt>
                <c:pt idx="4495">
                  <c:v>1136.2114698671401</c:v>
                </c:pt>
                <c:pt idx="4496">
                  <c:v>1134.9628514001599</c:v>
                </c:pt>
                <c:pt idx="4497">
                  <c:v>1133.71515303397</c:v>
                </c:pt>
                <c:pt idx="4498">
                  <c:v>1132.46837490346</c:v>
                </c:pt>
                <c:pt idx="4499">
                  <c:v>1131.2225171417699</c:v>
                </c:pt>
                <c:pt idx="4500">
                  <c:v>1129.97757988032</c:v>
                </c:pt>
                <c:pt idx="4501">
                  <c:v>1128.73356324878</c:v>
                </c:pt>
                <c:pt idx="4502">
                  <c:v>1127.49046737509</c:v>
                </c:pt>
                <c:pt idx="4503">
                  <c:v>1126.24829238548</c:v>
                </c:pt>
                <c:pt idx="4504">
                  <c:v>1125.0070384044</c:v>
                </c:pt>
                <c:pt idx="4505">
                  <c:v>1123.7667055546401</c:v>
                </c:pt>
                <c:pt idx="4506">
                  <c:v>1122.5272939572001</c:v>
                </c:pt>
                <c:pt idx="4507">
                  <c:v>1121.2888037314001</c:v>
                </c:pt>
                <c:pt idx="4508">
                  <c:v>1120.0512349948201</c:v>
                </c:pt>
                <c:pt idx="4509">
                  <c:v>1118.81458786332</c:v>
                </c:pt>
                <c:pt idx="4510">
                  <c:v>1117.5788624510401</c:v>
                </c:pt>
                <c:pt idx="4511">
                  <c:v>1116.34405887041</c:v>
                </c:pt>
                <c:pt idx="4512">
                  <c:v>1115.1101772321599</c:v>
                </c:pt>
                <c:pt idx="4513">
                  <c:v>1113.8772176452701</c:v>
                </c:pt>
                <c:pt idx="4514">
                  <c:v>1112.64518021703</c:v>
                </c:pt>
                <c:pt idx="4515">
                  <c:v>1111.4140650530401</c:v>
                </c:pt>
                <c:pt idx="4516">
                  <c:v>1110.1838722571599</c:v>
                </c:pt>
                <c:pt idx="4517">
                  <c:v>1108.9546019315601</c:v>
                </c:pt>
                <c:pt idx="4518">
                  <c:v>1107.72625417672</c:v>
                </c:pt>
                <c:pt idx="4519">
                  <c:v>1106.49882909139</c:v>
                </c:pt>
                <c:pt idx="4520">
                  <c:v>1105.2723267726501</c:v>
                </c:pt>
                <c:pt idx="4521">
                  <c:v>1104.0467473158601</c:v>
                </c:pt>
                <c:pt idx="4522">
                  <c:v>1102.82209081469</c:v>
                </c:pt>
                <c:pt idx="4523">
                  <c:v>1101.59835736114</c:v>
                </c:pt>
                <c:pt idx="4524">
                  <c:v>1100.3755470454901</c:v>
                </c:pt>
                <c:pt idx="4525">
                  <c:v>1099.1536599563301</c:v>
                </c:pt>
                <c:pt idx="4526">
                  <c:v>1097.93269618059</c:v>
                </c:pt>
                <c:pt idx="4527">
                  <c:v>1096.71265580349</c:v>
                </c:pt>
                <c:pt idx="4528">
                  <c:v>1095.4935389085699</c:v>
                </c:pt>
                <c:pt idx="4529">
                  <c:v>1094.2753455776999</c:v>
                </c:pt>
                <c:pt idx="4530">
                  <c:v>1093.0580758910701</c:v>
                </c:pt>
                <c:pt idx="4531">
                  <c:v>1091.84172992717</c:v>
                </c:pt>
                <c:pt idx="4532">
                  <c:v>1090.62630776283</c:v>
                </c:pt>
                <c:pt idx="4533">
                  <c:v>1089.41180947322</c:v>
                </c:pt>
                <c:pt idx="4534">
                  <c:v>1088.19823513182</c:v>
                </c:pt>
                <c:pt idx="4535">
                  <c:v>1086.9855848104401</c:v>
                </c:pt>
                <c:pt idx="4536">
                  <c:v>1085.7738585792299</c:v>
                </c:pt>
                <c:pt idx="4537">
                  <c:v>1084.5630565066699</c:v>
                </c:pt>
                <c:pt idx="4538">
                  <c:v>1083.35317865959</c:v>
                </c:pt>
                <c:pt idx="4539">
                  <c:v>1082.1442251031301</c:v>
                </c:pt>
                <c:pt idx="4540">
                  <c:v>1080.9361959007999</c:v>
                </c:pt>
                <c:pt idx="4541">
                  <c:v>1079.7290911144401</c:v>
                </c:pt>
                <c:pt idx="4542">
                  <c:v>1078.5229108042299</c:v>
                </c:pt>
                <c:pt idx="4543">
                  <c:v>1077.3176550287001</c:v>
                </c:pt>
                <c:pt idx="4544">
                  <c:v>1076.1133238447301</c:v>
                </c:pt>
                <c:pt idx="4545">
                  <c:v>1074.9099173075499</c:v>
                </c:pt>
                <c:pt idx="4546">
                  <c:v>1073.7074354707399</c:v>
                </c:pt>
                <c:pt idx="4547">
                  <c:v>1072.5058783862401</c:v>
                </c:pt>
                <c:pt idx="4548">
                  <c:v>1071.3052461043501</c:v>
                </c:pt>
                <c:pt idx="4549">
                  <c:v>1070.10553867372</c:v>
                </c:pt>
                <c:pt idx="4550">
                  <c:v>1068.9067561413599</c:v>
                </c:pt>
                <c:pt idx="4551">
                  <c:v>1067.70889855264</c:v>
                </c:pt>
                <c:pt idx="4552">
                  <c:v>1066.51196595131</c:v>
                </c:pt>
                <c:pt idx="4553">
                  <c:v>1065.31595837948</c:v>
                </c:pt>
                <c:pt idx="4554">
                  <c:v>1064.1208758776199</c:v>
                </c:pt>
                <c:pt idx="4555">
                  <c:v>1062.9267184845801</c:v>
                </c:pt>
                <c:pt idx="4556">
                  <c:v>1061.7334862375899</c:v>
                </c:pt>
                <c:pt idx="4557">
                  <c:v>1060.5411791722299</c:v>
                </c:pt>
                <c:pt idx="4558">
                  <c:v>1059.3497973224901</c:v>
                </c:pt>
                <c:pt idx="4559">
                  <c:v>1058.1593407207199</c:v>
                </c:pt>
                <c:pt idx="4560">
                  <c:v>1056.9698093976499</c:v>
                </c:pt>
                <c:pt idx="4561">
                  <c:v>1055.7812033824</c:v>
                </c:pt>
                <c:pt idx="4562">
                  <c:v>1054.59352270248</c:v>
                </c:pt>
                <c:pt idx="4563">
                  <c:v>1053.4067673837701</c:v>
                </c:pt>
                <c:pt idx="4564">
                  <c:v>1052.2209374505701</c:v>
                </c:pt>
                <c:pt idx="4565">
                  <c:v>1051.03603292553</c:v>
                </c:pt>
                <c:pt idx="4566">
                  <c:v>1049.85205382974</c:v>
                </c:pt>
                <c:pt idx="4567">
                  <c:v>1048.6690001826601</c:v>
                </c:pt>
                <c:pt idx="4568">
                  <c:v>1047.48687200215</c:v>
                </c:pt>
                <c:pt idx="4569">
                  <c:v>1046.30566930446</c:v>
                </c:pt>
                <c:pt idx="4570">
                  <c:v>1045.1253921042801</c:v>
                </c:pt>
                <c:pt idx="4571">
                  <c:v>1043.9460404146701</c:v>
                </c:pt>
                <c:pt idx="4572">
                  <c:v>1042.7676142471</c:v>
                </c:pt>
                <c:pt idx="4573">
                  <c:v>1041.5901136114601</c:v>
                </c:pt>
                <c:pt idx="4574">
                  <c:v>1040.41353851605</c:v>
                </c:pt>
                <c:pt idx="4575">
                  <c:v>1039.2378889675899</c:v>
                </c:pt>
                <c:pt idx="4576">
                  <c:v>1038.06316497119</c:v>
                </c:pt>
                <c:pt idx="4577">
                  <c:v>1036.8893665304099</c:v>
                </c:pt>
                <c:pt idx="4578">
                  <c:v>1035.71649364719</c:v>
                </c:pt>
                <c:pt idx="4579">
                  <c:v>1034.5445463219401</c:v>
                </c:pt>
                <c:pt idx="4580">
                  <c:v>1033.3735245534599</c:v>
                </c:pt>
                <c:pt idx="4581">
                  <c:v>1032.2034283389801</c:v>
                </c:pt>
                <c:pt idx="4582">
                  <c:v>1031.03425767417</c:v>
                </c:pt>
                <c:pt idx="4583">
                  <c:v>1029.8660125531201</c:v>
                </c:pt>
                <c:pt idx="4584">
                  <c:v>1028.6986929683601</c:v>
                </c:pt>
                <c:pt idx="4585">
                  <c:v>1027.5322989108499</c:v>
                </c:pt>
                <c:pt idx="4586">
                  <c:v>1026.3668303699901</c:v>
                </c:pt>
                <c:pt idx="4587">
                  <c:v>1025.20228733362</c:v>
                </c:pt>
                <c:pt idx="4588">
                  <c:v>1024.0386697880199</c:v>
                </c:pt>
                <c:pt idx="4589">
                  <c:v>1022.8759777179</c:v>
                </c:pt>
                <c:pt idx="4590">
                  <c:v>1021.71421110645</c:v>
                </c:pt>
                <c:pt idx="4591">
                  <c:v>1020.55336993527</c:v>
                </c:pt>
                <c:pt idx="4592">
                  <c:v>1019.39345418444</c:v>
                </c:pt>
                <c:pt idx="4593">
                  <c:v>1018.2344638324601</c:v>
                </c:pt>
                <c:pt idx="4594">
                  <c:v>1017.07639885632</c:v>
                </c:pt>
                <c:pt idx="4595">
                  <c:v>1015.91925923145</c:v>
                </c:pt>
                <c:pt idx="4596">
                  <c:v>1014.76304493173</c:v>
                </c:pt>
                <c:pt idx="4597">
                  <c:v>1013.60775592952</c:v>
                </c:pt>
                <c:pt idx="4598">
                  <c:v>1012.45339219562</c:v>
                </c:pt>
                <c:pt idx="4599">
                  <c:v>1011.29995369933</c:v>
                </c:pt>
                <c:pt idx="4600">
                  <c:v>1010.14744040837</c:v>
                </c:pt>
                <c:pt idx="4601">
                  <c:v>1008.99585228899</c:v>
                </c:pt>
                <c:pt idx="4602">
                  <c:v>1007.84518930585</c:v>
                </c:pt>
                <c:pt idx="4603">
                  <c:v>1006.69545142213</c:v>
                </c:pt>
                <c:pt idx="4604">
                  <c:v>1005.54663859946</c:v>
                </c:pt>
                <c:pt idx="4605">
                  <c:v>1004.39875079797</c:v>
                </c:pt>
                <c:pt idx="4606">
                  <c:v>1003.2517879762599</c:v>
                </c:pt>
                <c:pt idx="4607">
                  <c:v>1002.10575009141</c:v>
                </c:pt>
                <c:pt idx="4608">
                  <c:v>1000.96063709899</c:v>
                </c:pt>
                <c:pt idx="4609">
                  <c:v>999.81644895305703</c:v>
                </c:pt>
                <c:pt idx="4610">
                  <c:v>998.67318560615695</c:v>
                </c:pt>
                <c:pt idx="4611">
                  <c:v>997.53084700933198</c:v>
                </c:pt>
                <c:pt idx="4612">
                  <c:v>996.38943311211699</c:v>
                </c:pt>
                <c:pt idx="4613">
                  <c:v>995.248943862543</c:v>
                </c:pt>
                <c:pt idx="4614">
                  <c:v>994.10937920714002</c:v>
                </c:pt>
                <c:pt idx="4615">
                  <c:v>992.97073909094104</c:v>
                </c:pt>
                <c:pt idx="4616">
                  <c:v>991.833023457482</c:v>
                </c:pt>
                <c:pt idx="4617">
                  <c:v>990.69623224880399</c:v>
                </c:pt>
                <c:pt idx="4618">
                  <c:v>989.56036540545597</c:v>
                </c:pt>
                <c:pt idx="4619">
                  <c:v>988.42542286649905</c:v>
                </c:pt>
                <c:pt idx="4620">
                  <c:v>987.29140456950495</c:v>
                </c:pt>
                <c:pt idx="4621">
                  <c:v>986.15831045056302</c:v>
                </c:pt>
                <c:pt idx="4622">
                  <c:v>985.02614044427798</c:v>
                </c:pt>
                <c:pt idx="4623">
                  <c:v>983.89489448377401</c:v>
                </c:pt>
                <c:pt idx="4624">
                  <c:v>982.764572500697</c:v>
                </c:pt>
                <c:pt idx="4625">
                  <c:v>981.63517442522004</c:v>
                </c:pt>
                <c:pt idx="4626">
                  <c:v>980.50670018603796</c:v>
                </c:pt>
                <c:pt idx="4627">
                  <c:v>979.37914971037799</c:v>
                </c:pt>
                <c:pt idx="4628">
                  <c:v>978.252522923995</c:v>
                </c:pt>
                <c:pt idx="4629">
                  <c:v>977.12681975118096</c:v>
                </c:pt>
                <c:pt idx="4630">
                  <c:v>976.00204011476001</c:v>
                </c:pt>
                <c:pt idx="4631">
                  <c:v>974.87818393609598</c:v>
                </c:pt>
                <c:pt idx="4632">
                  <c:v>973.75525113509298</c:v>
                </c:pt>
                <c:pt idx="4633">
                  <c:v>972.63324163019797</c:v>
                </c:pt>
                <c:pt idx="4634">
                  <c:v>971.51215533840002</c:v>
                </c:pt>
                <c:pt idx="4635">
                  <c:v>970.39199217523901</c:v>
                </c:pt>
                <c:pt idx="4636">
                  <c:v>969.272752054801</c:v>
                </c:pt>
                <c:pt idx="4637">
                  <c:v>968.15443488972505</c:v>
                </c:pt>
                <c:pt idx="4638">
                  <c:v>967.03704059120503</c:v>
                </c:pt>
                <c:pt idx="4639">
                  <c:v>965.92056906898995</c:v>
                </c:pt>
                <c:pt idx="4640">
                  <c:v>964.80502023138899</c:v>
                </c:pt>
                <c:pt idx="4641">
                  <c:v>963.69039398527002</c:v>
                </c:pt>
                <c:pt idx="4642">
                  <c:v>962.57669023606695</c:v>
                </c:pt>
                <c:pt idx="4643">
                  <c:v>961.46390888777603</c:v>
                </c:pt>
                <c:pt idx="4644">
                  <c:v>960.35204984296502</c:v>
                </c:pt>
                <c:pt idx="4645">
                  <c:v>959.24111300277104</c:v>
                </c:pt>
                <c:pt idx="4646">
                  <c:v>958.13109826690095</c:v>
                </c:pt>
                <c:pt idx="4647">
                  <c:v>957.02200553364105</c:v>
                </c:pt>
                <c:pt idx="4648">
                  <c:v>955.91383469985101</c:v>
                </c:pt>
                <c:pt idx="4649">
                  <c:v>954.80658566097202</c:v>
                </c:pt>
                <c:pt idx="4650">
                  <c:v>953.70025831102805</c:v>
                </c:pt>
                <c:pt idx="4651">
                  <c:v>952.59485254262597</c:v>
                </c:pt>
                <c:pt idx="4652">
                  <c:v>951.49036824695997</c:v>
                </c:pt>
                <c:pt idx="4653">
                  <c:v>950.38680531381203</c:v>
                </c:pt>
                <c:pt idx="4654">
                  <c:v>949.28416363155895</c:v>
                </c:pt>
                <c:pt idx="4655">
                  <c:v>948.18244308716703</c:v>
                </c:pt>
                <c:pt idx="4656">
                  <c:v>947.08164356620102</c:v>
                </c:pt>
                <c:pt idx="4657">
                  <c:v>945.98176495282405</c:v>
                </c:pt>
                <c:pt idx="4658">
                  <c:v>944.88280712979895</c:v>
                </c:pt>
                <c:pt idx="4659">
                  <c:v>943.78476997849202</c:v>
                </c:pt>
                <c:pt idx="4660">
                  <c:v>942.68765337887703</c:v>
                </c:pt>
                <c:pt idx="4661">
                  <c:v>941.591457209532</c:v>
                </c:pt>
                <c:pt idx="4662">
                  <c:v>940.49618134765001</c:v>
                </c:pt>
                <c:pt idx="4663">
                  <c:v>939.40182566903104</c:v>
                </c:pt>
                <c:pt idx="4664">
                  <c:v>938.30839004809502</c:v>
                </c:pt>
                <c:pt idx="4665">
                  <c:v>937.21587435787603</c:v>
                </c:pt>
                <c:pt idx="4666">
                  <c:v>936.12427847003005</c:v>
                </c:pt>
                <c:pt idx="4667">
                  <c:v>935.033602254833</c:v>
                </c:pt>
                <c:pt idx="4668">
                  <c:v>933.94384558118702</c:v>
                </c:pt>
                <c:pt idx="4669">
                  <c:v>932.85500831662102</c:v>
                </c:pt>
                <c:pt idx="4670">
                  <c:v>931.76709032729195</c:v>
                </c:pt>
                <c:pt idx="4671">
                  <c:v>930.68009147799</c:v>
                </c:pt>
                <c:pt idx="4672">
                  <c:v>929.59401163213795</c:v>
                </c:pt>
                <c:pt idx="4673">
                  <c:v>928.50885065179398</c:v>
                </c:pt>
                <c:pt idx="4674">
                  <c:v>927.42460839765999</c:v>
                </c:pt>
                <c:pt idx="4675">
                  <c:v>926.34128472907298</c:v>
                </c:pt>
                <c:pt idx="4676">
                  <c:v>925.25887950401602</c:v>
                </c:pt>
                <c:pt idx="4677">
                  <c:v>924.17739257911899</c:v>
                </c:pt>
                <c:pt idx="4678">
                  <c:v>923.09682380966001</c:v>
                </c:pt>
                <c:pt idx="4679">
                  <c:v>922.01717304956605</c:v>
                </c:pt>
                <c:pt idx="4680">
                  <c:v>920.93844015141997</c:v>
                </c:pt>
                <c:pt idx="4681">
                  <c:v>919.86062496645604</c:v>
                </c:pt>
                <c:pt idx="4682">
                  <c:v>918.78372734457105</c:v>
                </c:pt>
                <c:pt idx="4683">
                  <c:v>917.70774713432002</c:v>
                </c:pt>
                <c:pt idx="4684">
                  <c:v>916.63268418292</c:v>
                </c:pt>
                <c:pt idx="4685">
                  <c:v>915.55853833625395</c:v>
                </c:pt>
                <c:pt idx="4686">
                  <c:v>914.48530943887397</c:v>
                </c:pt>
                <c:pt idx="4687">
                  <c:v>913.41299733399796</c:v>
                </c:pt>
                <c:pt idx="4688">
                  <c:v>912.34160186352005</c:v>
                </c:pt>
                <c:pt idx="4689">
                  <c:v>911.271122868009</c:v>
                </c:pt>
                <c:pt idx="4690">
                  <c:v>910.20156018670696</c:v>
                </c:pt>
                <c:pt idx="4691">
                  <c:v>909.13291365754003</c:v>
                </c:pt>
                <c:pt idx="4692">
                  <c:v>908.06518311711602</c:v>
                </c:pt>
                <c:pt idx="4693">
                  <c:v>906.99836840072203</c:v>
                </c:pt>
                <c:pt idx="4694">
                  <c:v>905.932469342339</c:v>
                </c:pt>
                <c:pt idx="4695">
                  <c:v>904.86748577463095</c:v>
                </c:pt>
                <c:pt idx="4696">
                  <c:v>903.80341752895902</c:v>
                </c:pt>
                <c:pt idx="4697">
                  <c:v>902.74026443537502</c:v>
                </c:pt>
                <c:pt idx="4698">
                  <c:v>901.67802632262806</c:v>
                </c:pt>
                <c:pt idx="4699">
                  <c:v>900.61670301816605</c:v>
                </c:pt>
                <c:pt idx="4700">
                  <c:v>899.55629434814</c:v>
                </c:pt>
                <c:pt idx="4701">
                  <c:v>898.49680013740101</c:v>
                </c:pt>
                <c:pt idx="4702">
                  <c:v>897.43822020950995</c:v>
                </c:pt>
                <c:pt idx="4703">
                  <c:v>896.38055438673496</c:v>
                </c:pt>
                <c:pt idx="4704">
                  <c:v>895.32380249005598</c:v>
                </c:pt>
                <c:pt idx="4705">
                  <c:v>894.267964339164</c:v>
                </c:pt>
                <c:pt idx="4706">
                  <c:v>893.21303975246997</c:v>
                </c:pt>
                <c:pt idx="4707">
                  <c:v>892.159028547101</c:v>
                </c:pt>
                <c:pt idx="4708">
                  <c:v>891.10593053890295</c:v>
                </c:pt>
                <c:pt idx="4709">
                  <c:v>890.05374554244997</c:v>
                </c:pt>
                <c:pt idx="4710">
                  <c:v>889.00247337103804</c:v>
                </c:pt>
                <c:pt idx="4711">
                  <c:v>887.95211383669096</c:v>
                </c:pt>
                <c:pt idx="4712">
                  <c:v>886.90266675016699</c:v>
                </c:pt>
                <c:pt idx="4713">
                  <c:v>885.854131920952</c:v>
                </c:pt>
                <c:pt idx="4714">
                  <c:v>884.80650915727301</c:v>
                </c:pt>
                <c:pt idx="4715">
                  <c:v>883.75979826609</c:v>
                </c:pt>
                <c:pt idx="4716">
                  <c:v>882.71399905310795</c:v>
                </c:pt>
                <c:pt idx="4717">
                  <c:v>881.66911132277005</c:v>
                </c:pt>
                <c:pt idx="4718">
                  <c:v>880.62513487826698</c:v>
                </c:pt>
                <c:pt idx="4719">
                  <c:v>879.58206952153796</c:v>
                </c:pt>
                <c:pt idx="4720">
                  <c:v>878.53991505327201</c:v>
                </c:pt>
                <c:pt idx="4721">
                  <c:v>877.49867127290804</c:v>
                </c:pt>
                <c:pt idx="4722">
                  <c:v>876.45833797864395</c:v>
                </c:pt>
                <c:pt idx="4723">
                  <c:v>875.41891496743301</c:v>
                </c:pt>
                <c:pt idx="4724">
                  <c:v>874.38040203498701</c:v>
                </c:pt>
                <c:pt idx="4725">
                  <c:v>873.34279897578301</c:v>
                </c:pt>
                <c:pt idx="4726">
                  <c:v>872.30610558306296</c:v>
                </c:pt>
                <c:pt idx="4727">
                  <c:v>871.27032164883303</c:v>
                </c:pt>
                <c:pt idx="4728">
                  <c:v>870.23544696387205</c:v>
                </c:pt>
                <c:pt idx="4729">
                  <c:v>869.20148131772999</c:v>
                </c:pt>
                <c:pt idx="4730">
                  <c:v>868.16842449873104</c:v>
                </c:pt>
                <c:pt idx="4731">
                  <c:v>867.13627629397797</c:v>
                </c:pt>
                <c:pt idx="4732">
                  <c:v>866.10503648935196</c:v>
                </c:pt>
                <c:pt idx="4733">
                  <c:v>865.07470486951604</c:v>
                </c:pt>
                <c:pt idx="4734">
                  <c:v>864.04528121791896</c:v>
                </c:pt>
                <c:pt idx="4735">
                  <c:v>863.01676531679402</c:v>
                </c:pt>
                <c:pt idx="4736">
                  <c:v>861.989156947168</c:v>
                </c:pt>
                <c:pt idx="4737">
                  <c:v>860.96245588885699</c:v>
                </c:pt>
                <c:pt idx="4738">
                  <c:v>859.93666192046999</c:v>
                </c:pt>
                <c:pt idx="4739">
                  <c:v>858.91177481941702</c:v>
                </c:pt>
                <c:pt idx="4740">
                  <c:v>857.88779436190305</c:v>
                </c:pt>
                <c:pt idx="4741">
                  <c:v>856.86472032293705</c:v>
                </c:pt>
                <c:pt idx="4742">
                  <c:v>855.842552476332</c:v>
                </c:pt>
                <c:pt idx="4743">
                  <c:v>854.82129059470799</c:v>
                </c:pt>
                <c:pt idx="4744">
                  <c:v>853.80093444949398</c:v>
                </c:pt>
                <c:pt idx="4745">
                  <c:v>852.78148381093001</c:v>
                </c:pt>
                <c:pt idx="4746">
                  <c:v>851.76293844807105</c:v>
                </c:pt>
                <c:pt idx="4747">
                  <c:v>850.745298128787</c:v>
                </c:pt>
                <c:pt idx="4748">
                  <c:v>849.72856261976904</c:v>
                </c:pt>
                <c:pt idx="4749">
                  <c:v>848.71273168652897</c:v>
                </c:pt>
                <c:pt idx="4750">
                  <c:v>847.69780509340296</c:v>
                </c:pt>
                <c:pt idx="4751">
                  <c:v>846.68378260355098</c:v>
                </c:pt>
                <c:pt idx="4752">
                  <c:v>845.67066397896701</c:v>
                </c:pt>
                <c:pt idx="4753">
                  <c:v>844.65844898047101</c:v>
                </c:pt>
                <c:pt idx="4754">
                  <c:v>843.64713736772103</c:v>
                </c:pt>
                <c:pt idx="4755">
                  <c:v>842.63672889920895</c:v>
                </c:pt>
                <c:pt idx="4756">
                  <c:v>841.62722333226702</c:v>
                </c:pt>
                <c:pt idx="4757">
                  <c:v>840.618620423067</c:v>
                </c:pt>
                <c:pt idx="4758">
                  <c:v>839.61091992662796</c:v>
                </c:pt>
                <c:pt idx="4759">
                  <c:v>838.60412159681005</c:v>
                </c:pt>
                <c:pt idx="4760">
                  <c:v>837.598225186327</c:v>
                </c:pt>
                <c:pt idx="4761">
                  <c:v>836.59323044674102</c:v>
                </c:pt>
                <c:pt idx="4762">
                  <c:v>835.589137128468</c:v>
                </c:pt>
                <c:pt idx="4763">
                  <c:v>834.58594498078196</c:v>
                </c:pt>
                <c:pt idx="4764">
                  <c:v>833.58365375181404</c:v>
                </c:pt>
                <c:pt idx="4765">
                  <c:v>832.582263188556</c:v>
                </c:pt>
                <c:pt idx="4766">
                  <c:v>831.581773036865</c:v>
                </c:pt>
                <c:pt idx="4767">
                  <c:v>830.58218304146203</c:v>
                </c:pt>
                <c:pt idx="4768">
                  <c:v>829.58349294593995</c:v>
                </c:pt>
                <c:pt idx="4769">
                  <c:v>828.58570249275999</c:v>
                </c:pt>
                <c:pt idx="4770">
                  <c:v>827.58881142325595</c:v>
                </c:pt>
                <c:pt idx="4771">
                  <c:v>826.592819477641</c:v>
                </c:pt>
                <c:pt idx="4772">
                  <c:v>825.59772639500397</c:v>
                </c:pt>
                <c:pt idx="4773">
                  <c:v>824.60353191331603</c:v>
                </c:pt>
                <c:pt idx="4774">
                  <c:v>823.61023576943296</c:v>
                </c:pt>
                <c:pt idx="4775">
                  <c:v>822.617837699093</c:v>
                </c:pt>
                <c:pt idx="4776">
                  <c:v>821.62633743692504</c:v>
                </c:pt>
                <c:pt idx="4777">
                  <c:v>820.63573471644997</c:v>
                </c:pt>
                <c:pt idx="4778">
                  <c:v>819.646029270079</c:v>
                </c:pt>
                <c:pt idx="4779">
                  <c:v>818.65722082912305</c:v>
                </c:pt>
                <c:pt idx="4780">
                  <c:v>817.669309123787</c:v>
                </c:pt>
                <c:pt idx="4781">
                  <c:v>816.68229388318105</c:v>
                </c:pt>
                <c:pt idx="4782">
                  <c:v>815.69617483531499</c:v>
                </c:pt>
                <c:pt idx="4783">
                  <c:v>814.71095170710601</c:v>
                </c:pt>
                <c:pt idx="4784">
                  <c:v>813.72662422437895</c:v>
                </c:pt>
                <c:pt idx="4785">
                  <c:v>812.74319211187196</c:v>
                </c:pt>
                <c:pt idx="4786">
                  <c:v>811.760655093232</c:v>
                </c:pt>
                <c:pt idx="4787">
                  <c:v>810.77901289102601</c:v>
                </c:pt>
                <c:pt idx="4788">
                  <c:v>809.79826522673602</c:v>
                </c:pt>
                <c:pt idx="4789">
                  <c:v>808.81841182076698</c:v>
                </c:pt>
                <c:pt idx="4790">
                  <c:v>807.83945239244497</c:v>
                </c:pt>
                <c:pt idx="4791">
                  <c:v>806.86138666002205</c:v>
                </c:pt>
                <c:pt idx="4792">
                  <c:v>805.88421434068096</c:v>
                </c:pt>
                <c:pt idx="4793">
                  <c:v>804.90793515053304</c:v>
                </c:pt>
                <c:pt idx="4794">
                  <c:v>803.93254880462098</c:v>
                </c:pt>
                <c:pt idx="4795">
                  <c:v>802.95805501692701</c:v>
                </c:pt>
                <c:pt idx="4796">
                  <c:v>801.984453500369</c:v>
                </c:pt>
                <c:pt idx="4797">
                  <c:v>801.01174396680506</c:v>
                </c:pt>
                <c:pt idx="4798">
                  <c:v>800.03992612703701</c:v>
                </c:pt>
                <c:pt idx="4799">
                  <c:v>799.06899969081201</c:v>
                </c:pt>
                <c:pt idx="4800">
                  <c:v>798.09896436682595</c:v>
                </c:pt>
                <c:pt idx="4801">
                  <c:v>797.12981986272496</c:v>
                </c:pt>
                <c:pt idx="4802">
                  <c:v>796.16156588510705</c:v>
                </c:pt>
                <c:pt idx="4803">
                  <c:v>795.19420213952799</c:v>
                </c:pt>
                <c:pt idx="4804">
                  <c:v>794.22772833049703</c:v>
                </c:pt>
                <c:pt idx="4805">
                  <c:v>793.262144161489</c:v>
                </c:pt>
                <c:pt idx="4806">
                  <c:v>792.29744933493805</c:v>
                </c:pt>
                <c:pt idx="4807">
                  <c:v>791.33364355224603</c:v>
                </c:pt>
                <c:pt idx="4808">
                  <c:v>790.37072651378105</c:v>
                </c:pt>
                <c:pt idx="4809">
                  <c:v>789.40869791888201</c:v>
                </c:pt>
                <c:pt idx="4810">
                  <c:v>788.44755746585997</c:v>
                </c:pt>
                <c:pt idx="4811">
                  <c:v>787.48730485200304</c:v>
                </c:pt>
                <c:pt idx="4812">
                  <c:v>786.52793977357601</c:v>
                </c:pt>
                <c:pt idx="4813">
                  <c:v>785.56946192582302</c:v>
                </c:pt>
                <c:pt idx="4814">
                  <c:v>784.61187100297298</c:v>
                </c:pt>
                <c:pt idx="4815">
                  <c:v>783.65516669823796</c:v>
                </c:pt>
                <c:pt idx="4816">
                  <c:v>782.69934870381906</c:v>
                </c:pt>
                <c:pt idx="4817">
                  <c:v>781.74441671090699</c:v>
                </c:pt>
                <c:pt idx="4818">
                  <c:v>780.79037040968399</c:v>
                </c:pt>
                <c:pt idx="4819">
                  <c:v>779.83720948933103</c:v>
                </c:pt>
                <c:pt idx="4820">
                  <c:v>778.88493363802297</c:v>
                </c:pt>
                <c:pt idx="4821">
                  <c:v>777.93354254293502</c:v>
                </c:pt>
                <c:pt idx="4822">
                  <c:v>776.98303589024795</c:v>
                </c:pt>
                <c:pt idx="4823">
                  <c:v>776.03341336514404</c:v>
                </c:pt>
                <c:pt idx="4824">
                  <c:v>775.08467465181604</c:v>
                </c:pt>
                <c:pt idx="4825">
                  <c:v>774.13681943346296</c:v>
                </c:pt>
                <c:pt idx="4826">
                  <c:v>773.18984739230098</c:v>
                </c:pt>
                <c:pt idx="4827">
                  <c:v>772.24375820955697</c:v>
                </c:pt>
                <c:pt idx="4828">
                  <c:v>771.29855156547706</c:v>
                </c:pt>
                <c:pt idx="4829">
                  <c:v>770.35422713932803</c:v>
                </c:pt>
                <c:pt idx="4830">
                  <c:v>769.41078460939798</c:v>
                </c:pt>
                <c:pt idx="4831">
                  <c:v>768.46822365299897</c:v>
                </c:pt>
                <c:pt idx="4832">
                  <c:v>767.52654394647197</c:v>
                </c:pt>
                <c:pt idx="4833">
                  <c:v>766.58574516518695</c:v>
                </c:pt>
                <c:pt idx="4834">
                  <c:v>765.64582698354695</c:v>
                </c:pt>
                <c:pt idx="4835">
                  <c:v>764.706789074987</c:v>
                </c:pt>
                <c:pt idx="4836">
                  <c:v>763.76863111198304</c:v>
                </c:pt>
                <c:pt idx="4837">
                  <c:v>762.83135276604798</c:v>
                </c:pt>
                <c:pt idx="4838">
                  <c:v>761.89495370773795</c:v>
                </c:pt>
                <c:pt idx="4839">
                  <c:v>760.95943360665296</c:v>
                </c:pt>
                <c:pt idx="4840">
                  <c:v>760.02479213144102</c:v>
                </c:pt>
                <c:pt idx="4841">
                  <c:v>759.09102894979799</c:v>
                </c:pt>
                <c:pt idx="4842">
                  <c:v>758.15814372847501</c:v>
                </c:pt>
                <c:pt idx="4843">
                  <c:v>757.22613613327303</c:v>
                </c:pt>
                <c:pt idx="4844">
                  <c:v>756.29500582905303</c:v>
                </c:pt>
                <c:pt idx="4845">
                  <c:v>755.36475247973601</c:v>
                </c:pt>
                <c:pt idx="4846">
                  <c:v>754.435375748301</c:v>
                </c:pt>
                <c:pt idx="4847">
                  <c:v>753.50687529679499</c:v>
                </c:pt>
                <c:pt idx="4848">
                  <c:v>752.57925078633002</c:v>
                </c:pt>
                <c:pt idx="4849">
                  <c:v>751.65250187708796</c:v>
                </c:pt>
                <c:pt idx="4850">
                  <c:v>750.72662822832206</c:v>
                </c:pt>
                <c:pt idx="4851">
                  <c:v>749.80162949835903</c:v>
                </c:pt>
                <c:pt idx="4852">
                  <c:v>748.87750534460395</c:v>
                </c:pt>
                <c:pt idx="4853">
                  <c:v>747.95425542353905</c:v>
                </c:pt>
                <c:pt idx="4854">
                  <c:v>747.03187939072996</c:v>
                </c:pt>
                <c:pt idx="4855">
                  <c:v>746.11037690082401</c:v>
                </c:pt>
                <c:pt idx="4856">
                  <c:v>745.189747607556</c:v>
                </c:pt>
                <c:pt idx="4857">
                  <c:v>744.26999116374998</c:v>
                </c:pt>
                <c:pt idx="4858">
                  <c:v>743.35110722132094</c:v>
                </c:pt>
                <c:pt idx="4859">
                  <c:v>742.43309543127702</c:v>
                </c:pt>
                <c:pt idx="4860">
                  <c:v>741.51595544372401</c:v>
                </c:pt>
                <c:pt idx="4861">
                  <c:v>740.59968690786502</c:v>
                </c:pt>
                <c:pt idx="4862">
                  <c:v>739.68428947200596</c:v>
                </c:pt>
                <c:pt idx="4863">
                  <c:v>738.76976278355403</c:v>
                </c:pt>
                <c:pt idx="4864">
                  <c:v>737.856106489024</c:v>
                </c:pt>
                <c:pt idx="4865">
                  <c:v>736.94332023403899</c:v>
                </c:pt>
                <c:pt idx="4866">
                  <c:v>736.03140366333196</c:v>
                </c:pt>
                <c:pt idx="4867">
                  <c:v>735.12035642074898</c:v>
                </c:pt>
                <c:pt idx="4868">
                  <c:v>734.21017814925494</c:v>
                </c:pt>
                <c:pt idx="4869">
                  <c:v>733.30086849093095</c:v>
                </c:pt>
                <c:pt idx="4870">
                  <c:v>732.39242708697702</c:v>
                </c:pt>
                <c:pt idx="4871">
                  <c:v>731.48485357771995</c:v>
                </c:pt>
                <c:pt idx="4872">
                  <c:v>730.57814760260806</c:v>
                </c:pt>
                <c:pt idx="4873">
                  <c:v>729.672308800221</c:v>
                </c:pt>
                <c:pt idx="4874">
                  <c:v>728.76733680826806</c:v>
                </c:pt>
                <c:pt idx="4875">
                  <c:v>727.86323126359002</c:v>
                </c:pt>
                <c:pt idx="4876">
                  <c:v>726.95999180216495</c:v>
                </c:pt>
                <c:pt idx="4877">
                  <c:v>726.05761805910697</c:v>
                </c:pt>
                <c:pt idx="4878">
                  <c:v>725.15610966867098</c:v>
                </c:pt>
                <c:pt idx="4879">
                  <c:v>724.25546626425398</c:v>
                </c:pt>
                <c:pt idx="4880">
                  <c:v>723.35568747840102</c:v>
                </c:pt>
                <c:pt idx="4881">
                  <c:v>722.45677294279994</c:v>
                </c:pt>
                <c:pt idx="4882">
                  <c:v>721.55872228829105</c:v>
                </c:pt>
                <c:pt idx="4883">
                  <c:v>720.661535144867</c:v>
                </c:pt>
                <c:pt idx="4884">
                  <c:v>719.76521114167599</c:v>
                </c:pt>
                <c:pt idx="4885">
                  <c:v>718.86974990702095</c:v>
                </c:pt>
                <c:pt idx="4886">
                  <c:v>717.97515106836602</c:v>
                </c:pt>
                <c:pt idx="4887">
                  <c:v>717.08141425233703</c:v>
                </c:pt>
                <c:pt idx="4888">
                  <c:v>716.18853908472499</c:v>
                </c:pt>
                <c:pt idx="4889">
                  <c:v>715.29652519048602</c:v>
                </c:pt>
                <c:pt idx="4890">
                  <c:v>714.40537219374903</c:v>
                </c:pt>
                <c:pt idx="4891">
                  <c:v>713.51507971780995</c:v>
                </c:pt>
                <c:pt idx="4892">
                  <c:v>712.62564738514197</c:v>
                </c:pt>
                <c:pt idx="4893">
                  <c:v>711.73707481739496</c:v>
                </c:pt>
                <c:pt idx="4894">
                  <c:v>710.84936163539498</c:v>
                </c:pt>
                <c:pt idx="4895">
                  <c:v>709.96250745915302</c:v>
                </c:pt>
                <c:pt idx="4896">
                  <c:v>709.07651190786203</c:v>
                </c:pt>
                <c:pt idx="4897">
                  <c:v>708.191374599901</c:v>
                </c:pt>
                <c:pt idx="4898">
                  <c:v>707.30709515283797</c:v>
                </c:pt>
                <c:pt idx="4899">
                  <c:v>706.42367318343202</c:v>
                </c:pt>
                <c:pt idx="4900">
                  <c:v>705.541108307635</c:v>
                </c:pt>
                <c:pt idx="4901">
                  <c:v>704.65940014059595</c:v>
                </c:pt>
                <c:pt idx="4902">
                  <c:v>703.77854829666103</c:v>
                </c:pt>
                <c:pt idx="4903">
                  <c:v>702.89855238937696</c:v>
                </c:pt>
                <c:pt idx="4904">
                  <c:v>702.01941203149602</c:v>
                </c:pt>
                <c:pt idx="4905">
                  <c:v>701.14112683497001</c:v>
                </c:pt>
                <c:pt idx="4906">
                  <c:v>700.26369641096596</c:v>
                </c:pt>
                <c:pt idx="4907">
                  <c:v>699.38712036985601</c:v>
                </c:pt>
                <c:pt idx="4908">
                  <c:v>698.51139832122794</c:v>
                </c:pt>
                <c:pt idx="4909">
                  <c:v>697.63652987388105</c:v>
                </c:pt>
                <c:pt idx="4910">
                  <c:v>696.76251463583503</c:v>
                </c:pt>
                <c:pt idx="4911">
                  <c:v>695.88935221432905</c:v>
                </c:pt>
                <c:pt idx="4912">
                  <c:v>695.01704221582395</c:v>
                </c:pt>
                <c:pt idx="4913">
                  <c:v>694.145584246005</c:v>
                </c:pt>
                <c:pt idx="4914">
                  <c:v>693.27497790978498</c:v>
                </c:pt>
                <c:pt idx="4915">
                  <c:v>692.40522281130598</c:v>
                </c:pt>
                <c:pt idx="4916">
                  <c:v>691.53631855394099</c:v>
                </c:pt>
                <c:pt idx="4917">
                  <c:v>690.66826474029904</c:v>
                </c:pt>
                <c:pt idx="4918">
                  <c:v>689.80106097222301</c:v>
                </c:pt>
                <c:pt idx="4919">
                  <c:v>688.93470685079706</c:v>
                </c:pt>
                <c:pt idx="4920">
                  <c:v>688.06920197634599</c:v>
                </c:pt>
                <c:pt idx="4921">
                  <c:v>687.20454594843704</c:v>
                </c:pt>
                <c:pt idx="4922">
                  <c:v>686.34073836588504</c:v>
                </c:pt>
                <c:pt idx="4923">
                  <c:v>685.47777882675302</c:v>
                </c:pt>
                <c:pt idx="4924">
                  <c:v>684.61566692835402</c:v>
                </c:pt>
                <c:pt idx="4925">
                  <c:v>683.75440226725595</c:v>
                </c:pt>
                <c:pt idx="4926">
                  <c:v>682.89398443927905</c:v>
                </c:pt>
                <c:pt idx="4927">
                  <c:v>682.03441303950501</c:v>
                </c:pt>
                <c:pt idx="4928">
                  <c:v>681.17568766227396</c:v>
                </c:pt>
                <c:pt idx="4929">
                  <c:v>680.31780790118796</c:v>
                </c:pt>
                <c:pt idx="4930">
                  <c:v>679.46077334911604</c:v>
                </c:pt>
                <c:pt idx="4931">
                  <c:v>678.60458359819302</c:v>
                </c:pt>
                <c:pt idx="4932">
                  <c:v>677.74923823982397</c:v>
                </c:pt>
                <c:pt idx="4933">
                  <c:v>676.89473686468796</c:v>
                </c:pt>
                <c:pt idx="4934">
                  <c:v>676.04107906273396</c:v>
                </c:pt>
                <c:pt idx="4935">
                  <c:v>675.18826442319198</c:v>
                </c:pt>
                <c:pt idx="4936">
                  <c:v>674.336292534569</c:v>
                </c:pt>
                <c:pt idx="4937">
                  <c:v>673.48516298465495</c:v>
                </c:pt>
                <c:pt idx="4938">
                  <c:v>672.63487536052105</c:v>
                </c:pt>
                <c:pt idx="4939">
                  <c:v>671.785429248529</c:v>
                </c:pt>
                <c:pt idx="4940">
                  <c:v>670.93682423432404</c:v>
                </c:pt>
                <c:pt idx="4941">
                  <c:v>670.08905990284597</c:v>
                </c:pt>
                <c:pt idx="4942">
                  <c:v>669.24213583832704</c:v>
                </c:pt>
                <c:pt idx="4943">
                  <c:v>668.39605162429302</c:v>
                </c:pt>
                <c:pt idx="4944">
                  <c:v>667.55080684357199</c:v>
                </c:pt>
                <c:pt idx="4945">
                  <c:v>666.70640107828604</c:v>
                </c:pt>
                <c:pt idx="4946">
                  <c:v>665.86283390986603</c:v>
                </c:pt>
                <c:pt idx="4947">
                  <c:v>665.020104919044</c:v>
                </c:pt>
                <c:pt idx="4948">
                  <c:v>664.17821368586101</c:v>
                </c:pt>
                <c:pt idx="4949">
                  <c:v>663.33715978966598</c:v>
                </c:pt>
                <c:pt idx="4950">
                  <c:v>662.49694280912104</c:v>
                </c:pt>
                <c:pt idx="4951">
                  <c:v>661.65756232220303</c:v>
                </c:pt>
                <c:pt idx="4952">
                  <c:v>660.81901790620304</c:v>
                </c:pt>
                <c:pt idx="4953">
                  <c:v>659.98130913773502</c:v>
                </c:pt>
                <c:pt idx="4954">
                  <c:v>659.14443559273002</c:v>
                </c:pt>
                <c:pt idx="4955">
                  <c:v>658.30839684644502</c:v>
                </c:pt>
                <c:pt idx="4956">
                  <c:v>657.47319247346297</c:v>
                </c:pt>
                <c:pt idx="4957">
                  <c:v>656.63882204769197</c:v>
                </c:pt>
                <c:pt idx="4958">
                  <c:v>655.80528514237506</c:v>
                </c:pt>
                <c:pt idx="4959">
                  <c:v>654.97258133008495</c:v>
                </c:pt>
                <c:pt idx="4960">
                  <c:v>654.14071018273205</c:v>
                </c:pt>
                <c:pt idx="4961">
                  <c:v>653.30967127155998</c:v>
                </c:pt>
                <c:pt idx="4962">
                  <c:v>652.47946416715695</c:v>
                </c:pt>
                <c:pt idx="4963">
                  <c:v>651.65008843944895</c:v>
                </c:pt>
                <c:pt idx="4964">
                  <c:v>650.82154365770998</c:v>
                </c:pt>
                <c:pt idx="4965">
                  <c:v>649.99382939055795</c:v>
                </c:pt>
                <c:pt idx="4966">
                  <c:v>649.16694520596195</c:v>
                </c:pt>
                <c:pt idx="4967">
                  <c:v>648.34089067124</c:v>
                </c:pt>
                <c:pt idx="4968">
                  <c:v>647.51566535306495</c:v>
                </c:pt>
                <c:pt idx="4969">
                  <c:v>646.69126881746604</c:v>
                </c:pt>
                <c:pt idx="4970">
                  <c:v>645.86770062982896</c:v>
                </c:pt>
                <c:pt idx="4971">
                  <c:v>645.04496035490195</c:v>
                </c:pt>
                <c:pt idx="4972">
                  <c:v>644.22304755679397</c:v>
                </c:pt>
                <c:pt idx="4973">
                  <c:v>643.40196179897998</c:v>
                </c:pt>
                <c:pt idx="4974">
                  <c:v>642.581702644301</c:v>
                </c:pt>
                <c:pt idx="4975">
                  <c:v>641.76226965497005</c:v>
                </c:pt>
                <c:pt idx="4976">
                  <c:v>640.94366239256999</c:v>
                </c:pt>
                <c:pt idx="4977">
                  <c:v>640.12588041805702</c:v>
                </c:pt>
                <c:pt idx="4978">
                  <c:v>639.30892329176697</c:v>
                </c:pt>
                <c:pt idx="4979">
                  <c:v>638.49279057341198</c:v>
                </c:pt>
                <c:pt idx="4980">
                  <c:v>637.67748182208504</c:v>
                </c:pt>
                <c:pt idx="4981">
                  <c:v>636.86299659626297</c:v>
                </c:pt>
                <c:pt idx="4982">
                  <c:v>636.04933445380698</c:v>
                </c:pt>
                <c:pt idx="4983">
                  <c:v>635.23649495196696</c:v>
                </c:pt>
                <c:pt idx="4984">
                  <c:v>634.42447764738495</c:v>
                </c:pt>
                <c:pt idx="4985">
                  <c:v>633.61328209609098</c:v>
                </c:pt>
                <c:pt idx="4986">
                  <c:v>632.80290785351099</c:v>
                </c:pt>
                <c:pt idx="4987">
                  <c:v>631.99335447447095</c:v>
                </c:pt>
                <c:pt idx="4988">
                  <c:v>631.18462151319102</c:v>
                </c:pt>
                <c:pt idx="4989">
                  <c:v>630.37670852329495</c:v>
                </c:pt>
                <c:pt idx="4990">
                  <c:v>629.56961505781203</c:v>
                </c:pt>
                <c:pt idx="4991">
                  <c:v>628.76334066917298</c:v>
                </c:pt>
                <c:pt idx="4992">
                  <c:v>627.95788490921905</c:v>
                </c:pt>
                <c:pt idx="4993">
                  <c:v>627.15324732920203</c:v>
                </c:pt>
                <c:pt idx="4994">
                  <c:v>626.34942747978698</c:v>
                </c:pt>
                <c:pt idx="4995">
                  <c:v>625.54642491105005</c:v>
                </c:pt>
                <c:pt idx="4996">
                  <c:v>624.74423917248805</c:v>
                </c:pt>
                <c:pt idx="4997">
                  <c:v>623.94286981301502</c:v>
                </c:pt>
                <c:pt idx="4998">
                  <c:v>623.14231638096703</c:v>
                </c:pt>
                <c:pt idx="4999">
                  <c:v>622.34257842410602</c:v>
                </c:pt>
                <c:pt idx="5000">
                  <c:v>621.54365548961505</c:v>
                </c:pt>
                <c:pt idx="5001">
                  <c:v>620.74554712410895</c:v>
                </c:pt>
                <c:pt idx="5002">
                  <c:v>619.94825287363301</c:v>
                </c:pt>
                <c:pt idx="5003">
                  <c:v>619.15177228366304</c:v>
                </c:pt>
                <c:pt idx="5004">
                  <c:v>618.35610489911096</c:v>
                </c:pt>
                <c:pt idx="5005">
                  <c:v>617.56125026432505</c:v>
                </c:pt>
                <c:pt idx="5006">
                  <c:v>616.76720792309402</c:v>
                </c:pt>
                <c:pt idx="5007">
                  <c:v>615.973977418647</c:v>
                </c:pt>
                <c:pt idx="5008">
                  <c:v>615.18155829365605</c:v>
                </c:pt>
                <c:pt idx="5009">
                  <c:v>614.389950090242</c:v>
                </c:pt>
                <c:pt idx="5010">
                  <c:v>613.59915234997095</c:v>
                </c:pt>
                <c:pt idx="5011">
                  <c:v>612.80916461386005</c:v>
                </c:pt>
                <c:pt idx="5012">
                  <c:v>612.01998642237902</c:v>
                </c:pt>
                <c:pt idx="5013">
                  <c:v>611.23161731545304</c:v>
                </c:pt>
                <c:pt idx="5014">
                  <c:v>610.44405683246202</c:v>
                </c:pt>
                <c:pt idx="5015">
                  <c:v>609.65730451224795</c:v>
                </c:pt>
                <c:pt idx="5016">
                  <c:v>608.87135989311298</c:v>
                </c:pt>
                <c:pt idx="5017">
                  <c:v>608.08622251281997</c:v>
                </c:pt>
                <c:pt idx="5018">
                  <c:v>607.30189190860199</c:v>
                </c:pt>
                <c:pt idx="5019">
                  <c:v>606.51836761715595</c:v>
                </c:pt>
                <c:pt idx="5020">
                  <c:v>605.73564917465205</c:v>
                </c:pt>
                <c:pt idx="5021">
                  <c:v>604.95373611673097</c:v>
                </c:pt>
                <c:pt idx="5022">
                  <c:v>604.17262797850697</c:v>
                </c:pt>
                <c:pt idx="5023">
                  <c:v>603.39232429457195</c:v>
                </c:pt>
                <c:pt idx="5024">
                  <c:v>602.61282459899701</c:v>
                </c:pt>
                <c:pt idx="5025">
                  <c:v>601.83412842533403</c:v>
                </c:pt>
                <c:pt idx="5026">
                  <c:v>601.05623530661705</c:v>
                </c:pt>
                <c:pt idx="5027">
                  <c:v>600.27914477536603</c:v>
                </c:pt>
                <c:pt idx="5028">
                  <c:v>599.50285636358797</c:v>
                </c:pt>
                <c:pt idx="5029">
                  <c:v>598.72736960277905</c:v>
                </c:pt>
                <c:pt idx="5030">
                  <c:v>597.95268402392901</c:v>
                </c:pt>
                <c:pt idx="5031">
                  <c:v>597.17879915751803</c:v>
                </c:pt>
                <c:pt idx="5032">
                  <c:v>596.40571453352698</c:v>
                </c:pt>
                <c:pt idx="5033">
                  <c:v>595.63342968143104</c:v>
                </c:pt>
                <c:pt idx="5034">
                  <c:v>594.86194413020701</c:v>
                </c:pt>
                <c:pt idx="5035">
                  <c:v>594.09125740833497</c:v>
                </c:pt>
                <c:pt idx="5036">
                  <c:v>593.32136904379797</c:v>
                </c:pt>
                <c:pt idx="5037">
                  <c:v>592.55227856408806</c:v>
                </c:pt>
                <c:pt idx="5038">
                  <c:v>591.78398549620294</c:v>
                </c:pt>
                <c:pt idx="5039">
                  <c:v>591.01648936665504</c:v>
                </c:pt>
                <c:pt idx="5040">
                  <c:v>590.24978970146799</c:v>
                </c:pt>
                <c:pt idx="5041">
                  <c:v>589.48388602618104</c:v>
                </c:pt>
                <c:pt idx="5042">
                  <c:v>588.71877786585003</c:v>
                </c:pt>
                <c:pt idx="5043">
                  <c:v>587.95446474505195</c:v>
                </c:pt>
                <c:pt idx="5044">
                  <c:v>587.19094618788404</c:v>
                </c:pt>
                <c:pt idx="5045">
                  <c:v>586.428221717969</c:v>
                </c:pt>
                <c:pt idx="5046">
                  <c:v>585.66629085845398</c:v>
                </c:pt>
                <c:pt idx="5047">
                  <c:v>584.90515313201502</c:v>
                </c:pt>
                <c:pt idx="5048">
                  <c:v>584.14480806085703</c:v>
                </c:pt>
                <c:pt idx="5049">
                  <c:v>583.38525516671905</c:v>
                </c:pt>
                <c:pt idx="5050">
                  <c:v>582.62649397087398</c:v>
                </c:pt>
                <c:pt idx="5051">
                  <c:v>581.86852399413101</c:v>
                </c:pt>
                <c:pt idx="5052">
                  <c:v>581.11134475683605</c:v>
                </c:pt>
                <c:pt idx="5053">
                  <c:v>580.35495577888003</c:v>
                </c:pt>
                <c:pt idx="5054">
                  <c:v>579.59935657969197</c:v>
                </c:pt>
                <c:pt idx="5055">
                  <c:v>578.84454667825003</c:v>
                </c:pt>
                <c:pt idx="5056">
                  <c:v>578.09052559307497</c:v>
                </c:pt>
                <c:pt idx="5057">
                  <c:v>577.33729284224103</c:v>
                </c:pt>
                <c:pt idx="5058">
                  <c:v>576.58484794337096</c:v>
                </c:pt>
                <c:pt idx="5059">
                  <c:v>575.833190413642</c:v>
                </c:pt>
                <c:pt idx="5060">
                  <c:v>575.08231976978504</c:v>
                </c:pt>
                <c:pt idx="5061">
                  <c:v>574.33223552809</c:v>
                </c:pt>
                <c:pt idx="5062">
                  <c:v>573.58293720440599</c:v>
                </c:pt>
                <c:pt idx="5063">
                  <c:v>572.83442431414301</c:v>
                </c:pt>
                <c:pt idx="5064">
                  <c:v>572.08669637227501</c:v>
                </c:pt>
                <c:pt idx="5065">
                  <c:v>571.33975289334398</c:v>
                </c:pt>
                <c:pt idx="5066">
                  <c:v>570.59359339145601</c:v>
                </c:pt>
                <c:pt idx="5067">
                  <c:v>569.84821738028904</c:v>
                </c:pt>
                <c:pt idx="5068">
                  <c:v>569.103624373093</c:v>
                </c:pt>
                <c:pt idx="5069">
                  <c:v>568.35981388268999</c:v>
                </c:pt>
                <c:pt idx="5070">
                  <c:v>567.61678542148195</c:v>
                </c:pt>
                <c:pt idx="5071">
                  <c:v>566.87453850144504</c:v>
                </c:pt>
                <c:pt idx="5072">
                  <c:v>566.13307263413697</c:v>
                </c:pt>
                <c:pt idx="5073">
                  <c:v>565.39238733069806</c:v>
                </c:pt>
                <c:pt idx="5074">
                  <c:v>564.65248210185302</c:v>
                </c:pt>
                <c:pt idx="5075">
                  <c:v>563.91335645791298</c:v>
                </c:pt>
                <c:pt idx="5076">
                  <c:v>563.175009908775</c:v>
                </c:pt>
                <c:pt idx="5077">
                  <c:v>562.43744196393004</c:v>
                </c:pt>
                <c:pt idx="5078">
                  <c:v>561.70065213245903</c:v>
                </c:pt>
                <c:pt idx="5079">
                  <c:v>560.96463992303904</c:v>
                </c:pt>
                <c:pt idx="5080">
                  <c:v>560.22940484394303</c:v>
                </c:pt>
                <c:pt idx="5081">
                  <c:v>559.49494640303999</c:v>
                </c:pt>
                <c:pt idx="5082">
                  <c:v>558.76126410780398</c:v>
                </c:pt>
                <c:pt idx="5083">
                  <c:v>558.02835746530695</c:v>
                </c:pt>
                <c:pt idx="5084">
                  <c:v>557.29622598223102</c:v>
                </c:pt>
                <c:pt idx="5085">
                  <c:v>556.56486916485903</c:v>
                </c:pt>
                <c:pt idx="5086">
                  <c:v>555.83428651908605</c:v>
                </c:pt>
                <c:pt idx="5087">
                  <c:v>555.10447755041605</c:v>
                </c:pt>
                <c:pt idx="5088">
                  <c:v>554.37544176396705</c:v>
                </c:pt>
                <c:pt idx="5089">
                  <c:v>553.64717866447199</c:v>
                </c:pt>
                <c:pt idx="5090">
                  <c:v>552.91968775627697</c:v>
                </c:pt>
                <c:pt idx="5091">
                  <c:v>552.19296854335096</c:v>
                </c:pt>
                <c:pt idx="5092">
                  <c:v>551.46702052928197</c:v>
                </c:pt>
                <c:pt idx="5093">
                  <c:v>550.74184321728001</c:v>
                </c:pt>
                <c:pt idx="5094">
                  <c:v>550.01743611018003</c:v>
                </c:pt>
                <c:pt idx="5095">
                  <c:v>549.293798710445</c:v>
                </c:pt>
                <c:pt idx="5096">
                  <c:v>548.57093052016398</c:v>
                </c:pt>
                <c:pt idx="5097">
                  <c:v>547.84883104105802</c:v>
                </c:pt>
                <c:pt idx="5098">
                  <c:v>547.12749977448198</c:v>
                </c:pt>
                <c:pt idx="5099">
                  <c:v>546.40693622142203</c:v>
                </c:pt>
                <c:pt idx="5100">
                  <c:v>545.68713988250499</c:v>
                </c:pt>
                <c:pt idx="5101">
                  <c:v>544.96811025799195</c:v>
                </c:pt>
                <c:pt idx="5102">
                  <c:v>544.24984684778804</c:v>
                </c:pt>
                <c:pt idx="5103">
                  <c:v>543.53234915143901</c:v>
                </c:pt>
                <c:pt idx="5104">
                  <c:v>542.815616668134</c:v>
                </c:pt>
                <c:pt idx="5105">
                  <c:v>542.09964889671198</c:v>
                </c:pt>
                <c:pt idx="5106">
                  <c:v>541.38444533565701</c:v>
                </c:pt>
                <c:pt idx="5107">
                  <c:v>540.67000548310398</c:v>
                </c:pt>
                <c:pt idx="5108">
                  <c:v>539.95632883684198</c:v>
                </c:pt>
                <c:pt idx="5109">
                  <c:v>539.24341489431094</c:v>
                </c:pt>
                <c:pt idx="5110">
                  <c:v>538.53126315260999</c:v>
                </c:pt>
                <c:pt idx="5111">
                  <c:v>537.81987310849604</c:v>
                </c:pt>
                <c:pt idx="5112">
                  <c:v>537.10924425838402</c:v>
                </c:pt>
                <c:pt idx="5113">
                  <c:v>536.39937609835204</c:v>
                </c:pt>
                <c:pt idx="5114">
                  <c:v>535.69026812414199</c:v>
                </c:pt>
                <c:pt idx="5115">
                  <c:v>534.98191983116305</c:v>
                </c:pt>
                <c:pt idx="5116">
                  <c:v>534.274330714489</c:v>
                </c:pt>
                <c:pt idx="5117">
                  <c:v>533.56750026886505</c:v>
                </c:pt>
                <c:pt idx="5118">
                  <c:v>532.86142798870901</c:v>
                </c:pt>
                <c:pt idx="5119">
                  <c:v>532.15611336811196</c:v>
                </c:pt>
                <c:pt idx="5120">
                  <c:v>531.451555900838</c:v>
                </c:pt>
                <c:pt idx="5121">
                  <c:v>530.74775508033099</c:v>
                </c:pt>
                <c:pt idx="5122">
                  <c:v>530.04471039971304</c:v>
                </c:pt>
                <c:pt idx="5123">
                  <c:v>529.34242135178999</c:v>
                </c:pt>
                <c:pt idx="5124">
                  <c:v>528.64088742904596</c:v>
                </c:pt>
                <c:pt idx="5125">
                  <c:v>527.940108123654</c:v>
                </c:pt>
                <c:pt idx="5126">
                  <c:v>527.24008292747203</c:v>
                </c:pt>
                <c:pt idx="5127">
                  <c:v>526.54081133204795</c:v>
                </c:pt>
                <c:pt idx="5128">
                  <c:v>525.842292828621</c:v>
                </c:pt>
                <c:pt idx="5129">
                  <c:v>525.14452690812095</c:v>
                </c:pt>
                <c:pt idx="5130">
                  <c:v>524.44751306117303</c:v>
                </c:pt>
                <c:pt idx="5131">
                  <c:v>523.75125077810003</c:v>
                </c:pt>
                <c:pt idx="5132">
                  <c:v>523.055739548921</c:v>
                </c:pt>
                <c:pt idx="5133">
                  <c:v>522.36097886335597</c:v>
                </c:pt>
                <c:pt idx="5134">
                  <c:v>521.66696821082701</c:v>
                </c:pt>
                <c:pt idx="5135">
                  <c:v>520.97370708046003</c:v>
                </c:pt>
                <c:pt idx="5136">
                  <c:v>520.28119496108798</c:v>
                </c:pt>
                <c:pt idx="5137">
                  <c:v>519.589431341249</c:v>
                </c:pt>
                <c:pt idx="5138">
                  <c:v>518.89841570919202</c:v>
                </c:pt>
                <c:pt idx="5139">
                  <c:v>518.20814755287802</c:v>
                </c:pt>
                <c:pt idx="5140">
                  <c:v>517.518626359981</c:v>
                </c:pt>
                <c:pt idx="5141">
                  <c:v>516.82985161788804</c:v>
                </c:pt>
                <c:pt idx="5142">
                  <c:v>516.14182281370597</c:v>
                </c:pt>
                <c:pt idx="5143">
                  <c:v>515.45453943425798</c:v>
                </c:pt>
                <c:pt idx="5144">
                  <c:v>514.76800096608997</c:v>
                </c:pt>
                <c:pt idx="5145">
                  <c:v>514.08220689546897</c:v>
                </c:pt>
                <c:pt idx="5146">
                  <c:v>513.397156708387</c:v>
                </c:pt>
                <c:pt idx="5147">
                  <c:v>512.71284989056301</c:v>
                </c:pt>
                <c:pt idx="5148">
                  <c:v>512.02928592744001</c:v>
                </c:pt>
                <c:pt idx="5149">
                  <c:v>511.34646430419701</c:v>
                </c:pt>
                <c:pt idx="5150">
                  <c:v>510.66438450573997</c:v>
                </c:pt>
                <c:pt idx="5151">
                  <c:v>509.983046016711</c:v>
                </c:pt>
                <c:pt idx="5152">
                  <c:v>509.30244832148497</c:v>
                </c:pt>
                <c:pt idx="5153">
                  <c:v>508.622590904177</c:v>
                </c:pt>
                <c:pt idx="5154">
                  <c:v>507.94347324863702</c:v>
                </c:pt>
                <c:pt idx="5155">
                  <c:v>507.26509483846201</c:v>
                </c:pt>
                <c:pt idx="5156">
                  <c:v>506.58745515698399</c:v>
                </c:pt>
                <c:pt idx="5157">
                  <c:v>505.91055368728502</c:v>
                </c:pt>
                <c:pt idx="5158">
                  <c:v>505.23438991219302</c:v>
                </c:pt>
                <c:pt idx="5159">
                  <c:v>504.55896331427903</c:v>
                </c:pt>
                <c:pt idx="5160">
                  <c:v>503.88427337587001</c:v>
                </c:pt>
                <c:pt idx="5161">
                  <c:v>503.21031957904103</c:v>
                </c:pt>
                <c:pt idx="5162">
                  <c:v>502.53710140562202</c:v>
                </c:pt>
                <c:pt idx="5163">
                  <c:v>501.86461833719699</c:v>
                </c:pt>
                <c:pt idx="5164">
                  <c:v>501.19286985510701</c:v>
                </c:pt>
                <c:pt idx="5165">
                  <c:v>500.52185544045398</c:v>
                </c:pt>
                <c:pt idx="5166">
                  <c:v>499.85157457409798</c:v>
                </c:pt>
                <c:pt idx="5167">
                  <c:v>499.18202673666099</c:v>
                </c:pt>
                <c:pt idx="5168">
                  <c:v>498.51321140853202</c:v>
                </c:pt>
                <c:pt idx="5169">
                  <c:v>497.84512806986402</c:v>
                </c:pt>
                <c:pt idx="5170">
                  <c:v>497.17777620057802</c:v>
                </c:pt>
                <c:pt idx="5171">
                  <c:v>496.51115528036303</c:v>
                </c:pt>
                <c:pt idx="5172">
                  <c:v>495.84526478868202</c:v>
                </c:pt>
                <c:pt idx="5173">
                  <c:v>495.18010420476998</c:v>
                </c:pt>
                <c:pt idx="5174">
                  <c:v>494.51567300763497</c:v>
                </c:pt>
                <c:pt idx="5175">
                  <c:v>493.85197067606299</c:v>
                </c:pt>
                <c:pt idx="5176">
                  <c:v>493.188996688619</c:v>
                </c:pt>
                <c:pt idx="5177">
                  <c:v>492.52675052364498</c:v>
                </c:pt>
                <c:pt idx="5178">
                  <c:v>491.865231659269</c:v>
                </c:pt>
                <c:pt idx="5179">
                  <c:v>491.20443957339802</c:v>
                </c:pt>
                <c:pt idx="5180">
                  <c:v>490.54437374372799</c:v>
                </c:pt>
                <c:pt idx="5181">
                  <c:v>489.88503364773902</c:v>
                </c:pt>
                <c:pt idx="5182">
                  <c:v>489.226418762702</c:v>
                </c:pt>
                <c:pt idx="5183">
                  <c:v>488.56852856567701</c:v>
                </c:pt>
                <c:pt idx="5184">
                  <c:v>487.91136253351601</c:v>
                </c:pt>
                <c:pt idx="5185">
                  <c:v>487.25492014286601</c:v>
                </c:pt>
                <c:pt idx="5186">
                  <c:v>486.599200870169</c:v>
                </c:pt>
                <c:pt idx="5187">
                  <c:v>485.94420419166403</c:v>
                </c:pt>
                <c:pt idx="5188">
                  <c:v>485.28992958339001</c:v>
                </c:pt>
                <c:pt idx="5189">
                  <c:v>484.63637652118501</c:v>
                </c:pt>
                <c:pt idx="5190">
                  <c:v>483.98354448069102</c:v>
                </c:pt>
                <c:pt idx="5191">
                  <c:v>483.33143293735401</c:v>
                </c:pt>
                <c:pt idx="5192">
                  <c:v>482.68004136642497</c:v>
                </c:pt>
                <c:pt idx="5193">
                  <c:v>482.02936924296301</c:v>
                </c:pt>
                <c:pt idx="5194">
                  <c:v>481.37941604183698</c:v>
                </c:pt>
                <c:pt idx="5195">
                  <c:v>480.73018123772601</c:v>
                </c:pt>
                <c:pt idx="5196">
                  <c:v>480.08166430512199</c:v>
                </c:pt>
                <c:pt idx="5197">
                  <c:v>479.43386471833003</c:v>
                </c:pt>
                <c:pt idx="5198">
                  <c:v>478.78678195147302</c:v>
                </c:pt>
                <c:pt idx="5199">
                  <c:v>478.140415478492</c:v>
                </c:pt>
                <c:pt idx="5200">
                  <c:v>477.49476477314499</c:v>
                </c:pt>
                <c:pt idx="5201">
                  <c:v>476.84982930901299</c:v>
                </c:pt>
                <c:pt idx="5202">
                  <c:v>476.20560855949901</c:v>
                </c:pt>
                <c:pt idx="5203">
                  <c:v>475.56210199782998</c:v>
                </c:pt>
                <c:pt idx="5204">
                  <c:v>474.919309097059</c:v>
                </c:pt>
                <c:pt idx="5205">
                  <c:v>474.27722933006902</c:v>
                </c:pt>
                <c:pt idx="5206">
                  <c:v>473.63586216956998</c:v>
                </c:pt>
                <c:pt idx="5207">
                  <c:v>472.99520708810297</c:v>
                </c:pt>
                <c:pt idx="5208">
                  <c:v>472.355263558042</c:v>
                </c:pt>
                <c:pt idx="5209">
                  <c:v>471.71603105159699</c:v>
                </c:pt>
                <c:pt idx="5210">
                  <c:v>471.077509040812</c:v>
                </c:pt>
                <c:pt idx="5211">
                  <c:v>470.439696997569</c:v>
                </c:pt>
                <c:pt idx="5212">
                  <c:v>469.80259439359099</c:v>
                </c:pt>
                <c:pt idx="5213">
                  <c:v>469.16620070043803</c:v>
                </c:pt>
                <c:pt idx="5214">
                  <c:v>468.53051538951797</c:v>
                </c:pt>
                <c:pt idx="5215">
                  <c:v>467.89553793207801</c:v>
                </c:pt>
                <c:pt idx="5216">
                  <c:v>467.26126779921299</c:v>
                </c:pt>
                <c:pt idx="5217">
                  <c:v>466.62770446186801</c:v>
                </c:pt>
                <c:pt idx="5218">
                  <c:v>465.99484739083198</c:v>
                </c:pt>
                <c:pt idx="5219">
                  <c:v>465.36269605674801</c:v>
                </c:pt>
                <c:pt idx="5220">
                  <c:v>464.73124993010998</c:v>
                </c:pt>
                <c:pt idx="5221">
                  <c:v>464.10050848126798</c:v>
                </c:pt>
                <c:pt idx="5222">
                  <c:v>463.470471180424</c:v>
                </c:pt>
                <c:pt idx="5223">
                  <c:v>462.84113749763998</c:v>
                </c:pt>
                <c:pt idx="5224">
                  <c:v>462.21250690283699</c:v>
                </c:pt>
                <c:pt idx="5225">
                  <c:v>461.58457886579203</c:v>
                </c:pt>
                <c:pt idx="5226">
                  <c:v>460.95735285615098</c:v>
                </c:pt>
                <c:pt idx="5227">
                  <c:v>460.33082834341599</c:v>
                </c:pt>
                <c:pt idx="5228">
                  <c:v>459.70500479696</c:v>
                </c:pt>
                <c:pt idx="5229">
                  <c:v>459.07988168601997</c:v>
                </c:pt>
                <c:pt idx="5230">
                  <c:v>458.45545847969998</c:v>
                </c:pt>
                <c:pt idx="5231">
                  <c:v>457.83173464697802</c:v>
                </c:pt>
                <c:pt idx="5232">
                  <c:v>457.208709656699</c:v>
                </c:pt>
                <c:pt idx="5233">
                  <c:v>456.58638297758398</c:v>
                </c:pt>
                <c:pt idx="5234">
                  <c:v>455.964754078228</c:v>
                </c:pt>
                <c:pt idx="5235">
                  <c:v>455.34382242710097</c:v>
                </c:pt>
                <c:pt idx="5236">
                  <c:v>454.72358749255199</c:v>
                </c:pt>
                <c:pt idx="5237">
                  <c:v>454.10404874280903</c:v>
                </c:pt>
                <c:pt idx="5238">
                  <c:v>453.48520564597999</c:v>
                </c:pt>
                <c:pt idx="5239">
                  <c:v>452.867057670056</c:v>
                </c:pt>
                <c:pt idx="5240">
                  <c:v>452.24960428291303</c:v>
                </c:pt>
                <c:pt idx="5241">
                  <c:v>451.63284495231102</c:v>
                </c:pt>
                <c:pt idx="5242">
                  <c:v>451.016779145898</c:v>
                </c:pt>
                <c:pt idx="5243">
                  <c:v>450.40140633121001</c:v>
                </c:pt>
                <c:pt idx="5244">
                  <c:v>449.78672597567203</c:v>
                </c:pt>
                <c:pt idx="5245">
                  <c:v>449.17273754660403</c:v>
                </c:pt>
                <c:pt idx="5246">
                  <c:v>448.55944051121702</c:v>
                </c:pt>
                <c:pt idx="5247">
                  <c:v>447.94683433661697</c:v>
                </c:pt>
                <c:pt idx="5248">
                  <c:v>447.334918489806</c:v>
                </c:pt>
                <c:pt idx="5249">
                  <c:v>446.72369243768298</c:v>
                </c:pt>
                <c:pt idx="5250">
                  <c:v>446.11315564705001</c:v>
                </c:pt>
                <c:pt idx="5251">
                  <c:v>445.50330758460598</c:v>
                </c:pt>
                <c:pt idx="5252">
                  <c:v>444.894147716953</c:v>
                </c:pt>
                <c:pt idx="5253">
                  <c:v>444.28567551059899</c:v>
                </c:pt>
                <c:pt idx="5254">
                  <c:v>443.67789043195501</c:v>
                </c:pt>
                <c:pt idx="5255">
                  <c:v>443.07079194734001</c:v>
                </c:pt>
                <c:pt idx="5256">
                  <c:v>442.46437952298197</c:v>
                </c:pt>
                <c:pt idx="5257">
                  <c:v>441.85865262501699</c:v>
                </c:pt>
                <c:pt idx="5258">
                  <c:v>441.25361071949402</c:v>
                </c:pt>
                <c:pt idx="5259">
                  <c:v>440.64925327237501</c:v>
                </c:pt>
                <c:pt idx="5260">
                  <c:v>440.04557974953502</c:v>
                </c:pt>
                <c:pt idx="5261">
                  <c:v>439.44258961676599</c:v>
                </c:pt>
                <c:pt idx="5262">
                  <c:v>438.84028233977699</c:v>
                </c:pt>
                <c:pt idx="5263">
                  <c:v>438.23865738419602</c:v>
                </c:pt>
                <c:pt idx="5264">
                  <c:v>437.63771421557101</c:v>
                </c:pt>
                <c:pt idx="5265">
                  <c:v>437.03745229937198</c:v>
                </c:pt>
                <c:pt idx="5266">
                  <c:v>436.43787110099299</c:v>
                </c:pt>
                <c:pt idx="5267">
                  <c:v>435.83897008575002</c:v>
                </c:pt>
                <c:pt idx="5268">
                  <c:v>435.24074871888899</c:v>
                </c:pt>
                <c:pt idx="5269">
                  <c:v>434.64320646558099</c:v>
                </c:pt>
                <c:pt idx="5270">
                  <c:v>434.04634279092602</c:v>
                </c:pt>
                <c:pt idx="5271">
                  <c:v>433.450157159958</c:v>
                </c:pt>
                <c:pt idx="5272">
                  <c:v>432.85464903763801</c:v>
                </c:pt>
                <c:pt idx="5273">
                  <c:v>432.25981788886401</c:v>
                </c:pt>
                <c:pt idx="5274">
                  <c:v>431.66566317846798</c:v>
                </c:pt>
                <c:pt idx="5275">
                  <c:v>431.07218437121799</c:v>
                </c:pt>
                <c:pt idx="5276">
                  <c:v>430.47938093181898</c:v>
                </c:pt>
                <c:pt idx="5277">
                  <c:v>429.88725232491799</c:v>
                </c:pt>
                <c:pt idx="5278">
                  <c:v>429.29579801509999</c:v>
                </c:pt>
                <c:pt idx="5279">
                  <c:v>428.70501746689399</c:v>
                </c:pt>
                <c:pt idx="5280">
                  <c:v>428.11491014477002</c:v>
                </c:pt>
                <c:pt idx="5281">
                  <c:v>427.52547551314598</c:v>
                </c:pt>
                <c:pt idx="5282">
                  <c:v>426.93671303638303</c:v>
                </c:pt>
                <c:pt idx="5283">
                  <c:v>426.34862217879402</c:v>
                </c:pt>
                <c:pt idx="5284">
                  <c:v>425.76120240463803</c:v>
                </c:pt>
                <c:pt idx="5285">
                  <c:v>425.17445317812502</c:v>
                </c:pt>
                <c:pt idx="5286">
                  <c:v>424.58837396341698</c:v>
                </c:pt>
                <c:pt idx="5287">
                  <c:v>424.00296422463202</c:v>
                </c:pt>
                <c:pt idx="5288">
                  <c:v>423.41822342583902</c:v>
                </c:pt>
                <c:pt idx="5289">
                  <c:v>422.83415103106603</c:v>
                </c:pt>
                <c:pt idx="5290">
                  <c:v>422.25074650429701</c:v>
                </c:pt>
                <c:pt idx="5291">
                  <c:v>421.66800930947602</c:v>
                </c:pt>
                <c:pt idx="5292">
                  <c:v>421.08593891050799</c:v>
                </c:pt>
                <c:pt idx="5293">
                  <c:v>420.504534771257</c:v>
                </c:pt>
                <c:pt idx="5294">
                  <c:v>419.92379635555397</c:v>
                </c:pt>
                <c:pt idx="5295">
                  <c:v>419.34372312719199</c:v>
                </c:pt>
                <c:pt idx="5296">
                  <c:v>418.76431454993099</c:v>
                </c:pt>
                <c:pt idx="5297">
                  <c:v>418.18557008749701</c:v>
                </c:pt>
                <c:pt idx="5298">
                  <c:v>417.60748920358498</c:v>
                </c:pt>
                <c:pt idx="5299">
                  <c:v>417.03007136186301</c:v>
                </c:pt>
                <c:pt idx="5300">
                  <c:v>416.45331602596502</c:v>
                </c:pt>
                <c:pt idx="5301">
                  <c:v>415.87722265950401</c:v>
                </c:pt>
                <c:pt idx="5302">
                  <c:v>415.30179072606199</c:v>
                </c:pt>
                <c:pt idx="5303">
                  <c:v>414.72701968919898</c:v>
                </c:pt>
                <c:pt idx="5304">
                  <c:v>414.15290901245203</c:v>
                </c:pt>
                <c:pt idx="5305">
                  <c:v>413.57945815933402</c:v>
                </c:pt>
                <c:pt idx="5306">
                  <c:v>413.00666659334001</c:v>
                </c:pt>
                <c:pt idx="5307">
                  <c:v>412.43453377794498</c:v>
                </c:pt>
                <c:pt idx="5308">
                  <c:v>411.86305917660599</c:v>
                </c:pt>
                <c:pt idx="5309">
                  <c:v>411.29224225276403</c:v>
                </c:pt>
                <c:pt idx="5310">
                  <c:v>410.722082469844</c:v>
                </c:pt>
                <c:pt idx="5311">
                  <c:v>410.15257929125801</c:v>
                </c:pt>
                <c:pt idx="5312">
                  <c:v>409.58373218040498</c:v>
                </c:pt>
                <c:pt idx="5313">
                  <c:v>409.015540600674</c:v>
                </c:pt>
                <c:pt idx="5314">
                  <c:v>408.44800401544398</c:v>
                </c:pt>
                <c:pt idx="5315">
                  <c:v>407.88112188808299</c:v>
                </c:pt>
                <c:pt idx="5316">
                  <c:v>407.31489368195503</c:v>
                </c:pt>
                <c:pt idx="5317">
                  <c:v>406.749318860416</c:v>
                </c:pt>
                <c:pt idx="5318">
                  <c:v>406.18439688682002</c:v>
                </c:pt>
                <c:pt idx="5319">
                  <c:v>405.62012722451402</c:v>
                </c:pt>
                <c:pt idx="5320">
                  <c:v>405.05650933684598</c:v>
                </c:pt>
                <c:pt idx="5321">
                  <c:v>404.49354268716303</c:v>
                </c:pt>
                <c:pt idx="5322">
                  <c:v>403.93122673881197</c:v>
                </c:pt>
                <c:pt idx="5323">
                  <c:v>403.36956095514103</c:v>
                </c:pt>
                <c:pt idx="5324">
                  <c:v>402.80854479950301</c:v>
                </c:pt>
                <c:pt idx="5325">
                  <c:v>402.24817773525399</c:v>
                </c:pt>
                <c:pt idx="5326">
                  <c:v>401.68845922575798</c:v>
                </c:pt>
                <c:pt idx="5327">
                  <c:v>401.12938873438299</c:v>
                </c:pt>
                <c:pt idx="5328">
                  <c:v>400.57096572450803</c:v>
                </c:pt>
                <c:pt idx="5329">
                  <c:v>400.01318965951998</c:v>
                </c:pt>
                <c:pt idx="5330">
                  <c:v>399.45606000281799</c:v>
                </c:pt>
                <c:pt idx="5331">
                  <c:v>398.89957621781201</c:v>
                </c:pt>
                <c:pt idx="5332">
                  <c:v>398.34373776792597</c:v>
                </c:pt>
                <c:pt idx="5333">
                  <c:v>397.78854411659898</c:v>
                </c:pt>
                <c:pt idx="5334">
                  <c:v>397.23399472728698</c:v>
                </c:pt>
                <c:pt idx="5335">
                  <c:v>396.68008906345898</c:v>
                </c:pt>
                <c:pt idx="5336">
                  <c:v>396.12682658860803</c:v>
                </c:pt>
                <c:pt idx="5337">
                  <c:v>395.57420676624201</c:v>
                </c:pt>
                <c:pt idx="5338">
                  <c:v>395.02222905989299</c:v>
                </c:pt>
                <c:pt idx="5339">
                  <c:v>394.47089293311399</c:v>
                </c:pt>
                <c:pt idx="5340">
                  <c:v>393.92019784948099</c:v>
                </c:pt>
                <c:pt idx="5341">
                  <c:v>393.37014327259698</c:v>
                </c:pt>
                <c:pt idx="5342">
                  <c:v>392.82072866608598</c:v>
                </c:pt>
                <c:pt idx="5343">
                  <c:v>392.271953493605</c:v>
                </c:pt>
                <c:pt idx="5344">
                  <c:v>391.72381721883499</c:v>
                </c:pt>
                <c:pt idx="5345">
                  <c:v>391.17631930548902</c:v>
                </c:pt>
                <c:pt idx="5346">
                  <c:v>390.62945921730898</c:v>
                </c:pt>
                <c:pt idx="5347">
                  <c:v>390.08323641807101</c:v>
                </c:pt>
                <c:pt idx="5348">
                  <c:v>389.537650371582</c:v>
                </c:pt>
                <c:pt idx="5349">
                  <c:v>388.99270054168602</c:v>
                </c:pt>
                <c:pt idx="5350">
                  <c:v>388.44838639225998</c:v>
                </c:pt>
                <c:pt idx="5351">
                  <c:v>387.90470738721899</c:v>
                </c:pt>
                <c:pt idx="5352">
                  <c:v>387.36166299051803</c:v>
                </c:pt>
                <c:pt idx="5353">
                  <c:v>386.81925266614701</c:v>
                </c:pt>
                <c:pt idx="5354">
                  <c:v>386.27747587814002</c:v>
                </c:pt>
                <c:pt idx="5355">
                  <c:v>385.73633209057101</c:v>
                </c:pt>
                <c:pt idx="5356">
                  <c:v>385.19582076755898</c:v>
                </c:pt>
                <c:pt idx="5357">
                  <c:v>384.65594137326298</c:v>
                </c:pt>
                <c:pt idx="5358">
                  <c:v>384.11669337188999</c:v>
                </c:pt>
                <c:pt idx="5359">
                  <c:v>383.578076227694</c:v>
                </c:pt>
                <c:pt idx="5360">
                  <c:v>383.04008940497499</c:v>
                </c:pt>
                <c:pt idx="5361">
                  <c:v>382.50273236808101</c:v>
                </c:pt>
                <c:pt idx="5362">
                  <c:v>381.96600458141302</c:v>
                </c:pt>
                <c:pt idx="5363">
                  <c:v>381.42990550942</c:v>
                </c:pt>
                <c:pt idx="5364">
                  <c:v>380.89443461660397</c:v>
                </c:pt>
                <c:pt idx="5365">
                  <c:v>380.359591367522</c:v>
                </c:pt>
                <c:pt idx="5366">
                  <c:v>379.82537522678302</c:v>
                </c:pt>
                <c:pt idx="5367">
                  <c:v>379.29178565905403</c:v>
                </c:pt>
                <c:pt idx="5368">
                  <c:v>378.75882212905799</c:v>
                </c:pt>
                <c:pt idx="5369">
                  <c:v>378.22648410157598</c:v>
                </c:pt>
                <c:pt idx="5370">
                  <c:v>377.69477104144602</c:v>
                </c:pt>
                <c:pt idx="5371">
                  <c:v>377.163682413571</c:v>
                </c:pt>
                <c:pt idx="5372">
                  <c:v>376.633217682912</c:v>
                </c:pt>
                <c:pt idx="5373">
                  <c:v>376.103376314493</c:v>
                </c:pt>
                <c:pt idx="5374">
                  <c:v>375.57415777340202</c:v>
                </c:pt>
                <c:pt idx="5375">
                  <c:v>375.04556152479302</c:v>
                </c:pt>
                <c:pt idx="5376">
                  <c:v>374.51758703388401</c:v>
                </c:pt>
                <c:pt idx="5377">
                  <c:v>373.99023376596102</c:v>
                </c:pt>
                <c:pt idx="5378">
                  <c:v>373.46350118637901</c:v>
                </c:pt>
                <c:pt idx="5379">
                  <c:v>372.93738876056199</c:v>
                </c:pt>
                <c:pt idx="5380">
                  <c:v>372.41189595400198</c:v>
                </c:pt>
                <c:pt idx="5381">
                  <c:v>371.88702223226699</c:v>
                </c:pt>
                <c:pt idx="5382">
                  <c:v>371.36276706099397</c:v>
                </c:pt>
                <c:pt idx="5383">
                  <c:v>370.83912990589499</c:v>
                </c:pt>
                <c:pt idx="5384">
                  <c:v>370.316110232759</c:v>
                </c:pt>
                <c:pt idx="5385">
                  <c:v>369.79370750744602</c:v>
                </c:pt>
                <c:pt idx="5386">
                  <c:v>369.27192119589802</c:v>
                </c:pt>
                <c:pt idx="5387">
                  <c:v>368.75075076413299</c:v>
                </c:pt>
                <c:pt idx="5388">
                  <c:v>368.230195678249</c:v>
                </c:pt>
                <c:pt idx="5389">
                  <c:v>367.71025540442298</c:v>
                </c:pt>
                <c:pt idx="5390">
                  <c:v>367.190929408915</c:v>
                </c:pt>
                <c:pt idx="5391">
                  <c:v>366.67221715806699</c:v>
                </c:pt>
                <c:pt idx="5392">
                  <c:v>366.15411811830501</c:v>
                </c:pt>
                <c:pt idx="5393">
                  <c:v>365.63663175613698</c:v>
                </c:pt>
                <c:pt idx="5394">
                  <c:v>365.11975753816199</c:v>
                </c:pt>
                <c:pt idx="5395">
                  <c:v>364.60349493106099</c:v>
                </c:pt>
                <c:pt idx="5396">
                  <c:v>364.08784340160503</c:v>
                </c:pt>
                <c:pt idx="5397">
                  <c:v>363.57280241665501</c:v>
                </c:pt>
                <c:pt idx="5398">
                  <c:v>363.05837144316001</c:v>
                </c:pt>
                <c:pt idx="5399">
                  <c:v>362.54454994816001</c:v>
                </c:pt>
                <c:pt idx="5400">
                  <c:v>362.03133739878899</c:v>
                </c:pt>
                <c:pt idx="5401">
                  <c:v>361.51873326227201</c:v>
                </c:pt>
                <c:pt idx="5402">
                  <c:v>361.00673700593097</c:v>
                </c:pt>
                <c:pt idx="5403">
                  <c:v>360.49534809718199</c:v>
                </c:pt>
                <c:pt idx="5404">
                  <c:v>359.98456600353597</c:v>
                </c:pt>
                <c:pt idx="5405">
                  <c:v>359.47439019260202</c:v>
                </c:pt>
                <c:pt idx="5406">
                  <c:v>358.96482013208998</c:v>
                </c:pt>
                <c:pt idx="5407">
                  <c:v>358.45585528980502</c:v>
                </c:pt>
                <c:pt idx="5408">
                  <c:v>357.94749513365701</c:v>
                </c:pt>
                <c:pt idx="5409">
                  <c:v>357.43973913165399</c:v>
                </c:pt>
                <c:pt idx="5410">
                  <c:v>356.93258675190799</c:v>
                </c:pt>
                <c:pt idx="5411">
                  <c:v>356.42603746263501</c:v>
                </c:pt>
                <c:pt idx="5412">
                  <c:v>355.92009073215502</c:v>
                </c:pt>
                <c:pt idx="5413">
                  <c:v>355.41474602889298</c:v>
                </c:pt>
                <c:pt idx="5414">
                  <c:v>354.91000282138299</c:v>
                </c:pt>
                <c:pt idx="5415">
                  <c:v>354.405860578263</c:v>
                </c:pt>
                <c:pt idx="5416">
                  <c:v>353.90231876828199</c:v>
                </c:pt>
                <c:pt idx="5417">
                  <c:v>353.39937686029901</c:v>
                </c:pt>
                <c:pt idx="5418">
                  <c:v>352.89703432328298</c:v>
                </c:pt>
                <c:pt idx="5419">
                  <c:v>352.395290626313</c:v>
                </c:pt>
                <c:pt idx="5420">
                  <c:v>351.89414523858397</c:v>
                </c:pt>
                <c:pt idx="5421">
                  <c:v>351.39359762940097</c:v>
                </c:pt>
                <c:pt idx="5422">
                  <c:v>350.89364726818701</c:v>
                </c:pt>
                <c:pt idx="5423">
                  <c:v>350.394293624478</c:v>
                </c:pt>
                <c:pt idx="5424">
                  <c:v>349.89553616792801</c:v>
                </c:pt>
                <c:pt idx="5425">
                  <c:v>349.39737436830802</c:v>
                </c:pt>
                <c:pt idx="5426">
                  <c:v>348.899807695508</c:v>
                </c:pt>
                <c:pt idx="5427">
                  <c:v>348.40283561953697</c:v>
                </c:pt>
                <c:pt idx="5428">
                  <c:v>347.90645761052502</c:v>
                </c:pt>
                <c:pt idx="5429">
                  <c:v>347.41067313872298</c:v>
                </c:pt>
                <c:pt idx="5430">
                  <c:v>346.915481674506</c:v>
                </c:pt>
                <c:pt idx="5431">
                  <c:v>346.42088268836898</c:v>
                </c:pt>
                <c:pt idx="5432">
                  <c:v>345.92687565093502</c:v>
                </c:pt>
                <c:pt idx="5433">
                  <c:v>345.43346003294999</c:v>
                </c:pt>
                <c:pt idx="5434">
                  <c:v>344.94063530528803</c:v>
                </c:pt>
                <c:pt idx="5435">
                  <c:v>344.448400938948</c:v>
                </c:pt>
                <c:pt idx="5436">
                  <c:v>343.95675640505999</c:v>
                </c:pt>
                <c:pt idx="5437">
                  <c:v>343.46570117488102</c:v>
                </c:pt>
                <c:pt idx="5438">
                  <c:v>342.975234719799</c:v>
                </c:pt>
                <c:pt idx="5439">
                  <c:v>342.48535651133301</c:v>
                </c:pt>
                <c:pt idx="5440">
                  <c:v>341.99606602113198</c:v>
                </c:pt>
                <c:pt idx="5441">
                  <c:v>341.50736272098197</c:v>
                </c:pt>
                <c:pt idx="5442">
                  <c:v>341.01924608279899</c:v>
                </c:pt>
                <c:pt idx="5443">
                  <c:v>340.53171557863601</c:v>
                </c:pt>
                <c:pt idx="5444">
                  <c:v>340.04477068068002</c:v>
                </c:pt>
                <c:pt idx="5445">
                  <c:v>339.55841086125702</c:v>
                </c:pt>
                <c:pt idx="5446">
                  <c:v>339.072635592827</c:v>
                </c:pt>
                <c:pt idx="5447">
                  <c:v>338.58744434799098</c:v>
                </c:pt>
                <c:pt idx="5448">
                  <c:v>338.10283659948999</c:v>
                </c:pt>
                <c:pt idx="5449">
                  <c:v>337.61881182020301</c:v>
                </c:pt>
                <c:pt idx="5450">
                  <c:v>337.13536948315101</c:v>
                </c:pt>
                <c:pt idx="5451">
                  <c:v>336.65250906149902</c:v>
                </c:pt>
                <c:pt idx="5452">
                  <c:v>336.170230028552</c:v>
                </c:pt>
                <c:pt idx="5453">
                  <c:v>335.68853185775998</c:v>
                </c:pt>
                <c:pt idx="5454">
                  <c:v>335.20741402271898</c:v>
                </c:pt>
                <c:pt idx="5455">
                  <c:v>334.72687599716897</c:v>
                </c:pt>
                <c:pt idx="5456">
                  <c:v>334.24691725499702</c:v>
                </c:pt>
                <c:pt idx="5457">
                  <c:v>333.76753727023902</c:v>
                </c:pt>
                <c:pt idx="5458">
                  <c:v>333.28873551707699</c:v>
                </c:pt>
                <c:pt idx="5459">
                  <c:v>332.81051146984402</c:v>
                </c:pt>
                <c:pt idx="5460">
                  <c:v>332.33286460302202</c:v>
                </c:pt>
                <c:pt idx="5461">
                  <c:v>331.85579439124399</c:v>
                </c:pt>
                <c:pt idx="5462">
                  <c:v>331.37930030929698</c:v>
                </c:pt>
                <c:pt idx="5463">
                  <c:v>330.90338183211799</c:v>
                </c:pt>
                <c:pt idx="5464">
                  <c:v>330.428038434798</c:v>
                </c:pt>
                <c:pt idx="5465">
                  <c:v>329.95326959258398</c:v>
                </c:pt>
                <c:pt idx="5466">
                  <c:v>329.47907478087802</c:v>
                </c:pt>
                <c:pt idx="5467">
                  <c:v>329.005453475237</c:v>
                </c:pt>
                <c:pt idx="5468">
                  <c:v>328.532405151376</c:v>
                </c:pt>
                <c:pt idx="5469">
                  <c:v>328.05992928516798</c:v>
                </c:pt>
                <c:pt idx="5470">
                  <c:v>327.588025352643</c:v>
                </c:pt>
                <c:pt idx="5471">
                  <c:v>327.11669282999401</c:v>
                </c:pt>
                <c:pt idx="5472">
                  <c:v>326.64593119357198</c:v>
                </c:pt>
                <c:pt idx="5473">
                  <c:v>326.17573991989002</c:v>
                </c:pt>
                <c:pt idx="5474">
                  <c:v>325.70611848562203</c:v>
                </c:pt>
                <c:pt idx="5475">
                  <c:v>325.23706636760699</c:v>
                </c:pt>
                <c:pt idx="5476">
                  <c:v>324.76858304284701</c:v>
                </c:pt>
                <c:pt idx="5477">
                  <c:v>324.30066798850902</c:v>
                </c:pt>
                <c:pt idx="5478">
                  <c:v>323.833320681923</c:v>
                </c:pt>
                <c:pt idx="5479">
                  <c:v>323.36654060058902</c:v>
                </c:pt>
                <c:pt idx="5480">
                  <c:v>322.90032722217302</c:v>
                </c:pt>
                <c:pt idx="5481">
                  <c:v>322.43468002450697</c:v>
                </c:pt>
                <c:pt idx="5482">
                  <c:v>321.96959848559499</c:v>
                </c:pt>
                <c:pt idx="5483">
                  <c:v>321.50508208360702</c:v>
                </c:pt>
                <c:pt idx="5484">
                  <c:v>321.04113029688699</c:v>
                </c:pt>
                <c:pt idx="5485">
                  <c:v>320.577742603947</c:v>
                </c:pt>
                <c:pt idx="5486">
                  <c:v>320.11491848347401</c:v>
                </c:pt>
                <c:pt idx="5487">
                  <c:v>319.65265741432597</c:v>
                </c:pt>
                <c:pt idx="5488">
                  <c:v>319.19095887553499</c:v>
                </c:pt>
                <c:pt idx="5489">
                  <c:v>318.729822346307</c:v>
                </c:pt>
                <c:pt idx="5490">
                  <c:v>318.26924730602502</c:v>
                </c:pt>
                <c:pt idx="5491">
                  <c:v>317.80923323424599</c:v>
                </c:pt>
                <c:pt idx="5492">
                  <c:v>317.34977961070501</c:v>
                </c:pt>
                <c:pt idx="5493">
                  <c:v>316.89088591531402</c:v>
                </c:pt>
                <c:pt idx="5494">
                  <c:v>316.43255162816303</c:v>
                </c:pt>
                <c:pt idx="5495">
                  <c:v>315.97477622952402</c:v>
                </c:pt>
                <c:pt idx="5496">
                  <c:v>315.517559199846</c:v>
                </c:pt>
                <c:pt idx="5497">
                  <c:v>315.06090001975798</c:v>
                </c:pt>
                <c:pt idx="5498">
                  <c:v>314.60479817007501</c:v>
                </c:pt>
                <c:pt idx="5499">
                  <c:v>314.14925313178998</c:v>
                </c:pt>
                <c:pt idx="5500">
                  <c:v>313.69426438608002</c:v>
                </c:pt>
                <c:pt idx="5501">
                  <c:v>313.23983141430801</c:v>
                </c:pt>
                <c:pt idx="5502">
                  <c:v>312.785953698019</c:v>
                </c:pt>
                <c:pt idx="5503">
                  <c:v>312.33263071894402</c:v>
                </c:pt>
                <c:pt idx="5504">
                  <c:v>311.879861959001</c:v>
                </c:pt>
                <c:pt idx="5505">
                  <c:v>311.42764690029497</c:v>
                </c:pt>
                <c:pt idx="5506">
                  <c:v>310.97598502511897</c:v>
                </c:pt>
                <c:pt idx="5507">
                  <c:v>310.52487581595</c:v>
                </c:pt>
                <c:pt idx="5508">
                  <c:v>310.07431875546098</c:v>
                </c:pt>
                <c:pt idx="5509">
                  <c:v>309.62431332650999</c:v>
                </c:pt>
                <c:pt idx="5510">
                  <c:v>309.17485901214798</c:v>
                </c:pt>
                <c:pt idx="5511">
                  <c:v>308.72595529561499</c:v>
                </c:pt>
                <c:pt idx="5512">
                  <c:v>308.27760166034699</c:v>
                </c:pt>
                <c:pt idx="5513">
                  <c:v>307.829797589968</c:v>
                </c:pt>
                <c:pt idx="5514">
                  <c:v>307.38254256829902</c:v>
                </c:pt>
                <c:pt idx="5515">
                  <c:v>306.93583607935602</c:v>
                </c:pt>
                <c:pt idx="5516">
                  <c:v>306.48967760734598</c:v>
                </c:pt>
                <c:pt idx="5517">
                  <c:v>306.04406663667601</c:v>
                </c:pt>
                <c:pt idx="5518">
                  <c:v>305.59900265194699</c:v>
                </c:pt>
                <c:pt idx="5519">
                  <c:v>305.15448513795701</c:v>
                </c:pt>
                <c:pt idx="5520">
                  <c:v>304.71051357970498</c:v>
                </c:pt>
                <c:pt idx="5521">
                  <c:v>304.26708746238398</c:v>
                </c:pt>
                <c:pt idx="5522">
                  <c:v>303.82420627139197</c:v>
                </c:pt>
                <c:pt idx="5523">
                  <c:v>303.38186949232102</c:v>
                </c:pt>
                <c:pt idx="5524">
                  <c:v>302.94007661096703</c:v>
                </c:pt>
                <c:pt idx="5525">
                  <c:v>302.49882711332901</c:v>
                </c:pt>
                <c:pt idx="5526">
                  <c:v>302.058120485605</c:v>
                </c:pt>
                <c:pt idx="5527">
                  <c:v>301.61795621419702</c:v>
                </c:pt>
                <c:pt idx="5528">
                  <c:v>301.17833378571203</c:v>
                </c:pt>
                <c:pt idx="5529">
                  <c:v>300.73925268695899</c:v>
                </c:pt>
                <c:pt idx="5530">
                  <c:v>300.30071240495403</c:v>
                </c:pt>
                <c:pt idx="5531">
                  <c:v>299.862712426916</c:v>
                </c:pt>
                <c:pt idx="5532">
                  <c:v>299.42525224027401</c:v>
                </c:pt>
                <c:pt idx="5533">
                  <c:v>298.98833133266101</c:v>
                </c:pt>
                <c:pt idx="5534">
                  <c:v>298.55194919191803</c:v>
                </c:pt>
                <c:pt idx="5535">
                  <c:v>298.11610530609698</c:v>
                </c:pt>
                <c:pt idx="5536">
                  <c:v>297.68079916345602</c:v>
                </c:pt>
                <c:pt idx="5537">
                  <c:v>297.24603025246398</c:v>
                </c:pt>
                <c:pt idx="5538">
                  <c:v>296.81179806180103</c:v>
                </c:pt>
                <c:pt idx="5539">
                  <c:v>296.37810208035597</c:v>
                </c:pt>
                <c:pt idx="5540">
                  <c:v>295.94494179723102</c:v>
                </c:pt>
                <c:pt idx="5541">
                  <c:v>295.51231670174298</c:v>
                </c:pt>
                <c:pt idx="5542">
                  <c:v>295.08022628341701</c:v>
                </c:pt>
                <c:pt idx="5543">
                  <c:v>294.64867003199601</c:v>
                </c:pt>
                <c:pt idx="5544">
                  <c:v>294.21764743743398</c:v>
                </c:pt>
                <c:pt idx="5545">
                  <c:v>293.78715798990299</c:v>
                </c:pt>
                <c:pt idx="5546">
                  <c:v>293.357201179789</c:v>
                </c:pt>
                <c:pt idx="5547">
                  <c:v>292.92777649769403</c:v>
                </c:pt>
                <c:pt idx="5548">
                  <c:v>292.49888343443803</c:v>
                </c:pt>
                <c:pt idx="5549">
                  <c:v>292.07052148105902</c:v>
                </c:pt>
                <c:pt idx="5550">
                  <c:v>291.64269012881198</c:v>
                </c:pt>
                <c:pt idx="5551">
                  <c:v>291.21538886917102</c:v>
                </c:pt>
                <c:pt idx="5552">
                  <c:v>290.78861719383099</c:v>
                </c:pt>
                <c:pt idx="5553">
                  <c:v>290.36237459470499</c:v>
                </c:pt>
                <c:pt idx="5554">
                  <c:v>289.936660563928</c:v>
                </c:pt>
                <c:pt idx="5555">
                  <c:v>289.51147459385601</c:v>
                </c:pt>
                <c:pt idx="5556">
                  <c:v>289.08681617706901</c:v>
                </c:pt>
                <c:pt idx="5557">
                  <c:v>288.66268480636597</c:v>
                </c:pt>
                <c:pt idx="5558">
                  <c:v>288.23907997477198</c:v>
                </c:pt>
                <c:pt idx="5559">
                  <c:v>287.81600117553597</c:v>
                </c:pt>
                <c:pt idx="5560">
                  <c:v>287.39344790212999</c:v>
                </c:pt>
                <c:pt idx="5561">
                  <c:v>286.97141964825198</c:v>
                </c:pt>
                <c:pt idx="5562">
                  <c:v>286.54991590782498</c:v>
                </c:pt>
                <c:pt idx="5563">
                  <c:v>286.12893617499998</c:v>
                </c:pt>
                <c:pt idx="5564">
                  <c:v>285.70847994415402</c:v>
                </c:pt>
                <c:pt idx="5565">
                  <c:v>285.28854670989</c:v>
                </c:pt>
                <c:pt idx="5566">
                  <c:v>284.86913596704198</c:v>
                </c:pt>
                <c:pt idx="5567">
                  <c:v>284.45024721067102</c:v>
                </c:pt>
                <c:pt idx="5568">
                  <c:v>284.03187993606701</c:v>
                </c:pt>
                <c:pt idx="5569">
                  <c:v>283.61403363875201</c:v>
                </c:pt>
                <c:pt idx="5570">
                  <c:v>283.19670781447701</c:v>
                </c:pt>
                <c:pt idx="5571">
                  <c:v>282.77990195922399</c:v>
                </c:pt>
                <c:pt idx="5572">
                  <c:v>282.36361556920701</c:v>
                </c:pt>
                <c:pt idx="5573">
                  <c:v>281.94784814087302</c:v>
                </c:pt>
                <c:pt idx="5574">
                  <c:v>281.53259917090099</c:v>
                </c:pt>
                <c:pt idx="5575">
                  <c:v>281.11786815620297</c:v>
                </c:pt>
                <c:pt idx="5576">
                  <c:v>280.70365459392701</c:v>
                </c:pt>
                <c:pt idx="5577">
                  <c:v>280.28995798145502</c:v>
                </c:pt>
                <c:pt idx="5578">
                  <c:v>279.87677781640201</c:v>
                </c:pt>
                <c:pt idx="5579">
                  <c:v>279.46411359662</c:v>
                </c:pt>
                <c:pt idx="5580">
                  <c:v>279.0519648202</c:v>
                </c:pt>
                <c:pt idx="5581">
                  <c:v>278.64033098546599</c:v>
                </c:pt>
                <c:pt idx="5582">
                  <c:v>278.22921159098098</c:v>
                </c:pt>
                <c:pt idx="5583">
                  <c:v>277.81860613554602</c:v>
                </c:pt>
                <c:pt idx="5584">
                  <c:v>277.40851411820103</c:v>
                </c:pt>
                <c:pt idx="5585">
                  <c:v>276.998935038225</c:v>
                </c:pt>
                <c:pt idx="5586">
                  <c:v>276.58986839513699</c:v>
                </c:pt>
                <c:pt idx="5587">
                  <c:v>276.18131368869399</c:v>
                </c:pt>
                <c:pt idx="5588">
                  <c:v>275.773270418896</c:v>
                </c:pt>
                <c:pt idx="5589">
                  <c:v>275.36573808598502</c:v>
                </c:pt>
                <c:pt idx="5590">
                  <c:v>274.95871619044198</c:v>
                </c:pt>
                <c:pt idx="5591">
                  <c:v>274.55220423299301</c:v>
                </c:pt>
                <c:pt idx="5592">
                  <c:v>274.14620171460501</c:v>
                </c:pt>
                <c:pt idx="5593">
                  <c:v>273.74070813649001</c:v>
                </c:pt>
                <c:pt idx="5594">
                  <c:v>273.335723000104</c:v>
                </c:pt>
                <c:pt idx="5595">
                  <c:v>272.93124580714698</c:v>
                </c:pt>
                <c:pt idx="5596">
                  <c:v>272.52727605956301</c:v>
                </c:pt>
                <c:pt idx="5597">
                  <c:v>272.12381325954402</c:v>
                </c:pt>
                <c:pt idx="5598">
                  <c:v>271.72085690952599</c:v>
                </c:pt>
                <c:pt idx="5599">
                  <c:v>271.31840651219301</c:v>
                </c:pt>
                <c:pt idx="5600">
                  <c:v>270.91646157047501</c:v>
                </c:pt>
                <c:pt idx="5601">
                  <c:v>270.51502158755102</c:v>
                </c:pt>
                <c:pt idx="5602">
                  <c:v>270.11408606684802</c:v>
                </c:pt>
                <c:pt idx="5603">
                  <c:v>269.713654512039</c:v>
                </c:pt>
                <c:pt idx="5604">
                  <c:v>269.31372642705202</c:v>
                </c:pt>
                <c:pt idx="5605">
                  <c:v>268.91430131605802</c:v>
                </c:pt>
                <c:pt idx="5606">
                  <c:v>268.51537868348402</c:v>
                </c:pt>
                <c:pt idx="5607">
                  <c:v>268.11695803400403</c:v>
                </c:pt>
                <c:pt idx="5608">
                  <c:v>267.71903887254501</c:v>
                </c:pt>
                <c:pt idx="5609">
                  <c:v>267.32162070428399</c:v>
                </c:pt>
                <c:pt idx="5610">
                  <c:v>266.92470303465302</c:v>
                </c:pt>
                <c:pt idx="5611">
                  <c:v>266.528285369336</c:v>
                </c:pt>
                <c:pt idx="5612">
                  <c:v>266.13236721426699</c:v>
                </c:pt>
                <c:pt idx="5613">
                  <c:v>265.736948075638</c:v>
                </c:pt>
                <c:pt idx="5614">
                  <c:v>265.34202745989302</c:v>
                </c:pt>
                <c:pt idx="5615">
                  <c:v>264.947604873731</c:v>
                </c:pt>
                <c:pt idx="5616">
                  <c:v>264.55367982410797</c:v>
                </c:pt>
                <c:pt idx="5617">
                  <c:v>264.16025181823102</c:v>
                </c:pt>
                <c:pt idx="5618">
                  <c:v>263.76732036356901</c:v>
                </c:pt>
                <c:pt idx="5619">
                  <c:v>263.374884967843</c:v>
                </c:pt>
                <c:pt idx="5620">
                  <c:v>262.98294513903397</c:v>
                </c:pt>
                <c:pt idx="5621">
                  <c:v>262.59150038537899</c:v>
                </c:pt>
                <c:pt idx="5622">
                  <c:v>262.20055021537399</c:v>
                </c:pt>
                <c:pt idx="5623">
                  <c:v>261.81009413777298</c:v>
                </c:pt>
                <c:pt idx="5624">
                  <c:v>261.42013166158802</c:v>
                </c:pt>
                <c:pt idx="5625">
                  <c:v>261.030662296093</c:v>
                </c:pt>
                <c:pt idx="5626">
                  <c:v>260.64168555081898</c:v>
                </c:pt>
                <c:pt idx="5627">
                  <c:v>260.25320093556002</c:v>
                </c:pt>
                <c:pt idx="5628">
                  <c:v>259.86520796036802</c:v>
                </c:pt>
                <c:pt idx="5629">
                  <c:v>259.47770613556003</c:v>
                </c:pt>
                <c:pt idx="5630">
                  <c:v>259.09069497171203</c:v>
                </c:pt>
                <c:pt idx="5631">
                  <c:v>258.70417397966202</c:v>
                </c:pt>
                <c:pt idx="5632">
                  <c:v>258.31814267051101</c:v>
                </c:pt>
                <c:pt idx="5633">
                  <c:v>257.93260055562502</c:v>
                </c:pt>
                <c:pt idx="5634">
                  <c:v>257.54754714663198</c:v>
                </c:pt>
                <c:pt idx="5635">
                  <c:v>257.16298195542299</c:v>
                </c:pt>
                <c:pt idx="5636">
                  <c:v>256.77890449415497</c:v>
                </c:pt>
                <c:pt idx="5637">
                  <c:v>256.39531427524901</c:v>
                </c:pt>
                <c:pt idx="5638">
                  <c:v>256.01221081139198</c:v>
                </c:pt>
                <c:pt idx="5639">
                  <c:v>255.62959361553499</c:v>
                </c:pt>
                <c:pt idx="5640">
                  <c:v>255.24746220089801</c:v>
                </c:pt>
                <c:pt idx="5641">
                  <c:v>254.865816080966</c:v>
                </c:pt>
                <c:pt idx="5642">
                  <c:v>254.48465476948999</c:v>
                </c:pt>
                <c:pt idx="5643">
                  <c:v>254.10397778049</c:v>
                </c:pt>
                <c:pt idx="5644">
                  <c:v>253.72378462825299</c:v>
                </c:pt>
                <c:pt idx="5645">
                  <c:v>253.344074827334</c:v>
                </c:pt>
                <c:pt idx="5646">
                  <c:v>252.96484789255899</c:v>
                </c:pt>
                <c:pt idx="5647">
                  <c:v>252.58610333902001</c:v>
                </c:pt>
                <c:pt idx="5648">
                  <c:v>252.20784068207999</c:v>
                </c:pt>
                <c:pt idx="5649">
                  <c:v>251.830059437373</c:v>
                </c:pt>
                <c:pt idx="5650">
                  <c:v>251.45275912080101</c:v>
                </c:pt>
                <c:pt idx="5651">
                  <c:v>251.075939248537</c:v>
                </c:pt>
                <c:pt idx="5652">
                  <c:v>250.69959933702901</c:v>
                </c:pt>
                <c:pt idx="5653">
                  <c:v>250.32373890299101</c:v>
                </c:pt>
                <c:pt idx="5654">
                  <c:v>249.948357463413</c:v>
                </c:pt>
                <c:pt idx="5655">
                  <c:v>249.57345453555601</c:v>
                </c:pt>
                <c:pt idx="5656">
                  <c:v>249.19902963695299</c:v>
                </c:pt>
                <c:pt idx="5657">
                  <c:v>248.82508228541201</c:v>
                </c:pt>
                <c:pt idx="5658">
                  <c:v>248.45161199901301</c:v>
                </c:pt>
                <c:pt idx="5659">
                  <c:v>248.07861829610999</c:v>
                </c:pt>
                <c:pt idx="5660">
                  <c:v>247.70610069533299</c:v>
                </c:pt>
                <c:pt idx="5661">
                  <c:v>247.33405871558401</c:v>
                </c:pt>
                <c:pt idx="5662">
                  <c:v>246.96249187604201</c:v>
                </c:pt>
                <c:pt idx="5663">
                  <c:v>246.59139969616299</c:v>
                </c:pt>
                <c:pt idx="5664">
                  <c:v>246.22078169567499</c:v>
                </c:pt>
                <c:pt idx="5665">
                  <c:v>245.85063739458499</c:v>
                </c:pt>
                <c:pt idx="5666">
                  <c:v>245.480966313175</c:v>
                </c:pt>
                <c:pt idx="5667">
                  <c:v>245.11176797200599</c:v>
                </c:pt>
                <c:pt idx="5668">
                  <c:v>244.74304189191599</c:v>
                </c:pt>
                <c:pt idx="5669">
                  <c:v>244.37478759401901</c:v>
                </c:pt>
                <c:pt idx="5670">
                  <c:v>244.00700459970801</c:v>
                </c:pt>
                <c:pt idx="5671">
                  <c:v>243.639692430655</c:v>
                </c:pt>
                <c:pt idx="5672">
                  <c:v>243.27285060881101</c:v>
                </c:pt>
                <c:pt idx="5673">
                  <c:v>242.906478656405</c:v>
                </c:pt>
                <c:pt idx="5674">
                  <c:v>242.54057609594801</c:v>
                </c:pt>
                <c:pt idx="5675">
                  <c:v>242.17514245022801</c:v>
                </c:pt>
                <c:pt idx="5676">
                  <c:v>241.81017724231401</c:v>
                </c:pt>
                <c:pt idx="5677">
                  <c:v>241.44567999555801</c:v>
                </c:pt>
                <c:pt idx="5678">
                  <c:v>241.08165023359001</c:v>
                </c:pt>
                <c:pt idx="5679">
                  <c:v>240.71808748032299</c:v>
                </c:pt>
                <c:pt idx="5680">
                  <c:v>240.35499125995199</c:v>
                </c:pt>
                <c:pt idx="5681">
                  <c:v>239.992361096953</c:v>
                </c:pt>
                <c:pt idx="5682">
                  <c:v>239.63019651608499</c:v>
                </c:pt>
                <c:pt idx="5683">
                  <c:v>239.26849704238899</c:v>
                </c:pt>
                <c:pt idx="5684">
                  <c:v>238.907262201191</c:v>
                </c:pt>
                <c:pt idx="5685">
                  <c:v>238.54649151809801</c:v>
                </c:pt>
                <c:pt idx="5686">
                  <c:v>238.18618451900301</c:v>
                </c:pt>
                <c:pt idx="5687">
                  <c:v>237.826340730081</c:v>
                </c:pt>
                <c:pt idx="5688">
                  <c:v>237.466959677793</c:v>
                </c:pt>
                <c:pt idx="5689">
                  <c:v>237.10804088888401</c:v>
                </c:pt>
                <c:pt idx="5690">
                  <c:v>236.749583890384</c:v>
                </c:pt>
                <c:pt idx="5691">
                  <c:v>236.39158820961001</c:v>
                </c:pt>
                <c:pt idx="5692">
                  <c:v>236.03405337416299</c:v>
                </c:pt>
                <c:pt idx="5693">
                  <c:v>235.676978911931</c:v>
                </c:pt>
                <c:pt idx="5694">
                  <c:v>235.32036435108699</c:v>
                </c:pt>
                <c:pt idx="5695">
                  <c:v>234.96420922009301</c:v>
                </c:pt>
                <c:pt idx="5696">
                  <c:v>234.60851304769599</c:v>
                </c:pt>
                <c:pt idx="5697">
                  <c:v>234.25327536293199</c:v>
                </c:pt>
                <c:pt idx="5698">
                  <c:v>233.89849569512299</c:v>
                </c:pt>
                <c:pt idx="5699">
                  <c:v>233.54417357388101</c:v>
                </c:pt>
                <c:pt idx="5700">
                  <c:v>233.19030852910399</c:v>
                </c:pt>
                <c:pt idx="5701">
                  <c:v>232.836900090981</c:v>
                </c:pt>
                <c:pt idx="5702">
                  <c:v>232.48394778998801</c:v>
                </c:pt>
                <c:pt idx="5703">
                  <c:v>232.13145115689201</c:v>
                </c:pt>
                <c:pt idx="5704">
                  <c:v>231.779409722747</c:v>
                </c:pt>
                <c:pt idx="5705">
                  <c:v>231.42782301889901</c:v>
                </c:pt>
                <c:pt idx="5706">
                  <c:v>231.07669057698399</c:v>
                </c:pt>
                <c:pt idx="5707">
                  <c:v>230.72601192892799</c:v>
                </c:pt>
                <c:pt idx="5708">
                  <c:v>230.375786606947</c:v>
                </c:pt>
                <c:pt idx="5709">
                  <c:v>230.02601414354899</c:v>
                </c:pt>
                <c:pt idx="5710">
                  <c:v>229.67669407153301</c:v>
                </c:pt>
                <c:pt idx="5711">
                  <c:v>229.32782592398999</c:v>
                </c:pt>
                <c:pt idx="5712">
                  <c:v>228.97940923430201</c:v>
                </c:pt>
                <c:pt idx="5713">
                  <c:v>228.63144353614501</c:v>
                </c:pt>
                <c:pt idx="5714">
                  <c:v>228.28392836348399</c:v>
                </c:pt>
                <c:pt idx="5715">
                  <c:v>227.93686325057999</c:v>
                </c:pt>
                <c:pt idx="5716">
                  <c:v>227.59024773198701</c:v>
                </c:pt>
                <c:pt idx="5717">
                  <c:v>227.244081342551</c:v>
                </c:pt>
                <c:pt idx="5718">
                  <c:v>226.89836361741101</c:v>
                </c:pt>
                <c:pt idx="5719">
                  <c:v>226.553094092002</c:v>
                </c:pt>
                <c:pt idx="5720">
                  <c:v>226.208272302051</c:v>
                </c:pt>
                <c:pt idx="5721">
                  <c:v>225.863897783581</c:v>
                </c:pt>
                <c:pt idx="5722">
                  <c:v>225.519970072908</c:v>
                </c:pt>
                <c:pt idx="5723">
                  <c:v>225.17648870664601</c:v>
                </c:pt>
                <c:pt idx="5724">
                  <c:v>224.83345322170101</c:v>
                </c:pt>
                <c:pt idx="5725">
                  <c:v>224.490863155276</c:v>
                </c:pt>
                <c:pt idx="5726">
                  <c:v>224.14871804487001</c:v>
                </c:pt>
                <c:pt idx="5727">
                  <c:v>223.80701742827799</c:v>
                </c:pt>
                <c:pt idx="5728">
                  <c:v>223.46576084358901</c:v>
                </c:pt>
                <c:pt idx="5729">
                  <c:v>223.124947829192</c:v>
                </c:pt>
                <c:pt idx="5730">
                  <c:v>222.784577923771</c:v>
                </c:pt>
                <c:pt idx="5731">
                  <c:v>222.44465066630801</c:v>
                </c:pt>
                <c:pt idx="5732">
                  <c:v>222.10516559608001</c:v>
                </c:pt>
                <c:pt idx="5733">
                  <c:v>221.76612225266501</c:v>
                </c:pt>
                <c:pt idx="5734">
                  <c:v>221.427520175935</c:v>
                </c:pt>
                <c:pt idx="5735">
                  <c:v>221.08935890606401</c:v>
                </c:pt>
                <c:pt idx="5736">
                  <c:v>220.75163798352099</c:v>
                </c:pt>
                <c:pt idx="5737">
                  <c:v>220.41435694907699</c:v>
                </c:pt>
                <c:pt idx="5738">
                  <c:v>220.07751534379699</c:v>
                </c:pt>
                <c:pt idx="5739">
                  <c:v>219.74111270904999</c:v>
                </c:pt>
                <c:pt idx="5740">
                  <c:v>219.40514858650101</c:v>
                </c:pt>
                <c:pt idx="5741">
                  <c:v>219.06962251811601</c:v>
                </c:pt>
                <c:pt idx="5742">
                  <c:v>218.73453404616001</c:v>
                </c:pt>
                <c:pt idx="5743">
                  <c:v>218.39988271319899</c:v>
                </c:pt>
                <c:pt idx="5744">
                  <c:v>218.06566806209801</c:v>
                </c:pt>
                <c:pt idx="5745">
                  <c:v>217.73188963602399</c:v>
                </c:pt>
                <c:pt idx="5746">
                  <c:v>217.398546978442</c:v>
                </c:pt>
                <c:pt idx="5747">
                  <c:v>217.065639633122</c:v>
                </c:pt>
                <c:pt idx="5748">
                  <c:v>216.73316714413099</c:v>
                </c:pt>
                <c:pt idx="5749">
                  <c:v>216.40112905584101</c:v>
                </c:pt>
                <c:pt idx="5750">
                  <c:v>216.06952491292199</c:v>
                </c:pt>
                <c:pt idx="5751">
                  <c:v>215.73835426034799</c:v>
                </c:pt>
                <c:pt idx="5752">
                  <c:v>215.40761664339399</c:v>
                </c:pt>
                <c:pt idx="5753">
                  <c:v>215.07731160764001</c:v>
                </c:pt>
                <c:pt idx="5754">
                  <c:v>214.747438698965</c:v>
                </c:pt>
                <c:pt idx="5755">
                  <c:v>214.41799746355301</c:v>
                </c:pt>
                <c:pt idx="5756">
                  <c:v>214.088987447888</c:v>
                </c:pt>
                <c:pt idx="5757">
                  <c:v>213.76040819876101</c:v>
                </c:pt>
                <c:pt idx="5758">
                  <c:v>213.432259263264</c:v>
                </c:pt>
                <c:pt idx="5759">
                  <c:v>213.10454018879199</c:v>
                </c:pt>
                <c:pt idx="5760">
                  <c:v>212.77725052304601</c:v>
                </c:pt>
                <c:pt idx="5761">
                  <c:v>212.450389814028</c:v>
                </c:pt>
                <c:pt idx="5762">
                  <c:v>212.123957610047</c:v>
                </c:pt>
                <c:pt idx="5763">
                  <c:v>211.79795345971499</c:v>
                </c:pt>
                <c:pt idx="5764">
                  <c:v>211.472376911948</c:v>
                </c:pt>
                <c:pt idx="5765">
                  <c:v>211.14722751596801</c:v>
                </c:pt>
                <c:pt idx="5766">
                  <c:v>210.822504821302</c:v>
                </c:pt>
                <c:pt idx="5767">
                  <c:v>210.49820837778</c:v>
                </c:pt>
                <c:pt idx="5768">
                  <c:v>210.17433773554001</c:v>
                </c:pt>
                <c:pt idx="5769">
                  <c:v>209.85089244502399</c:v>
                </c:pt>
                <c:pt idx="5770">
                  <c:v>209.52787205697999</c:v>
                </c:pt>
                <c:pt idx="5771">
                  <c:v>209.20527612246099</c:v>
                </c:pt>
                <c:pt idx="5772">
                  <c:v>208.88310419282899</c:v>
                </c:pt>
                <c:pt idx="5773">
                  <c:v>208.56135581974999</c:v>
                </c:pt>
                <c:pt idx="5774">
                  <c:v>208.240030555196</c:v>
                </c:pt>
                <c:pt idx="5775">
                  <c:v>207.919127951446</c:v>
                </c:pt>
                <c:pt idx="5776">
                  <c:v>207.598647561088</c:v>
                </c:pt>
                <c:pt idx="5777">
                  <c:v>207.278588937015</c:v>
                </c:pt>
                <c:pt idx="5778">
                  <c:v>206.95895163242699</c:v>
                </c:pt>
                <c:pt idx="5779">
                  <c:v>206.63973520083201</c:v>
                </c:pt>
                <c:pt idx="5780">
                  <c:v>206.320939196045</c:v>
                </c:pt>
                <c:pt idx="5781">
                  <c:v>206.00256317219001</c:v>
                </c:pt>
                <c:pt idx="5782">
                  <c:v>205.68460668369801</c:v>
                </c:pt>
                <c:pt idx="5783">
                  <c:v>205.36706928530799</c:v>
                </c:pt>
                <c:pt idx="5784">
                  <c:v>205.04995053206699</c:v>
                </c:pt>
                <c:pt idx="5785">
                  <c:v>204.73324997933199</c:v>
                </c:pt>
                <c:pt idx="5786">
                  <c:v>204.416967182766</c:v>
                </c:pt>
                <c:pt idx="5787">
                  <c:v>204.101101698343</c:v>
                </c:pt>
                <c:pt idx="5788">
                  <c:v>203.785653082344</c:v>
                </c:pt>
                <c:pt idx="5789">
                  <c:v>203.47062089136099</c:v>
                </c:pt>
                <c:pt idx="5790">
                  <c:v>203.15600468229499</c:v>
                </c:pt>
                <c:pt idx="5791">
                  <c:v>202.84180401235301</c:v>
                </c:pt>
                <c:pt idx="5792">
                  <c:v>202.52801843905701</c:v>
                </c:pt>
                <c:pt idx="5793">
                  <c:v>202.214647520234</c:v>
                </c:pt>
                <c:pt idx="5794">
                  <c:v>201.901690814023</c:v>
                </c:pt>
                <c:pt idx="5795">
                  <c:v>201.589147878874</c:v>
                </c:pt>
                <c:pt idx="5796">
                  <c:v>201.277018273545</c:v>
                </c:pt>
                <c:pt idx="5797">
                  <c:v>200.96530155710499</c:v>
                </c:pt>
                <c:pt idx="5798">
                  <c:v>200.65399728893399</c:v>
                </c:pt>
                <c:pt idx="5799">
                  <c:v>200.34310502872199</c:v>
                </c:pt>
                <c:pt idx="5800">
                  <c:v>200.032624336471</c:v>
                </c:pt>
                <c:pt idx="5801">
                  <c:v>199.72255477249101</c:v>
                </c:pt>
                <c:pt idx="5802">
                  <c:v>199.412895897406</c:v>
                </c:pt>
                <c:pt idx="5803">
                  <c:v>199.10364727215</c:v>
                </c:pt>
                <c:pt idx="5804">
                  <c:v>198.794808457968</c:v>
                </c:pt>
                <c:pt idx="5805">
                  <c:v>198.486379016418</c:v>
                </c:pt>
                <c:pt idx="5806">
                  <c:v>198.178358509367</c:v>
                </c:pt>
                <c:pt idx="5807">
                  <c:v>197.87074649899699</c:v>
                </c:pt>
                <c:pt idx="5808">
                  <c:v>197.56354254779799</c:v>
                </c:pt>
                <c:pt idx="5809">
                  <c:v>197.25674621857399</c:v>
                </c:pt>
                <c:pt idx="5810">
                  <c:v>196.95035707444401</c:v>
                </c:pt>
                <c:pt idx="5811">
                  <c:v>196.644374678833</c:v>
                </c:pt>
                <c:pt idx="5812">
                  <c:v>196.33879859548301</c:v>
                </c:pt>
                <c:pt idx="5813">
                  <c:v>196.03362838844899</c:v>
                </c:pt>
                <c:pt idx="5814">
                  <c:v>195.728863622094</c:v>
                </c:pt>
                <c:pt idx="5815">
                  <c:v>195.424503861099</c:v>
                </c:pt>
                <c:pt idx="5816">
                  <c:v>195.12054867045501</c:v>
                </c:pt>
                <c:pt idx="5817">
                  <c:v>194.81699761546599</c:v>
                </c:pt>
                <c:pt idx="5818">
                  <c:v>194.51385026175001</c:v>
                </c:pt>
                <c:pt idx="5819">
                  <c:v>194.211106175238</c:v>
                </c:pt>
                <c:pt idx="5820">
                  <c:v>193.90876492217501</c:v>
                </c:pt>
                <c:pt idx="5821">
                  <c:v>193.60682606911701</c:v>
                </c:pt>
                <c:pt idx="5822">
                  <c:v>193.305289182938</c:v>
                </c:pt>
                <c:pt idx="5823">
                  <c:v>193.004153830821</c:v>
                </c:pt>
                <c:pt idx="5824">
                  <c:v>192.703419580266</c:v>
                </c:pt>
                <c:pt idx="5825">
                  <c:v>192.40308599908599</c:v>
                </c:pt>
                <c:pt idx="5826">
                  <c:v>192.103152655407</c:v>
                </c:pt>
                <c:pt idx="5827">
                  <c:v>191.80361911767099</c:v>
                </c:pt>
                <c:pt idx="5828">
                  <c:v>191.50448495463201</c:v>
                </c:pt>
                <c:pt idx="5829">
                  <c:v>191.20574973536301</c:v>
                </c:pt>
                <c:pt idx="5830">
                  <c:v>190.907413029244</c:v>
                </c:pt>
                <c:pt idx="5831">
                  <c:v>190.60947440597599</c:v>
                </c:pt>
                <c:pt idx="5832">
                  <c:v>190.311933435572</c:v>
                </c:pt>
                <c:pt idx="5833">
                  <c:v>190.01478968836099</c:v>
                </c:pt>
                <c:pt idx="5834">
                  <c:v>189.718042734985</c:v>
                </c:pt>
                <c:pt idx="5835">
                  <c:v>189.42169214640199</c:v>
                </c:pt>
                <c:pt idx="5836">
                  <c:v>189.12573749388599</c:v>
                </c:pt>
                <c:pt idx="5837">
                  <c:v>188.830178349025</c:v>
                </c:pt>
                <c:pt idx="5838">
                  <c:v>188.53501428372201</c:v>
                </c:pt>
                <c:pt idx="5839">
                  <c:v>188.24024487019699</c:v>
                </c:pt>
                <c:pt idx="5840">
                  <c:v>187.94586968098301</c:v>
                </c:pt>
                <c:pt idx="5841">
                  <c:v>187.65188828893099</c:v>
                </c:pt>
                <c:pt idx="5842">
                  <c:v>187.358300267206</c:v>
                </c:pt>
                <c:pt idx="5843">
                  <c:v>187.065105189288</c:v>
                </c:pt>
                <c:pt idx="5844">
                  <c:v>186.772302628977</c:v>
                </c:pt>
                <c:pt idx="5845">
                  <c:v>186.479892160383</c:v>
                </c:pt>
                <c:pt idx="5846">
                  <c:v>186.18787335793601</c:v>
                </c:pt>
                <c:pt idx="5847">
                  <c:v>185.89624579638101</c:v>
                </c:pt>
                <c:pt idx="5848">
                  <c:v>185.60500905077899</c:v>
                </c:pt>
                <c:pt idx="5849">
                  <c:v>185.314162696507</c:v>
                </c:pt>
                <c:pt idx="5850">
                  <c:v>185.02370630925799</c:v>
                </c:pt>
                <c:pt idx="5851">
                  <c:v>184.73363946504301</c:v>
                </c:pt>
                <c:pt idx="5852">
                  <c:v>184.44396174018701</c:v>
                </c:pt>
                <c:pt idx="5853">
                  <c:v>184.154672711334</c:v>
                </c:pt>
                <c:pt idx="5854">
                  <c:v>183.86577195544299</c:v>
                </c:pt>
                <c:pt idx="5855">
                  <c:v>183.577259049791</c:v>
                </c:pt>
                <c:pt idx="5856">
                  <c:v>183.28913357196799</c:v>
                </c:pt>
                <c:pt idx="5857">
                  <c:v>183.00139509988699</c:v>
                </c:pt>
                <c:pt idx="5858">
                  <c:v>182.71404321177201</c:v>
                </c:pt>
                <c:pt idx="5859">
                  <c:v>182.427077486168</c:v>
                </c:pt>
                <c:pt idx="5860">
                  <c:v>182.14049750193399</c:v>
                </c:pt>
                <c:pt idx="5861">
                  <c:v>181.854302838249</c:v>
                </c:pt>
                <c:pt idx="5862">
                  <c:v>181.56849307460701</c:v>
                </c:pt>
                <c:pt idx="5863">
                  <c:v>181.28306779082001</c:v>
                </c:pt>
                <c:pt idx="5864">
                  <c:v>180.99802656701601</c:v>
                </c:pt>
                <c:pt idx="5865">
                  <c:v>180.71336898364299</c:v>
                </c:pt>
                <c:pt idx="5866">
                  <c:v>180.429094621464</c:v>
                </c:pt>
                <c:pt idx="5867">
                  <c:v>180.14520306156001</c:v>
                </c:pt>
                <c:pt idx="5868">
                  <c:v>179.86169388533</c:v>
                </c:pt>
                <c:pt idx="5869">
                  <c:v>179.57856667448999</c:v>
                </c:pt>
                <c:pt idx="5870">
                  <c:v>179.29582101107499</c:v>
                </c:pt>
                <c:pt idx="5871">
                  <c:v>179.013456477435</c:v>
                </c:pt>
                <c:pt idx="5872">
                  <c:v>178.73147265623999</c:v>
                </c:pt>
                <c:pt idx="5873">
                  <c:v>178.44986913047799</c:v>
                </c:pt>
                <c:pt idx="5874">
                  <c:v>178.168645483452</c:v>
                </c:pt>
                <c:pt idx="5875">
                  <c:v>177.887801298786</c:v>
                </c:pt>
                <c:pt idx="5876">
                  <c:v>177.60733616041901</c:v>
                </c:pt>
                <c:pt idx="5877">
                  <c:v>177.32724965261201</c:v>
                </c:pt>
                <c:pt idx="5878">
                  <c:v>177.04754135994</c:v>
                </c:pt>
                <c:pt idx="5879">
                  <c:v>176.768210867297</c:v>
                </c:pt>
                <c:pt idx="5880">
                  <c:v>176.48925775989699</c:v>
                </c:pt>
                <c:pt idx="5881">
                  <c:v>176.210681623271</c:v>
                </c:pt>
                <c:pt idx="5882">
                  <c:v>175.93248204326699</c:v>
                </c:pt>
                <c:pt idx="5883">
                  <c:v>175.65465860605201</c:v>
                </c:pt>
                <c:pt idx="5884">
                  <c:v>175.377210898112</c:v>
                </c:pt>
                <c:pt idx="5885">
                  <c:v>175.100138506251</c:v>
                </c:pt>
                <c:pt idx="5886">
                  <c:v>174.82344101759099</c:v>
                </c:pt>
                <c:pt idx="5887">
                  <c:v>174.547118019572</c:v>
                </c:pt>
                <c:pt idx="5888">
                  <c:v>174.271169099953</c:v>
                </c:pt>
                <c:pt idx="5889">
                  <c:v>173.995593846812</c:v>
                </c:pt>
                <c:pt idx="5890">
                  <c:v>173.72039184854299</c:v>
                </c:pt>
                <c:pt idx="5891">
                  <c:v>173.445562693862</c:v>
                </c:pt>
                <c:pt idx="5892">
                  <c:v>173.17110597180101</c:v>
                </c:pt>
                <c:pt idx="5893">
                  <c:v>172.89702127171</c:v>
                </c:pt>
                <c:pt idx="5894">
                  <c:v>172.623308183261</c:v>
                </c:pt>
                <c:pt idx="5895">
                  <c:v>172.34996629644201</c:v>
                </c:pt>
                <c:pt idx="5896">
                  <c:v>172.07699520155899</c:v>
                </c:pt>
                <c:pt idx="5897">
                  <c:v>171.80439448923801</c:v>
                </c:pt>
                <c:pt idx="5898">
                  <c:v>171.53216375042399</c:v>
                </c:pt>
                <c:pt idx="5899">
                  <c:v>171.26030257638001</c:v>
                </c:pt>
                <c:pt idx="5900">
                  <c:v>170.98881055868699</c:v>
                </c:pt>
                <c:pt idx="5901">
                  <c:v>170.71768728924701</c:v>
                </c:pt>
                <c:pt idx="5902">
                  <c:v>170.44693236027899</c:v>
                </c:pt>
                <c:pt idx="5903">
                  <c:v>170.17654536431999</c:v>
                </c:pt>
                <c:pt idx="5904">
                  <c:v>169.906525894227</c:v>
                </c:pt>
                <c:pt idx="5905">
                  <c:v>169.63687354317699</c:v>
                </c:pt>
                <c:pt idx="5906">
                  <c:v>169.36758790466399</c:v>
                </c:pt>
                <c:pt idx="5907">
                  <c:v>169.098668572501</c:v>
                </c:pt>
                <c:pt idx="5908">
                  <c:v>168.83011514082</c:v>
                </c:pt>
                <c:pt idx="5909">
                  <c:v>168.56192720407299</c:v>
                </c:pt>
                <c:pt idx="5910">
                  <c:v>168.294104357029</c:v>
                </c:pt>
                <c:pt idx="5911">
                  <c:v>168.026646194779</c:v>
                </c:pt>
                <c:pt idx="5912">
                  <c:v>167.759552312728</c:v>
                </c:pt>
                <c:pt idx="5913">
                  <c:v>167.49282230660401</c:v>
                </c:pt>
                <c:pt idx="5914">
                  <c:v>167.22645577245299</c:v>
                </c:pt>
                <c:pt idx="5915">
                  <c:v>166.96045230663799</c:v>
                </c:pt>
                <c:pt idx="5916">
                  <c:v>166.694811505844</c:v>
                </c:pt>
                <c:pt idx="5917">
                  <c:v>166.42953296707299</c:v>
                </c:pt>
                <c:pt idx="5918">
                  <c:v>166.164616287646</c:v>
                </c:pt>
                <c:pt idx="5919">
                  <c:v>165.900061065203</c:v>
                </c:pt>
                <c:pt idx="5920">
                  <c:v>165.63586689770401</c:v>
                </c:pt>
                <c:pt idx="5921">
                  <c:v>165.37203338342599</c:v>
                </c:pt>
                <c:pt idx="5922">
                  <c:v>165.10856012096701</c:v>
                </c:pt>
                <c:pt idx="5923">
                  <c:v>164.845446709242</c:v>
                </c:pt>
                <c:pt idx="5924">
                  <c:v>164.58269274748699</c:v>
                </c:pt>
                <c:pt idx="5925">
                  <c:v>164.320297835254</c:v>
                </c:pt>
                <c:pt idx="5926">
                  <c:v>164.05826157241799</c:v>
                </c:pt>
                <c:pt idx="5927">
                  <c:v>163.79658355916899</c:v>
                </c:pt>
                <c:pt idx="5928">
                  <c:v>163.53526339601899</c:v>
                </c:pt>
                <c:pt idx="5929">
                  <c:v>163.27430068379499</c:v>
                </c:pt>
                <c:pt idx="5930">
                  <c:v>163.01369502364699</c:v>
                </c:pt>
                <c:pt idx="5931">
                  <c:v>162.75344601704299</c:v>
                </c:pt>
                <c:pt idx="5932">
                  <c:v>162.49355326576699</c:v>
                </c:pt>
                <c:pt idx="5933">
                  <c:v>162.234016371926</c:v>
                </c:pt>
                <c:pt idx="5934">
                  <c:v>161.97483493794201</c:v>
                </c:pt>
                <c:pt idx="5935">
                  <c:v>161.716008566559</c:v>
                </c:pt>
                <c:pt idx="5936">
                  <c:v>161.45753686083799</c:v>
                </c:pt>
                <c:pt idx="5937">
                  <c:v>161.199419424159</c:v>
                </c:pt>
                <c:pt idx="5938">
                  <c:v>160.94165586022001</c:v>
                </c:pt>
                <c:pt idx="5939">
                  <c:v>160.684245773041</c:v>
                </c:pt>
                <c:pt idx="5940">
                  <c:v>160.42718876695699</c:v>
                </c:pt>
                <c:pt idx="5941">
                  <c:v>160.17048444662399</c:v>
                </c:pt>
                <c:pt idx="5942">
                  <c:v>159.91413241701599</c:v>
                </c:pt>
                <c:pt idx="5943">
                  <c:v>159.658132283425</c:v>
                </c:pt>
                <c:pt idx="5944">
                  <c:v>159.402483651463</c:v>
                </c:pt>
                <c:pt idx="5945">
                  <c:v>159.14718612706</c:v>
                </c:pt>
                <c:pt idx="5946">
                  <c:v>158.89223931646401</c:v>
                </c:pt>
                <c:pt idx="5947">
                  <c:v>158.637642826243</c:v>
                </c:pt>
                <c:pt idx="5948">
                  <c:v>158.38339626328201</c:v>
                </c:pt>
                <c:pt idx="5949">
                  <c:v>158.12949923478601</c:v>
                </c:pt>
                <c:pt idx="5950">
                  <c:v>157.87595134827899</c:v>
                </c:pt>
                <c:pt idx="5951">
                  <c:v>157.62275221159999</c:v>
                </c:pt>
                <c:pt idx="5952">
                  <c:v>157.36990143291001</c:v>
                </c:pt>
                <c:pt idx="5953">
                  <c:v>157.11739862068799</c:v>
                </c:pt>
                <c:pt idx="5954">
                  <c:v>156.86524338372999</c:v>
                </c:pt>
                <c:pt idx="5955">
                  <c:v>156.61343533114999</c:v>
                </c:pt>
                <c:pt idx="5956">
                  <c:v>156.36197407238399</c:v>
                </c:pt>
                <c:pt idx="5957">
                  <c:v>156.110859217182</c:v>
                </c:pt>
                <c:pt idx="5958">
                  <c:v>155.86009037561399</c:v>
                </c:pt>
                <c:pt idx="5959">
                  <c:v>155.60966715806899</c:v>
                </c:pt>
                <c:pt idx="5960">
                  <c:v>155.35958917525301</c:v>
                </c:pt>
                <c:pt idx="5961">
                  <c:v>155.109856038191</c:v>
                </c:pt>
                <c:pt idx="5962">
                  <c:v>154.86046735822501</c:v>
                </c:pt>
                <c:pt idx="5963">
                  <c:v>154.611422747017</c:v>
                </c:pt>
                <c:pt idx="5964">
                  <c:v>154.36272181654499</c:v>
                </c:pt>
                <c:pt idx="5965">
                  <c:v>154.11436417910701</c:v>
                </c:pt>
                <c:pt idx="5966">
                  <c:v>153.86634944731799</c:v>
                </c:pt>
                <c:pt idx="5967">
                  <c:v>153.61867723410899</c:v>
                </c:pt>
                <c:pt idx="5968">
                  <c:v>153.371347152732</c:v>
                </c:pt>
                <c:pt idx="5969">
                  <c:v>153.124358816756</c:v>
                </c:pt>
                <c:pt idx="5970">
                  <c:v>152.87771184006701</c:v>
                </c:pt>
                <c:pt idx="5971">
                  <c:v>152.63140583686999</c:v>
                </c:pt>
                <c:pt idx="5972">
                  <c:v>152.38544042168499</c:v>
                </c:pt>
                <c:pt idx="5973">
                  <c:v>152.139815209354</c:v>
                </c:pt>
                <c:pt idx="5974">
                  <c:v>151.894529815033</c:v>
                </c:pt>
                <c:pt idx="5975">
                  <c:v>151.64958385419601</c:v>
                </c:pt>
                <c:pt idx="5976">
                  <c:v>151.40497694263701</c:v>
                </c:pt>
                <c:pt idx="5977">
                  <c:v>151.16070869646501</c:v>
                </c:pt>
                <c:pt idx="5978">
                  <c:v>150.91677873210801</c:v>
                </c:pt>
                <c:pt idx="5979">
                  <c:v>150.67318666630899</c:v>
                </c:pt>
                <c:pt idx="5980">
                  <c:v>150.429932116131</c:v>
                </c:pt>
                <c:pt idx="5981">
                  <c:v>150.18701469895399</c:v>
                </c:pt>
                <c:pt idx="5982">
                  <c:v>149.944434032473</c:v>
                </c:pt>
                <c:pt idx="5983">
                  <c:v>149.70218973470199</c:v>
                </c:pt>
                <c:pt idx="5984">
                  <c:v>149.46028142397299</c:v>
                </c:pt>
                <c:pt idx="5985">
                  <c:v>149.21870871893199</c:v>
                </c:pt>
                <c:pt idx="5986">
                  <c:v>148.97747123854501</c:v>
                </c:pt>
                <c:pt idx="5987">
                  <c:v>148.736568602093</c:v>
                </c:pt>
                <c:pt idx="5988">
                  <c:v>148.49600042917601</c:v>
                </c:pt>
                <c:pt idx="5989">
                  <c:v>148.255766339708</c:v>
                </c:pt>
                <c:pt idx="5990">
                  <c:v>148.015865953922</c:v>
                </c:pt>
                <c:pt idx="5991">
                  <c:v>147.77629889236701</c:v>
                </c:pt>
                <c:pt idx="5992">
                  <c:v>147.53706477590799</c:v>
                </c:pt>
                <c:pt idx="5993">
                  <c:v>147.29816322572799</c:v>
                </c:pt>
                <c:pt idx="5994">
                  <c:v>147.05959386332401</c:v>
                </c:pt>
                <c:pt idx="5995">
                  <c:v>146.82135631051401</c:v>
                </c:pt>
                <c:pt idx="5996">
                  <c:v>146.583450189427</c:v>
                </c:pt>
                <c:pt idx="5997">
                  <c:v>146.34587512251301</c:v>
                </c:pt>
                <c:pt idx="5998">
                  <c:v>146.108630732535</c:v>
                </c:pt>
                <c:pt idx="5999">
                  <c:v>145.87171664257301</c:v>
                </c:pt>
                <c:pt idx="6000">
                  <c:v>145.63513247602501</c:v>
                </c:pt>
                <c:pt idx="6001">
                  <c:v>145.39887785660201</c:v>
                </c:pt>
                <c:pt idx="6002">
                  <c:v>145.16295240833401</c:v>
                </c:pt>
                <c:pt idx="6003">
                  <c:v>144.927355755565</c:v>
                </c:pt>
                <c:pt idx="6004">
                  <c:v>144.69208752295501</c:v>
                </c:pt>
                <c:pt idx="6005">
                  <c:v>144.45714733548101</c:v>
                </c:pt>
                <c:pt idx="6006">
                  <c:v>144.22253481843401</c:v>
                </c:pt>
                <c:pt idx="6007">
                  <c:v>143.988249597422</c:v>
                </c:pt>
                <c:pt idx="6008">
                  <c:v>143.754291298368</c:v>
                </c:pt>
                <c:pt idx="6009">
                  <c:v>143.520659547512</c:v>
                </c:pt>
                <c:pt idx="6010">
                  <c:v>143.28735397140599</c:v>
                </c:pt>
                <c:pt idx="6011">
                  <c:v>143.054374196921</c:v>
                </c:pt>
                <c:pt idx="6012">
                  <c:v>142.821719851241</c:v>
                </c:pt>
                <c:pt idx="6013">
                  <c:v>142.589390561866</c:v>
                </c:pt>
                <c:pt idx="6014">
                  <c:v>142.35738595661201</c:v>
                </c:pt>
                <c:pt idx="6015">
                  <c:v>142.12570566360799</c:v>
                </c:pt>
                <c:pt idx="6016">
                  <c:v>141.89434931129901</c:v>
                </c:pt>
                <c:pt idx="6017">
                  <c:v>141.66331652844701</c:v>
                </c:pt>
                <c:pt idx="6018">
                  <c:v>141.43260694412399</c:v>
                </c:pt>
                <c:pt idx="6019">
                  <c:v>141.202220187721</c:v>
                </c:pt>
                <c:pt idx="6020">
                  <c:v>140.97215588894301</c:v>
                </c:pt>
                <c:pt idx="6021">
                  <c:v>140.742413677808</c:v>
                </c:pt>
                <c:pt idx="6022">
                  <c:v>140.51299318464899</c:v>
                </c:pt>
                <c:pt idx="6023">
                  <c:v>140.28389404011401</c:v>
                </c:pt>
                <c:pt idx="6024">
                  <c:v>140.055115875166</c:v>
                </c:pt>
                <c:pt idx="6025">
                  <c:v>139.826658321081</c:v>
                </c:pt>
                <c:pt idx="6026">
                  <c:v>139.59852100944801</c:v>
                </c:pt>
                <c:pt idx="6027">
                  <c:v>139.370703572173</c:v>
                </c:pt>
                <c:pt idx="6028">
                  <c:v>139.143205641474</c:v>
                </c:pt>
                <c:pt idx="6029">
                  <c:v>138.91602684988399</c:v>
                </c:pt>
                <c:pt idx="6030">
                  <c:v>138.68916683024901</c:v>
                </c:pt>
                <c:pt idx="6031">
                  <c:v>138.46262521572899</c:v>
                </c:pt>
                <c:pt idx="6032">
                  <c:v>138.236401639798</c:v>
                </c:pt>
                <c:pt idx="6033">
                  <c:v>138.010495736243</c:v>
                </c:pt>
                <c:pt idx="6034">
                  <c:v>137.78490713916401</c:v>
                </c:pt>
                <c:pt idx="6035">
                  <c:v>137.559635482977</c:v>
                </c:pt>
                <c:pt idx="6036">
                  <c:v>137.334680402408</c:v>
                </c:pt>
                <c:pt idx="6037">
                  <c:v>137.11004153249701</c:v>
                </c:pt>
                <c:pt idx="6038">
                  <c:v>136.88571850859901</c:v>
                </c:pt>
                <c:pt idx="6039">
                  <c:v>136.66171096638001</c:v>
                </c:pt>
                <c:pt idx="6040">
                  <c:v>136.43801854181999</c:v>
                </c:pt>
                <c:pt idx="6041">
                  <c:v>136.214640871211</c:v>
                </c:pt>
                <c:pt idx="6042">
                  <c:v>135.99157759116</c:v>
                </c:pt>
                <c:pt idx="6043">
                  <c:v>135.76882833858201</c:v>
                </c:pt>
                <c:pt idx="6044">
                  <c:v>135.54639275071</c:v>
                </c:pt>
                <c:pt idx="6045">
                  <c:v>135.324270465084</c:v>
                </c:pt>
                <c:pt idx="6046">
                  <c:v>135.10246111956201</c:v>
                </c:pt>
                <c:pt idx="6047">
                  <c:v>134.88096435231</c:v>
                </c:pt>
                <c:pt idx="6048">
                  <c:v>134.65977980180801</c:v>
                </c:pt>
                <c:pt idx="6049">
                  <c:v>134.43890710684701</c:v>
                </c:pt>
                <c:pt idx="6050">
                  <c:v>134.21834590653199</c:v>
                </c:pt>
                <c:pt idx="6051">
                  <c:v>133.99809584027801</c:v>
                </c:pt>
                <c:pt idx="6052">
                  <c:v>133.77815654781099</c:v>
                </c:pt>
                <c:pt idx="6053">
                  <c:v>133.55852766917101</c:v>
                </c:pt>
                <c:pt idx="6054">
                  <c:v>133.33920884470899</c:v>
                </c:pt>
                <c:pt idx="6055">
                  <c:v>133.12019971508599</c:v>
                </c:pt>
                <c:pt idx="6056">
                  <c:v>132.90149992127601</c:v>
                </c:pt>
                <c:pt idx="6057">
                  <c:v>132.68310910456299</c:v>
                </c:pt>
                <c:pt idx="6058">
                  <c:v>132.46502690654299</c:v>
                </c:pt>
                <c:pt idx="6059">
                  <c:v>132.247252969122</c:v>
                </c:pt>
                <c:pt idx="6060">
                  <c:v>132.029786934519</c:v>
                </c:pt>
                <c:pt idx="6061">
                  <c:v>131.81262844526199</c:v>
                </c:pt>
                <c:pt idx="6062">
                  <c:v>131.59577714419001</c:v>
                </c:pt>
                <c:pt idx="6063">
                  <c:v>131.37923267445399</c:v>
                </c:pt>
                <c:pt idx="6064">
                  <c:v>131.16299467951299</c:v>
                </c:pt>
                <c:pt idx="6065">
                  <c:v>130.947062803139</c:v>
                </c:pt>
                <c:pt idx="6066">
                  <c:v>130.73143668941199</c:v>
                </c:pt>
                <c:pt idx="6067">
                  <c:v>130.51611598272399</c:v>
                </c:pt>
                <c:pt idx="6068">
                  <c:v>130.30110032777699</c:v>
                </c:pt>
                <c:pt idx="6069">
                  <c:v>130.08638936958201</c:v>
                </c:pt>
                <c:pt idx="6070">
                  <c:v>129.87198275346</c:v>
                </c:pt>
                <c:pt idx="6071">
                  <c:v>129.657880125042</c:v>
                </c:pt>
                <c:pt idx="6072">
                  <c:v>129.44408113027001</c:v>
                </c:pt>
                <c:pt idx="6073">
                  <c:v>129.23058541539299</c:v>
                </c:pt>
                <c:pt idx="6074">
                  <c:v>129.017392626971</c:v>
                </c:pt>
                <c:pt idx="6075">
                  <c:v>128.80450241187299</c:v>
                </c:pt>
                <c:pt idx="6076">
                  <c:v>128.59191441727799</c:v>
                </c:pt>
                <c:pt idx="6077">
                  <c:v>128.379628290672</c:v>
                </c:pt>
                <c:pt idx="6078">
                  <c:v>128.167643679853</c:v>
                </c:pt>
                <c:pt idx="6079">
                  <c:v>127.955960232924</c:v>
                </c:pt>
                <c:pt idx="6080">
                  <c:v>127.74457759830101</c:v>
                </c:pt>
                <c:pt idx="6081">
                  <c:v>127.533495424705</c:v>
                </c:pt>
                <c:pt idx="6082">
                  <c:v>127.32271336116899</c:v>
                </c:pt>
                <c:pt idx="6083">
                  <c:v>127.11223105703</c:v>
                </c:pt>
                <c:pt idx="6084">
                  <c:v>126.902048161937</c:v>
                </c:pt>
                <c:pt idx="6085">
                  <c:v>126.692164325847</c:v>
                </c:pt>
                <c:pt idx="6086">
                  <c:v>126.482579199022</c:v>
                </c:pt>
                <c:pt idx="6087">
                  <c:v>126.273292432036</c:v>
                </c:pt>
                <c:pt idx="6088">
                  <c:v>126.06430367576699</c:v>
                </c:pt>
                <c:pt idx="6089">
                  <c:v>125.855612581404</c:v>
                </c:pt>
                <c:pt idx="6090">
                  <c:v>125.64721880044</c:v>
                </c:pt>
                <c:pt idx="6091">
                  <c:v>125.43912198468</c:v>
                </c:pt>
                <c:pt idx="6092">
                  <c:v>125.231321786232</c:v>
                </c:pt>
                <c:pt idx="6093">
                  <c:v>125.023817857513</c:v>
                </c:pt>
                <c:pt idx="6094">
                  <c:v>124.816609851248</c:v>
                </c:pt>
                <c:pt idx="6095">
                  <c:v>124.609697420469</c:v>
                </c:pt>
                <c:pt idx="6096">
                  <c:v>124.40308021851099</c:v>
                </c:pt>
                <c:pt idx="6097">
                  <c:v>124.196757899022</c:v>
                </c:pt>
                <c:pt idx="6098">
                  <c:v>123.990730115952</c:v>
                </c:pt>
                <c:pt idx="6099">
                  <c:v>123.78499652355799</c:v>
                </c:pt>
                <c:pt idx="6100">
                  <c:v>123.579556776405</c:v>
                </c:pt>
                <c:pt idx="6101">
                  <c:v>123.374410529364</c:v>
                </c:pt>
                <c:pt idx="6102">
                  <c:v>123.16955743761</c:v>
                </c:pt>
                <c:pt idx="6103">
                  <c:v>122.964997156626</c:v>
                </c:pt>
                <c:pt idx="6104">
                  <c:v>122.760729342201</c:v>
                </c:pt>
                <c:pt idx="6105">
                  <c:v>122.556753650429</c:v>
                </c:pt>
                <c:pt idx="6106">
                  <c:v>122.35306973770901</c:v>
                </c:pt>
                <c:pt idx="6107">
                  <c:v>122.149677260747</c:v>
                </c:pt>
                <c:pt idx="6108">
                  <c:v>121.946575876553</c:v>
                </c:pt>
                <c:pt idx="6109">
                  <c:v>121.743765242443</c:v>
                </c:pt>
                <c:pt idx="6110">
                  <c:v>121.541245016038</c:v>
                </c:pt>
                <c:pt idx="6111">
                  <c:v>121.339014855264</c:v>
                </c:pt>
                <c:pt idx="6112">
                  <c:v>121.13707441835101</c:v>
                </c:pt>
                <c:pt idx="6113">
                  <c:v>120.935423363834</c:v>
                </c:pt>
                <c:pt idx="6114">
                  <c:v>120.734061350554</c:v>
                </c:pt>
                <c:pt idx="6115">
                  <c:v>120.532988037656</c:v>
                </c:pt>
                <c:pt idx="6116">
                  <c:v>120.33220308458699</c:v>
                </c:pt>
                <c:pt idx="6117">
                  <c:v>120.1317061511</c:v>
                </c:pt>
                <c:pt idx="6118">
                  <c:v>119.93149689725399</c:v>
                </c:pt>
                <c:pt idx="6119">
                  <c:v>119.731574983408</c:v>
                </c:pt>
                <c:pt idx="6120">
                  <c:v>119.531940070228</c:v>
                </c:pt>
                <c:pt idx="6121">
                  <c:v>119.332591818681</c:v>
                </c:pt>
                <c:pt idx="6122">
                  <c:v>119.13352989003999</c:v>
                </c:pt>
                <c:pt idx="6123">
                  <c:v>118.93475394588</c:v>
                </c:pt>
                <c:pt idx="6124">
                  <c:v>118.736263648079</c:v>
                </c:pt>
                <c:pt idx="6125">
                  <c:v>118.53805865882001</c:v>
                </c:pt>
                <c:pt idx="6126">
                  <c:v>118.34013864058601</c:v>
                </c:pt>
                <c:pt idx="6127">
                  <c:v>118.142503256165</c:v>
                </c:pt>
                <c:pt idx="6128">
                  <c:v>117.94515216864799</c:v>
                </c:pt>
                <c:pt idx="6129">
                  <c:v>117.748085041428</c:v>
                </c:pt>
                <c:pt idx="6130">
                  <c:v>117.551301538199</c:v>
                </c:pt>
                <c:pt idx="6131">
                  <c:v>117.35480132295901</c:v>
                </c:pt>
                <c:pt idx="6132">
                  <c:v>117.158584060008</c:v>
                </c:pt>
                <c:pt idx="6133">
                  <c:v>116.96264941394899</c:v>
                </c:pt>
                <c:pt idx="6134">
                  <c:v>116.76699704968399</c:v>
                </c:pt>
                <c:pt idx="6135">
                  <c:v>116.571626632419</c:v>
                </c:pt>
                <c:pt idx="6136">
                  <c:v>116.376537827661</c:v>
                </c:pt>
                <c:pt idx="6137">
                  <c:v>116.18173030121901</c:v>
                </c:pt>
                <c:pt idx="6138">
                  <c:v>115.987203719202</c:v>
                </c:pt>
                <c:pt idx="6139">
                  <c:v>115.792957748023</c:v>
                </c:pt>
                <c:pt idx="6140">
                  <c:v>115.598992054392</c:v>
                </c:pt>
                <c:pt idx="6141">
                  <c:v>115.405306305324</c:v>
                </c:pt>
                <c:pt idx="6142">
                  <c:v>115.211900168132</c:v>
                </c:pt>
                <c:pt idx="6143">
                  <c:v>115.01877331043001</c:v>
                </c:pt>
                <c:pt idx="6144">
                  <c:v>114.825925400134</c:v>
                </c:pt>
                <c:pt idx="6145">
                  <c:v>114.63335610546</c:v>
                </c:pt>
                <c:pt idx="6146">
                  <c:v>114.441065094922</c:v>
                </c:pt>
                <c:pt idx="6147">
                  <c:v>114.24905203733699</c:v>
                </c:pt>
                <c:pt idx="6148">
                  <c:v>114.057316601821</c:v>
                </c:pt>
                <c:pt idx="6149">
                  <c:v>113.86585845778799</c:v>
                </c:pt>
                <c:pt idx="6150">
                  <c:v>113.674677274955</c:v>
                </c:pt>
                <c:pt idx="6151">
                  <c:v>113.48377272333499</c:v>
                </c:pt>
                <c:pt idx="6152">
                  <c:v>113.293144473243</c:v>
                </c:pt>
                <c:pt idx="6153">
                  <c:v>113.102792195291</c:v>
                </c:pt>
                <c:pt idx="6154">
                  <c:v>112.91271556039401</c:v>
                </c:pt>
                <c:pt idx="6155">
                  <c:v>112.72291423976</c:v>
                </c:pt>
                <c:pt idx="6156">
                  <c:v>112.53338790490101</c:v>
                </c:pt>
                <c:pt idx="6157">
                  <c:v>112.344136227625</c:v>
                </c:pt>
                <c:pt idx="6158">
                  <c:v>112.15515888004001</c:v>
                </c:pt>
                <c:pt idx="6159">
                  <c:v>111.96645553454999</c:v>
                </c:pt>
                <c:pt idx="6160">
                  <c:v>111.77802586385999</c:v>
                </c:pt>
                <c:pt idx="6161">
                  <c:v>111.589869540972</c:v>
                </c:pt>
                <c:pt idx="6162">
                  <c:v>111.401986239184</c:v>
                </c:pt>
                <c:pt idx="6163">
                  <c:v>111.21437563209599</c:v>
                </c:pt>
                <c:pt idx="6164">
                  <c:v>111.0270373936</c:v>
                </c:pt>
                <c:pt idx="6165">
                  <c:v>110.839971197891</c:v>
                </c:pt>
                <c:pt idx="6166">
                  <c:v>110.653176719459</c:v>
                </c:pt>
                <c:pt idx="6167">
                  <c:v>110.466653633089</c:v>
                </c:pt>
                <c:pt idx="6168">
                  <c:v>110.280401613866</c:v>
                </c:pt>
                <c:pt idx="6169">
                  <c:v>110.094420337172</c:v>
                </c:pt>
                <c:pt idx="6170">
                  <c:v>109.90870947868299</c:v>
                </c:pt>
                <c:pt idx="6171">
                  <c:v>109.723268714374</c:v>
                </c:pt>
                <c:pt idx="6172">
                  <c:v>109.538097720515</c:v>
                </c:pt>
                <c:pt idx="6173">
                  <c:v>109.35319617367399</c:v>
                </c:pt>
                <c:pt idx="6174">
                  <c:v>109.168563750714</c:v>
                </c:pt>
                <c:pt idx="6175">
                  <c:v>108.98420012879301</c:v>
                </c:pt>
                <c:pt idx="6176">
                  <c:v>108.800104985367</c:v>
                </c:pt>
                <c:pt idx="6177">
                  <c:v>108.61627799818601</c:v>
                </c:pt>
                <c:pt idx="6178">
                  <c:v>108.432718845295</c:v>
                </c:pt>
                <c:pt idx="6179">
                  <c:v>108.24942720503699</c:v>
                </c:pt>
                <c:pt idx="6180">
                  <c:v>108.06640275604801</c:v>
                </c:pt>
                <c:pt idx="6181">
                  <c:v>107.88364517725999</c:v>
                </c:pt>
                <c:pt idx="6182">
                  <c:v>107.701154147899</c:v>
                </c:pt>
                <c:pt idx="6183">
                  <c:v>107.51892934748599</c:v>
                </c:pt>
                <c:pt idx="6184">
                  <c:v>107.336970455838</c:v>
                </c:pt>
                <c:pt idx="6185">
                  <c:v>107.155277153065</c:v>
                </c:pt>
                <c:pt idx="6186">
                  <c:v>106.973849119571</c:v>
                </c:pt>
                <c:pt idx="6187">
                  <c:v>106.792686036056</c:v>
                </c:pt>
                <c:pt idx="6188">
                  <c:v>106.611787583512</c:v>
                </c:pt>
                <c:pt idx="6189">
                  <c:v>106.43115344322599</c:v>
                </c:pt>
                <c:pt idx="6190">
                  <c:v>106.250783296778</c:v>
                </c:pt>
                <c:pt idx="6191">
                  <c:v>106.070676826043</c:v>
                </c:pt>
                <c:pt idx="6192">
                  <c:v>105.890833713186</c:v>
                </c:pt>
                <c:pt idx="6193">
                  <c:v>105.71125364066999</c:v>
                </c:pt>
                <c:pt idx="6194">
                  <c:v>105.53193629124701</c:v>
                </c:pt>
                <c:pt idx="6195">
                  <c:v>105.35288134796301</c:v>
                </c:pt>
                <c:pt idx="6196">
                  <c:v>105.174088494158</c:v>
                </c:pt>
                <c:pt idx="6197">
                  <c:v>104.995557413464</c:v>
                </c:pt>
                <c:pt idx="6198">
                  <c:v>104.81728778980499</c:v>
                </c:pt>
                <c:pt idx="6199">
                  <c:v>104.639279307397</c:v>
                </c:pt>
                <c:pt idx="6200">
                  <c:v>104.461531650748</c:v>
                </c:pt>
                <c:pt idx="6201">
                  <c:v>104.28404450466</c:v>
                </c:pt>
                <c:pt idx="6202">
                  <c:v>104.106817554225</c:v>
                </c:pt>
                <c:pt idx="6203">
                  <c:v>103.92985048482601</c:v>
                </c:pt>
                <c:pt idx="6204">
                  <c:v>103.753142982138</c:v>
                </c:pt>
                <c:pt idx="6205">
                  <c:v>103.57669473212999</c:v>
                </c:pt>
                <c:pt idx="6206">
                  <c:v>103.40050542105899</c:v>
                </c:pt>
                <c:pt idx="6207">
                  <c:v>103.224574735473</c:v>
                </c:pt>
                <c:pt idx="6208">
                  <c:v>103.048902362213</c:v>
                </c:pt>
                <c:pt idx="6209">
                  <c:v>102.873487988409</c:v>
                </c:pt>
                <c:pt idx="6210">
                  <c:v>102.69833130148101</c:v>
                </c:pt>
                <c:pt idx="6211">
                  <c:v>102.52343198914301</c:v>
                </c:pt>
                <c:pt idx="6212">
                  <c:v>102.34878973939399</c:v>
                </c:pt>
                <c:pt idx="6213">
                  <c:v>102.17440424052801</c:v>
                </c:pt>
                <c:pt idx="6214">
                  <c:v>102.000275181124</c:v>
                </c:pt>
                <c:pt idx="6215">
                  <c:v>101.82640225005601</c:v>
                </c:pt>
                <c:pt idx="6216">
                  <c:v>101.652785136483</c:v>
                </c:pt>
                <c:pt idx="6217">
                  <c:v>101.47942352985601</c:v>
                </c:pt>
                <c:pt idx="6218">
                  <c:v>101.30631711991499</c:v>
                </c:pt>
                <c:pt idx="6219">
                  <c:v>101.133465596687</c:v>
                </c:pt>
                <c:pt idx="6220">
                  <c:v>100.960868650492</c:v>
                </c:pt>
                <c:pt idx="6221">
                  <c:v>100.78852597193401</c:v>
                </c:pt>
                <c:pt idx="6222">
                  <c:v>100.61643725190901</c:v>
                </c:pt>
                <c:pt idx="6223">
                  <c:v>100.4446021816</c:v>
                </c:pt>
                <c:pt idx="6224">
                  <c:v>100.27302045248</c:v>
                </c:pt>
                <c:pt idx="6225">
                  <c:v>100.10169175630701</c:v>
                </c:pt>
                <c:pt idx="6226">
                  <c:v>99.930615785130101</c:v>
                </c:pt>
                <c:pt idx="6227">
                  <c:v>99.759792231283697</c:v>
                </c:pt>
                <c:pt idx="6228">
                  <c:v>99.589220787391298</c:v>
                </c:pt>
                <c:pt idx="6229">
                  <c:v>99.418901146363893</c:v>
                </c:pt>
                <c:pt idx="6230">
                  <c:v>99.248833001398793</c:v>
                </c:pt>
                <c:pt idx="6231">
                  <c:v>99.079016045981405</c:v>
                </c:pt>
                <c:pt idx="6232">
                  <c:v>98.909449973883994</c:v>
                </c:pt>
                <c:pt idx="6233">
                  <c:v>98.740134479164894</c:v>
                </c:pt>
                <c:pt idx="6234">
                  <c:v>98.571069256170006</c:v>
                </c:pt>
                <c:pt idx="6235">
                  <c:v>98.4022539995307</c:v>
                </c:pt>
                <c:pt idx="6236">
                  <c:v>98.233688404166202</c:v>
                </c:pt>
                <c:pt idx="6237">
                  <c:v>98.065372165280493</c:v>
                </c:pt>
                <c:pt idx="6238">
                  <c:v>97.897304978363493</c:v>
                </c:pt>
                <c:pt idx="6239">
                  <c:v>97.729486539191996</c:v>
                </c:pt>
                <c:pt idx="6240">
                  <c:v>97.561916543827607</c:v>
                </c:pt>
                <c:pt idx="6241">
                  <c:v>97.394594688618099</c:v>
                </c:pt>
                <c:pt idx="6242">
                  <c:v>97.227520670195801</c:v>
                </c:pt>
                <c:pt idx="6243">
                  <c:v>97.060694185478695</c:v>
                </c:pt>
                <c:pt idx="6244">
                  <c:v>96.894114931669804</c:v>
                </c:pt>
                <c:pt idx="6245">
                  <c:v>96.727782606256795</c:v>
                </c:pt>
                <c:pt idx="6246">
                  <c:v>96.561696907012106</c:v>
                </c:pt>
                <c:pt idx="6247">
                  <c:v>96.395857531992306</c:v>
                </c:pt>
                <c:pt idx="6248">
                  <c:v>96.230264179538395</c:v>
                </c:pt>
                <c:pt idx="6249">
                  <c:v>96.064916548276003</c:v>
                </c:pt>
                <c:pt idx="6250">
                  <c:v>95.899814337115004</c:v>
                </c:pt>
                <c:pt idx="6251">
                  <c:v>95.734957245248097</c:v>
                </c:pt>
                <c:pt idx="6252">
                  <c:v>95.570344972151702</c:v>
                </c:pt>
                <c:pt idx="6253">
                  <c:v>95.405977217586596</c:v>
                </c:pt>
                <c:pt idx="6254">
                  <c:v>95.241853681596595</c:v>
                </c:pt>
                <c:pt idx="6255">
                  <c:v>95.077974064508297</c:v>
                </c:pt>
                <c:pt idx="6256">
                  <c:v>94.914338066931506</c:v>
                </c:pt>
                <c:pt idx="6257">
                  <c:v>94.750945389758797</c:v>
                </c:pt>
                <c:pt idx="6258">
                  <c:v>94.587795734165596</c:v>
                </c:pt>
                <c:pt idx="6259">
                  <c:v>94.424888801609399</c:v>
                </c:pt>
                <c:pt idx="6260">
                  <c:v>94.262224293830897</c:v>
                </c:pt>
                <c:pt idx="6261">
                  <c:v>94.099801912851902</c:v>
                </c:pt>
                <c:pt idx="6262">
                  <c:v>93.937621360976294</c:v>
                </c:pt>
                <c:pt idx="6263">
                  <c:v>93.775682340790894</c:v>
                </c:pt>
                <c:pt idx="6264">
                  <c:v>93.613984555162801</c:v>
                </c:pt>
                <c:pt idx="6265">
                  <c:v>93.452527707241501</c:v>
                </c:pt>
                <c:pt idx="6266">
                  <c:v>93.291311500457397</c:v>
                </c:pt>
                <c:pt idx="6267">
                  <c:v>93.1303356385218</c:v>
                </c:pt>
                <c:pt idx="6268">
                  <c:v>92.969599825427593</c:v>
                </c:pt>
                <c:pt idx="6269">
                  <c:v>92.809103765448199</c:v>
                </c:pt>
                <c:pt idx="6270">
                  <c:v>92.648847163137603</c:v>
                </c:pt>
                <c:pt idx="6271">
                  <c:v>92.488829723329701</c:v>
                </c:pt>
                <c:pt idx="6272">
                  <c:v>92.329051151140405</c:v>
                </c:pt>
                <c:pt idx="6273">
                  <c:v>92.169511151963206</c:v>
                </c:pt>
                <c:pt idx="6274">
                  <c:v>92.010209431473896</c:v>
                </c:pt>
                <c:pt idx="6275">
                  <c:v>91.8511456956264</c:v>
                </c:pt>
                <c:pt idx="6276">
                  <c:v>91.692319650655804</c:v>
                </c:pt>
                <c:pt idx="6277">
                  <c:v>91.533731003075005</c:v>
                </c:pt>
                <c:pt idx="6278">
                  <c:v>91.375379459677205</c:v>
                </c:pt>
                <c:pt idx="6279">
                  <c:v>91.217264727534101</c:v>
                </c:pt>
                <c:pt idx="6280">
                  <c:v>91.059386513997197</c:v>
                </c:pt>
                <c:pt idx="6281">
                  <c:v>90.901744526695396</c:v>
                </c:pt>
                <c:pt idx="6282">
                  <c:v>90.744338473537894</c:v>
                </c:pt>
                <c:pt idx="6283">
                  <c:v>90.587168062710703</c:v>
                </c:pt>
                <c:pt idx="6284">
                  <c:v>90.430233002679003</c:v>
                </c:pt>
                <c:pt idx="6285">
                  <c:v>90.273533002185602</c:v>
                </c:pt>
                <c:pt idx="6286">
                  <c:v>90.117067770251396</c:v>
                </c:pt>
                <c:pt idx="6287">
                  <c:v>89.960837016175503</c:v>
                </c:pt>
                <c:pt idx="6288">
                  <c:v>89.804840449533302</c:v>
                </c:pt>
                <c:pt idx="6289">
                  <c:v>89.649077780179198</c:v>
                </c:pt>
                <c:pt idx="6290">
                  <c:v>89.493548718243204</c:v>
                </c:pt>
                <c:pt idx="6291">
                  <c:v>89.338252974133496</c:v>
                </c:pt>
                <c:pt idx="6292">
                  <c:v>89.183190258534907</c:v>
                </c:pt>
                <c:pt idx="6293">
                  <c:v>89.028360282408499</c:v>
                </c:pt>
                <c:pt idx="6294">
                  <c:v>88.873762756992093</c:v>
                </c:pt>
                <c:pt idx="6295">
                  <c:v>88.719397393800506</c:v>
                </c:pt>
                <c:pt idx="6296">
                  <c:v>88.565263904623507</c:v>
                </c:pt>
                <c:pt idx="6297">
                  <c:v>88.411362001528104</c:v>
                </c:pt>
                <c:pt idx="6298">
                  <c:v>88.257691396855705</c:v>
                </c:pt>
                <c:pt idx="6299">
                  <c:v>88.104251803225395</c:v>
                </c:pt>
                <c:pt idx="6300">
                  <c:v>87.951042933529493</c:v>
                </c:pt>
                <c:pt idx="6301">
                  <c:v>87.798064500937599</c:v>
                </c:pt>
                <c:pt idx="6302">
                  <c:v>87.6453162188931</c:v>
                </c:pt>
                <c:pt idx="6303">
                  <c:v>87.492797801115003</c:v>
                </c:pt>
                <c:pt idx="6304">
                  <c:v>87.340508961596299</c:v>
                </c:pt>
                <c:pt idx="6305">
                  <c:v>87.188449414606595</c:v>
                </c:pt>
                <c:pt idx="6306">
                  <c:v>87.036618874687093</c:v>
                </c:pt>
                <c:pt idx="6307">
                  <c:v>86.885017056655897</c:v>
                </c:pt>
                <c:pt idx="6308">
                  <c:v>86.733643675603801</c:v>
                </c:pt>
                <c:pt idx="6309">
                  <c:v>86.5824984468954</c:v>
                </c:pt>
                <c:pt idx="6310">
                  <c:v>86.4315810861698</c:v>
                </c:pt>
                <c:pt idx="6311">
                  <c:v>86.280891309339594</c:v>
                </c:pt>
                <c:pt idx="6312">
                  <c:v>86.1304288325898</c:v>
                </c:pt>
                <c:pt idx="6313">
                  <c:v>85.98019337238</c:v>
                </c:pt>
                <c:pt idx="6314">
                  <c:v>85.830184645441705</c:v>
                </c:pt>
                <c:pt idx="6315">
                  <c:v>85.680402368780705</c:v>
                </c:pt>
                <c:pt idx="6316">
                  <c:v>85.530846259673993</c:v>
                </c:pt>
                <c:pt idx="6317">
                  <c:v>85.381516035671893</c:v>
                </c:pt>
                <c:pt idx="6318">
                  <c:v>85.232411414596896</c:v>
                </c:pt>
                <c:pt idx="6319">
                  <c:v>85.083532114543999</c:v>
                </c:pt>
                <c:pt idx="6320">
                  <c:v>84.934877853879399</c:v>
                </c:pt>
                <c:pt idx="6321">
                  <c:v>84.786448351242001</c:v>
                </c:pt>
                <c:pt idx="6322">
                  <c:v>84.638243325542405</c:v>
                </c:pt>
                <c:pt idx="6323">
                  <c:v>84.490262495961701</c:v>
                </c:pt>
                <c:pt idx="6324">
                  <c:v>84.342505581953205</c:v>
                </c:pt>
                <c:pt idx="6325">
                  <c:v>84.1949723032414</c:v>
                </c:pt>
                <c:pt idx="6326">
                  <c:v>84.047662379821404</c:v>
                </c:pt>
                <c:pt idx="6327">
                  <c:v>83.900575531958197</c:v>
                </c:pt>
                <c:pt idx="6328">
                  <c:v>83.753711480189693</c:v>
                </c:pt>
                <c:pt idx="6329">
                  <c:v>83.607069945322294</c:v>
                </c:pt>
                <c:pt idx="6330">
                  <c:v>83.460650648433301</c:v>
                </c:pt>
                <c:pt idx="6331">
                  <c:v>83.314453310870107</c:v>
                </c:pt>
                <c:pt idx="6332">
                  <c:v>83.168477654250097</c:v>
                </c:pt>
                <c:pt idx="6333">
                  <c:v>83.022723400460393</c:v>
                </c:pt>
                <c:pt idx="6334">
                  <c:v>82.877190271657099</c:v>
                </c:pt>
                <c:pt idx="6335">
                  <c:v>82.731877990266895</c:v>
                </c:pt>
                <c:pt idx="6336">
                  <c:v>82.586786278984405</c:v>
                </c:pt>
                <c:pt idx="6337">
                  <c:v>82.441914860774403</c:v>
                </c:pt>
                <c:pt idx="6338">
                  <c:v>82.297263458869494</c:v>
                </c:pt>
                <c:pt idx="6339">
                  <c:v>82.152831796771494</c:v>
                </c:pt>
                <c:pt idx="6340">
                  <c:v>82.008619598251599</c:v>
                </c:pt>
                <c:pt idx="6341">
                  <c:v>81.864626587347303</c:v>
                </c:pt>
                <c:pt idx="6342">
                  <c:v>81.720852488366106</c:v>
                </c:pt>
                <c:pt idx="6343">
                  <c:v>81.577297025882899</c:v>
                </c:pt>
                <c:pt idx="6344">
                  <c:v>81.433959924739895</c:v>
                </c:pt>
                <c:pt idx="6345">
                  <c:v>81.290840910047905</c:v>
                </c:pt>
                <c:pt idx="6346">
                  <c:v>81.147939707183994</c:v>
                </c:pt>
                <c:pt idx="6347">
                  <c:v>81.0052560417937</c:v>
                </c:pt>
                <c:pt idx="6348">
                  <c:v>80.862789639788701</c:v>
                </c:pt>
                <c:pt idx="6349">
                  <c:v>80.720540227348593</c:v>
                </c:pt>
                <c:pt idx="6350">
                  <c:v>80.578507530918998</c:v>
                </c:pt>
                <c:pt idx="6351">
                  <c:v>80.436691277212205</c:v>
                </c:pt>
                <c:pt idx="6352">
                  <c:v>80.295091193207099</c:v>
                </c:pt>
                <c:pt idx="6353">
                  <c:v>80.153707006148593</c:v>
                </c:pt>
                <c:pt idx="6354">
                  <c:v>80.012538443547896</c:v>
                </c:pt>
                <c:pt idx="6355">
                  <c:v>79.871585233182103</c:v>
                </c:pt>
                <c:pt idx="6356">
                  <c:v>79.730847103093794</c:v>
                </c:pt>
                <c:pt idx="6357">
                  <c:v>79.590323781591195</c:v>
                </c:pt>
                <c:pt idx="6358">
                  <c:v>79.450014997247607</c:v>
                </c:pt>
                <c:pt idx="6359">
                  <c:v>79.3099204789021</c:v>
                </c:pt>
                <c:pt idx="6360">
                  <c:v>79.170039955658496</c:v>
                </c:pt>
                <c:pt idx="6361">
                  <c:v>79.030373156885005</c:v>
                </c:pt>
                <c:pt idx="6362">
                  <c:v>78.890919812215003</c:v>
                </c:pt>
                <c:pt idx="6363">
                  <c:v>78.751679651546098</c:v>
                </c:pt>
                <c:pt idx="6364">
                  <c:v>78.612652405040393</c:v>
                </c:pt>
                <c:pt idx="6365">
                  <c:v>78.4738378031238</c:v>
                </c:pt>
                <c:pt idx="6366">
                  <c:v>78.335235576486298</c:v>
                </c:pt>
                <c:pt idx="6367">
                  <c:v>78.196845456081903</c:v>
                </c:pt>
                <c:pt idx="6368">
                  <c:v>78.058667173127802</c:v>
                </c:pt>
                <c:pt idx="6369">
                  <c:v>77.920700459105305</c:v>
                </c:pt>
                <c:pt idx="6370">
                  <c:v>77.782945045757799</c:v>
                </c:pt>
                <c:pt idx="6371">
                  <c:v>77.645400665092296</c:v>
                </c:pt>
                <c:pt idx="6372">
                  <c:v>77.508067049379406</c:v>
                </c:pt>
                <c:pt idx="6373">
                  <c:v>77.370943931151203</c:v>
                </c:pt>
                <c:pt idx="6374">
                  <c:v>77.234031043203402</c:v>
                </c:pt>
                <c:pt idx="6375">
                  <c:v>77.097328118593197</c:v>
                </c:pt>
                <c:pt idx="6376">
                  <c:v>76.960834890640598</c:v>
                </c:pt>
                <c:pt idx="6377">
                  <c:v>76.824551092927095</c:v>
                </c:pt>
                <c:pt idx="6378">
                  <c:v>76.688476459296496</c:v>
                </c:pt>
                <c:pt idx="6379">
                  <c:v>76.552610723854002</c:v>
                </c:pt>
                <c:pt idx="6380">
                  <c:v>76.416953620965998</c:v>
                </c:pt>
                <c:pt idx="6381">
                  <c:v>76.281504885260802</c:v>
                </c:pt>
                <c:pt idx="6382">
                  <c:v>76.1462642516275</c:v>
                </c:pt>
                <c:pt idx="6383">
                  <c:v>76.011231455215807</c:v>
                </c:pt>
                <c:pt idx="6384">
                  <c:v>75.876406231437301</c:v>
                </c:pt>
                <c:pt idx="6385">
                  <c:v>75.741788315962495</c:v>
                </c:pt>
                <c:pt idx="6386">
                  <c:v>75.607377444723795</c:v>
                </c:pt>
                <c:pt idx="6387">
                  <c:v>75.473173353912898</c:v>
                </c:pt>
                <c:pt idx="6388">
                  <c:v>75.339175779982298</c:v>
                </c:pt>
                <c:pt idx="6389">
                  <c:v>75.205384459643895</c:v>
                </c:pt>
                <c:pt idx="6390">
                  <c:v>75.071799129869106</c:v>
                </c:pt>
                <c:pt idx="6391">
                  <c:v>74.938419527889593</c:v>
                </c:pt>
                <c:pt idx="6392">
                  <c:v>74.805245391195399</c:v>
                </c:pt>
                <c:pt idx="6393">
                  <c:v>74.672276457536896</c:v>
                </c:pt>
                <c:pt idx="6394">
                  <c:v>74.539512464922794</c:v>
                </c:pt>
                <c:pt idx="6395">
                  <c:v>74.406953151620002</c:v>
                </c:pt>
                <c:pt idx="6396">
                  <c:v>74.274598256155997</c:v>
                </c:pt>
                <c:pt idx="6397">
                  <c:v>74.142447517314096</c:v>
                </c:pt>
                <c:pt idx="6398">
                  <c:v>74.010500674138399</c:v>
                </c:pt>
                <c:pt idx="6399">
                  <c:v>73.878757465929894</c:v>
                </c:pt>
                <c:pt idx="6400">
                  <c:v>73.747217632247001</c:v>
                </c:pt>
                <c:pt idx="6401">
                  <c:v>73.615880912907201</c:v>
                </c:pt>
                <c:pt idx="6402">
                  <c:v>73.484747047984897</c:v>
                </c:pt>
                <c:pt idx="6403">
                  <c:v>73.353815777811505</c:v>
                </c:pt>
                <c:pt idx="6404">
                  <c:v>73.223086842976699</c:v>
                </c:pt>
                <c:pt idx="6405">
                  <c:v>73.092559984326201</c:v>
                </c:pt>
                <c:pt idx="6406">
                  <c:v>72.962234942963093</c:v>
                </c:pt>
                <c:pt idx="6407">
                  <c:v>72.832111460247802</c:v>
                </c:pt>
                <c:pt idx="6408">
                  <c:v>72.702189277795696</c:v>
                </c:pt>
                <c:pt idx="6409">
                  <c:v>72.572468137479206</c:v>
                </c:pt>
                <c:pt idx="6410">
                  <c:v>72.442947781428401</c:v>
                </c:pt>
                <c:pt idx="6411">
                  <c:v>72.313627952027005</c:v>
                </c:pt>
                <c:pt idx="6412">
                  <c:v>72.184508391916197</c:v>
                </c:pt>
                <c:pt idx="6413">
                  <c:v>72.055588843992197</c:v>
                </c:pt>
                <c:pt idx="6414">
                  <c:v>71.926869051406598</c:v>
                </c:pt>
                <c:pt idx="6415">
                  <c:v>71.798348757566302</c:v>
                </c:pt>
                <c:pt idx="6416">
                  <c:v>71.670027706133794</c:v>
                </c:pt>
                <c:pt idx="6417">
                  <c:v>71.541905641026304</c:v>
                </c:pt>
                <c:pt idx="6418">
                  <c:v>71.413982306415505</c:v>
                </c:pt>
                <c:pt idx="6419">
                  <c:v>71.286257446727902</c:v>
                </c:pt>
                <c:pt idx="6420">
                  <c:v>71.1587308066444</c:v>
                </c:pt>
                <c:pt idx="6421">
                  <c:v>71.031402131100293</c:v>
                </c:pt>
                <c:pt idx="6422">
                  <c:v>70.904271165284598</c:v>
                </c:pt>
                <c:pt idx="6423">
                  <c:v>70.777337654640803</c:v>
                </c:pt>
                <c:pt idx="6424">
                  <c:v>70.650601344865393</c:v>
                </c:pt>
                <c:pt idx="6425">
                  <c:v>70.524061981908602</c:v>
                </c:pt>
                <c:pt idx="6426">
                  <c:v>70.3977193119742</c:v>
                </c:pt>
                <c:pt idx="6427">
                  <c:v>70.271573081519193</c:v>
                </c:pt>
                <c:pt idx="6428">
                  <c:v>70.145623037253799</c:v>
                </c:pt>
                <c:pt idx="6429">
                  <c:v>70.019868926139907</c:v>
                </c:pt>
                <c:pt idx="6430">
                  <c:v>69.894310495393896</c:v>
                </c:pt>
                <c:pt idx="6431">
                  <c:v>69.768947492483093</c:v>
                </c:pt>
                <c:pt idx="6432">
                  <c:v>69.643779665127198</c:v>
                </c:pt>
                <c:pt idx="6433">
                  <c:v>69.518806761299501</c:v>
                </c:pt>
                <c:pt idx="6434">
                  <c:v>69.394028529223803</c:v>
                </c:pt>
                <c:pt idx="6435">
                  <c:v>69.269444717376103</c:v>
                </c:pt>
                <c:pt idx="6436">
                  <c:v>69.145055074484006</c:v>
                </c:pt>
                <c:pt idx="6437">
                  <c:v>69.020859349527001</c:v>
                </c:pt>
                <c:pt idx="6438">
                  <c:v>68.896857291734193</c:v>
                </c:pt>
                <c:pt idx="6439">
                  <c:v>68.773048650588507</c:v>
                </c:pt>
                <c:pt idx="6440">
                  <c:v>68.6494331758214</c:v>
                </c:pt>
                <c:pt idx="6441">
                  <c:v>68.526010617415906</c:v>
                </c:pt>
                <c:pt idx="6442">
                  <c:v>68.402780725605993</c:v>
                </c:pt>
                <c:pt idx="6443">
                  <c:v>68.279743250874702</c:v>
                </c:pt>
                <c:pt idx="6444">
                  <c:v>68.156897943957006</c:v>
                </c:pt>
                <c:pt idx="6445">
                  <c:v>68.034244555837105</c:v>
                </c:pt>
                <c:pt idx="6446">
                  <c:v>67.911782837748106</c:v>
                </c:pt>
                <c:pt idx="6447">
                  <c:v>67.789512541174204</c:v>
                </c:pt>
                <c:pt idx="6448">
                  <c:v>67.667433417848898</c:v>
                </c:pt>
                <c:pt idx="6449">
                  <c:v>67.545545219754302</c:v>
                </c:pt>
                <c:pt idx="6450">
                  <c:v>67.423847699121794</c:v>
                </c:pt>
                <c:pt idx="6451">
                  <c:v>67.302340608432203</c:v>
                </c:pt>
                <c:pt idx="6452">
                  <c:v>67.181023700414997</c:v>
                </c:pt>
                <c:pt idx="6453">
                  <c:v>67.059896728048301</c:v>
                </c:pt>
                <c:pt idx="6454">
                  <c:v>66.938959444558193</c:v>
                </c:pt>
                <c:pt idx="6455">
                  <c:v>66.818211603419599</c:v>
                </c:pt>
                <c:pt idx="6456">
                  <c:v>66.697652958354894</c:v>
                </c:pt>
                <c:pt idx="6457">
                  <c:v>66.577283263335701</c:v>
                </c:pt>
                <c:pt idx="6458">
                  <c:v>66.457102272579604</c:v>
                </c:pt>
                <c:pt idx="6459">
                  <c:v>66.337109740552904</c:v>
                </c:pt>
                <c:pt idx="6460">
                  <c:v>66.2173054219694</c:v>
                </c:pt>
                <c:pt idx="6461">
                  <c:v>66.097689071789503</c:v>
                </c:pt>
                <c:pt idx="6462">
                  <c:v>65.978260445220798</c:v>
                </c:pt>
                <c:pt idx="6463">
                  <c:v>65.859019297717595</c:v>
                </c:pt>
                <c:pt idx="6464">
                  <c:v>65.739965384981602</c:v>
                </c:pt>
                <c:pt idx="6465">
                  <c:v>65.621098462960703</c:v>
                </c:pt>
                <c:pt idx="6466">
                  <c:v>65.502418287848499</c:v>
                </c:pt>
                <c:pt idx="6467">
                  <c:v>65.383924616085807</c:v>
                </c:pt>
                <c:pt idx="6468">
                  <c:v>65.265617204358904</c:v>
                </c:pt>
                <c:pt idx="6469">
                  <c:v>65.147495809599306</c:v>
                </c:pt>
                <c:pt idx="6470">
                  <c:v>65.029560188984902</c:v>
                </c:pt>
                <c:pt idx="6471">
                  <c:v>64.911810099939601</c:v>
                </c:pt>
                <c:pt idx="6472">
                  <c:v>64.794245300131493</c:v>
                </c:pt>
                <c:pt idx="6473">
                  <c:v>64.676865547474094</c:v>
                </c:pt>
                <c:pt idx="6474">
                  <c:v>64.559670600126395</c:v>
                </c:pt>
                <c:pt idx="6475">
                  <c:v>64.442660216491305</c:v>
                </c:pt>
                <c:pt idx="6476">
                  <c:v>64.325834155217194</c:v>
                </c:pt>
                <c:pt idx="6477">
                  <c:v>64.209192175196307</c:v>
                </c:pt>
                <c:pt idx="6478">
                  <c:v>64.092734035565698</c:v>
                </c:pt>
                <c:pt idx="6479">
                  <c:v>63.976459495705598</c:v>
                </c:pt>
                <c:pt idx="6480">
                  <c:v>63.860368315241097</c:v>
                </c:pt>
                <c:pt idx="6481">
                  <c:v>63.744460254040099</c:v>
                </c:pt>
                <c:pt idx="6482">
                  <c:v>63.628735072214702</c:v>
                </c:pt>
                <c:pt idx="6483">
                  <c:v>63.513192530120698</c:v>
                </c:pt>
                <c:pt idx="6484">
                  <c:v>63.397832388356001</c:v>
                </c:pt>
                <c:pt idx="6485">
                  <c:v>63.282654407762699</c:v>
                </c:pt>
                <c:pt idx="6486">
                  <c:v>63.167658349425302</c:v>
                </c:pt>
                <c:pt idx="6487">
                  <c:v>63.0528439746708</c:v>
                </c:pt>
                <c:pt idx="6488">
                  <c:v>62.938211045068499</c:v>
                </c:pt>
                <c:pt idx="6489">
                  <c:v>62.823759322430597</c:v>
                </c:pt>
                <c:pt idx="6490">
                  <c:v>62.7094885688117</c:v>
                </c:pt>
                <c:pt idx="6491">
                  <c:v>62.595398546507397</c:v>
                </c:pt>
                <c:pt idx="6492">
                  <c:v>62.481489018056102</c:v>
                </c:pt>
                <c:pt idx="6493">
                  <c:v>62.367759746237098</c:v>
                </c:pt>
                <c:pt idx="6494">
                  <c:v>62.254210494072098</c:v>
                </c:pt>
                <c:pt idx="6495">
                  <c:v>62.140841024822997</c:v>
                </c:pt>
                <c:pt idx="6496">
                  <c:v>62.027651101993399</c:v>
                </c:pt>
                <c:pt idx="6497">
                  <c:v>61.914640489328299</c:v>
                </c:pt>
                <c:pt idx="6498">
                  <c:v>61.8018089508126</c:v>
                </c:pt>
                <c:pt idx="6499">
                  <c:v>61.689156250672397</c:v>
                </c:pt>
                <c:pt idx="6500">
                  <c:v>61.576682153373902</c:v>
                </c:pt>
                <c:pt idx="6501">
                  <c:v>61.464386423624099</c:v>
                </c:pt>
                <c:pt idx="6502">
                  <c:v>61.352268826369503</c:v>
                </c:pt>
                <c:pt idx="6503">
                  <c:v>61.240329126796503</c:v>
                </c:pt>
                <c:pt idx="6504">
                  <c:v>61.128567090331899</c:v>
                </c:pt>
                <c:pt idx="6505">
                  <c:v>61.016982482641403</c:v>
                </c:pt>
                <c:pt idx="6506">
                  <c:v>60.905575069630999</c:v>
                </c:pt>
                <c:pt idx="6507">
                  <c:v>60.7943446174447</c:v>
                </c:pt>
                <c:pt idx="6508">
                  <c:v>60.683290892466196</c:v>
                </c:pt>
                <c:pt idx="6509">
                  <c:v>60.572413661318301</c:v>
                </c:pt>
                <c:pt idx="6510">
                  <c:v>60.461712690862903</c:v>
                </c:pt>
                <c:pt idx="6511">
                  <c:v>60.351187748198797</c:v>
                </c:pt>
                <c:pt idx="6512">
                  <c:v>60.240838600664198</c:v>
                </c:pt>
                <c:pt idx="6513">
                  <c:v>60.130665015836399</c:v>
                </c:pt>
                <c:pt idx="6514">
                  <c:v>60.020666761529398</c:v>
                </c:pt>
                <c:pt idx="6515">
                  <c:v>59.910843605795399</c:v>
                </c:pt>
                <c:pt idx="6516">
                  <c:v>59.801195316924698</c:v>
                </c:pt>
                <c:pt idx="6517">
                  <c:v>59.691721663444604</c:v>
                </c:pt>
                <c:pt idx="6518">
                  <c:v>59.582422414119698</c:v>
                </c:pt>
                <c:pt idx="6519">
                  <c:v>59.473297337952701</c:v>
                </c:pt>
                <c:pt idx="6520">
                  <c:v>59.364346204181999</c:v>
                </c:pt>
                <c:pt idx="6521">
                  <c:v>59.255568782283703</c:v>
                </c:pt>
                <c:pt idx="6522">
                  <c:v>59.146964841970103</c:v>
                </c:pt>
                <c:pt idx="6523">
                  <c:v>59.038534153190902</c:v>
                </c:pt>
                <c:pt idx="6524">
                  <c:v>58.930276486130403</c:v>
                </c:pt>
                <c:pt idx="6525">
                  <c:v>58.822191611210798</c:v>
                </c:pt>
                <c:pt idx="6526">
                  <c:v>58.7142792990891</c:v>
                </c:pt>
                <c:pt idx="6527">
                  <c:v>58.606539320658896</c:v>
                </c:pt>
                <c:pt idx="6528">
                  <c:v>58.498971447048703</c:v>
                </c:pt>
                <c:pt idx="6529">
                  <c:v>58.391575449623303</c:v>
                </c:pt>
                <c:pt idx="6530">
                  <c:v>58.284351099981698</c:v>
                </c:pt>
                <c:pt idx="6531">
                  <c:v>58.177298169958803</c:v>
                </c:pt>
                <c:pt idx="6532">
                  <c:v>58.070416431624501</c:v>
                </c:pt>
                <c:pt idx="6533">
                  <c:v>57.963705657283398</c:v>
                </c:pt>
                <c:pt idx="6534">
                  <c:v>57.857165619474202</c:v>
                </c:pt>
                <c:pt idx="6535">
                  <c:v>57.750796090970297</c:v>
                </c:pt>
                <c:pt idx="6536">
                  <c:v>57.644596844779997</c:v>
                </c:pt>
                <c:pt idx="6537">
                  <c:v>57.538567654144799</c:v>
                </c:pt>
                <c:pt idx="6538">
                  <c:v>57.432708292540198</c:v>
                </c:pt>
                <c:pt idx="6539">
                  <c:v>57.3270185336766</c:v>
                </c:pt>
                <c:pt idx="6540">
                  <c:v>57.221498151496498</c:v>
                </c:pt>
                <c:pt idx="6541">
                  <c:v>57.116146920176398</c:v>
                </c:pt>
                <c:pt idx="6542">
                  <c:v>57.010964614126401</c:v>
                </c:pt>
                <c:pt idx="6543">
                  <c:v>56.905951007989103</c:v>
                </c:pt>
                <c:pt idx="6544">
                  <c:v>56.801105876640698</c:v>
                </c:pt>
                <c:pt idx="6545">
                  <c:v>56.696428995189002</c:v>
                </c:pt>
                <c:pt idx="6546">
                  <c:v>56.591920138975802</c:v>
                </c:pt>
                <c:pt idx="6547">
                  <c:v>56.487579083574197</c:v>
                </c:pt>
                <c:pt idx="6548">
                  <c:v>56.3834056047898</c:v>
                </c:pt>
                <c:pt idx="6549">
                  <c:v>56.2793994786608</c:v>
                </c:pt>
                <c:pt idx="6550">
                  <c:v>56.175560481456699</c:v>
                </c:pt>
                <c:pt idx="6551">
                  <c:v>56.071888389678797</c:v>
                </c:pt>
                <c:pt idx="6552">
                  <c:v>55.968382980059701</c:v>
                </c:pt>
                <c:pt idx="6553">
                  <c:v>55.865044029564302</c:v>
                </c:pt>
                <c:pt idx="6554">
                  <c:v>55.761871315388099</c:v>
                </c:pt>
                <c:pt idx="6555">
                  <c:v>55.658864614957203</c:v>
                </c:pt>
                <c:pt idx="6556">
                  <c:v>55.556023705929299</c:v>
                </c:pt>
                <c:pt idx="6557">
                  <c:v>55.453348366192799</c:v>
                </c:pt>
                <c:pt idx="6558">
                  <c:v>55.350838373865997</c:v>
                </c:pt>
                <c:pt idx="6559">
                  <c:v>55.248493507298001</c:v>
                </c:pt>
                <c:pt idx="6560">
                  <c:v>55.146313545068303</c:v>
                </c:pt>
                <c:pt idx="6561">
                  <c:v>55.044298265986001</c:v>
                </c:pt>
                <c:pt idx="6562">
                  <c:v>54.942447449090601</c:v>
                </c:pt>
                <c:pt idx="6563">
                  <c:v>54.840760873650602</c:v>
                </c:pt>
                <c:pt idx="6564">
                  <c:v>54.7392383191644</c:v>
                </c:pt>
                <c:pt idx="6565">
                  <c:v>54.637879565359803</c:v>
                </c:pt>
                <c:pt idx="6566">
                  <c:v>54.536684392194303</c:v>
                </c:pt>
                <c:pt idx="6567">
                  <c:v>54.435652579853098</c:v>
                </c:pt>
                <c:pt idx="6568">
                  <c:v>54.334783908751199</c:v>
                </c:pt>
                <c:pt idx="6569">
                  <c:v>54.234078159532402</c:v>
                </c:pt>
                <c:pt idx="6570">
                  <c:v>54.133535113068397</c:v>
                </c:pt>
                <c:pt idx="6571">
                  <c:v>54.033154550459599</c:v>
                </c:pt>
                <c:pt idx="6572">
                  <c:v>53.932936253035201</c:v>
                </c:pt>
                <c:pt idx="6573">
                  <c:v>53.832880002350997</c:v>
                </c:pt>
                <c:pt idx="6574">
                  <c:v>53.732985580191801</c:v>
                </c:pt>
                <c:pt idx="6575">
                  <c:v>53.633252768569797</c:v>
                </c:pt>
                <c:pt idx="6576">
                  <c:v>53.533681349724702</c:v>
                </c:pt>
                <c:pt idx="6577">
                  <c:v>53.4342711061228</c:v>
                </c:pt>
                <c:pt idx="6578">
                  <c:v>53.335021820459502</c:v>
                </c:pt>
                <c:pt idx="6579">
                  <c:v>53.235933275654901</c:v>
                </c:pt>
                <c:pt idx="6580">
                  <c:v>53.137005254857399</c:v>
                </c:pt>
                <c:pt idx="6581">
                  <c:v>53.038237541442001</c:v>
                </c:pt>
                <c:pt idx="6582">
                  <c:v>52.939629919009597</c:v>
                </c:pt>
                <c:pt idx="6583">
                  <c:v>52.841182171388098</c:v>
                </c:pt>
                <c:pt idx="6584">
                  <c:v>52.742894082630698</c:v>
                </c:pt>
                <c:pt idx="6585">
                  <c:v>52.644765437017902</c:v>
                </c:pt>
                <c:pt idx="6586">
                  <c:v>52.546796019055002</c:v>
                </c:pt>
                <c:pt idx="6587">
                  <c:v>52.448985613473198</c:v>
                </c:pt>
                <c:pt idx="6588">
                  <c:v>52.351334005229504</c:v>
                </c:pt>
                <c:pt idx="6589">
                  <c:v>52.253840979506101</c:v>
                </c:pt>
                <c:pt idx="6590">
                  <c:v>52.156506321710502</c:v>
                </c:pt>
                <c:pt idx="6591">
                  <c:v>52.059329817474499</c:v>
                </c:pt>
                <c:pt idx="6592">
                  <c:v>51.9623112526562</c:v>
                </c:pt>
                <c:pt idx="6593">
                  <c:v>51.865450413337001</c:v>
                </c:pt>
                <c:pt idx="6594">
                  <c:v>51.768747085823001</c:v>
                </c:pt>
                <c:pt idx="6595">
                  <c:v>51.672201056646102</c:v>
                </c:pt>
                <c:pt idx="6596">
                  <c:v>51.575812112560001</c:v>
                </c:pt>
                <c:pt idx="6597">
                  <c:v>51.479580040544803</c:v>
                </c:pt>
                <c:pt idx="6598">
                  <c:v>51.383504627802999</c:v>
                </c:pt>
                <c:pt idx="6599">
                  <c:v>51.287585661760602</c:v>
                </c:pt>
                <c:pt idx="6600">
                  <c:v>51.191822930068597</c:v>
                </c:pt>
                <c:pt idx="6601">
                  <c:v>51.096216220600198</c:v>
                </c:pt>
                <c:pt idx="6602">
                  <c:v>51.000765321451702</c:v>
                </c:pt>
                <c:pt idx="6603">
                  <c:v>50.905470020943199</c:v>
                </c:pt>
                <c:pt idx="6604">
                  <c:v>50.810330107617098</c:v>
                </c:pt>
                <c:pt idx="6605">
                  <c:v>50.715345370238502</c:v>
                </c:pt>
                <c:pt idx="6606">
                  <c:v>50.620515597795603</c:v>
                </c:pt>
                <c:pt idx="6607">
                  <c:v>50.525840579498301</c:v>
                </c:pt>
                <c:pt idx="6608">
                  <c:v>50.431320104778997</c:v>
                </c:pt>
                <c:pt idx="6609">
                  <c:v>50.336953963292501</c:v>
                </c:pt>
                <c:pt idx="6610">
                  <c:v>50.242741944914698</c:v>
                </c:pt>
                <c:pt idx="6611">
                  <c:v>50.148683839743498</c:v>
                </c:pt>
                <c:pt idx="6612">
                  <c:v>50.054779438099203</c:v>
                </c:pt>
                <c:pt idx="6613">
                  <c:v>49.961028530522398</c:v>
                </c:pt>
                <c:pt idx="6614">
                  <c:v>49.867430907775102</c:v>
                </c:pt>
                <c:pt idx="6615">
                  <c:v>49.773986360840603</c:v>
                </c:pt>
                <c:pt idx="6616">
                  <c:v>49.680694680922997</c:v>
                </c:pt>
                <c:pt idx="6617">
                  <c:v>49.587555659448</c:v>
                </c:pt>
                <c:pt idx="6618">
                  <c:v>49.494569088059897</c:v>
                </c:pt>
                <c:pt idx="6619">
                  <c:v>49.401734758625302</c:v>
                </c:pt>
                <c:pt idx="6620">
                  <c:v>49.309052463230302</c:v>
                </c:pt>
                <c:pt idx="6621">
                  <c:v>49.216521994180901</c:v>
                </c:pt>
                <c:pt idx="6622">
                  <c:v>49.124143144003099</c:v>
                </c:pt>
                <c:pt idx="6623">
                  <c:v>49.031915705442998</c:v>
                </c:pt>
                <c:pt idx="6624">
                  <c:v>48.939839471466001</c:v>
                </c:pt>
                <c:pt idx="6625">
                  <c:v>48.8479142352571</c:v>
                </c:pt>
                <c:pt idx="6626">
                  <c:v>48.756139790219997</c:v>
                </c:pt>
                <c:pt idx="6627">
                  <c:v>48.664515929978599</c:v>
                </c:pt>
                <c:pt idx="6628">
                  <c:v>48.573042448374601</c:v>
                </c:pt>
                <c:pt idx="6629">
                  <c:v>48.481719139468701</c:v>
                </c:pt>
                <c:pt idx="6630">
                  <c:v>48.3905457975414</c:v>
                </c:pt>
                <c:pt idx="6631">
                  <c:v>48.299522217089503</c:v>
                </c:pt>
                <c:pt idx="6632">
                  <c:v>48.208648192830601</c:v>
                </c:pt>
                <c:pt idx="6633">
                  <c:v>48.1179235196985</c:v>
                </c:pt>
                <c:pt idx="6634">
                  <c:v>48.0273479928453</c:v>
                </c:pt>
                <c:pt idx="6635">
                  <c:v>47.936921407641897</c:v>
                </c:pt>
                <c:pt idx="6636">
                  <c:v>47.846643559675201</c:v>
                </c:pt>
                <c:pt idx="6637">
                  <c:v>47.756514244751401</c:v>
                </c:pt>
                <c:pt idx="6638">
                  <c:v>47.666533258892898</c:v>
                </c:pt>
                <c:pt idx="6639">
                  <c:v>47.576700398339</c:v>
                </c:pt>
                <c:pt idx="6640">
                  <c:v>47.487015459547202</c:v>
                </c:pt>
                <c:pt idx="6641">
                  <c:v>47.397478239190598</c:v>
                </c:pt>
                <c:pt idx="6642">
                  <c:v>47.308088534159999</c:v>
                </c:pt>
                <c:pt idx="6643">
                  <c:v>47.218846141561201</c:v>
                </c:pt>
                <c:pt idx="6644">
                  <c:v>47.129750858718403</c:v>
                </c:pt>
                <c:pt idx="6645">
                  <c:v>47.040802483169998</c:v>
                </c:pt>
                <c:pt idx="6646">
                  <c:v>46.952000812672203</c:v>
                </c:pt>
                <c:pt idx="6647">
                  <c:v>46.8633456451958</c:v>
                </c:pt>
                <c:pt idx="6648">
                  <c:v>46.774836778927501</c:v>
                </c:pt>
                <c:pt idx="6649">
                  <c:v>46.686474012269898</c:v>
                </c:pt>
                <c:pt idx="6650">
                  <c:v>46.598257143840499</c:v>
                </c:pt>
                <c:pt idx="6651">
                  <c:v>46.510185972472797</c:v>
                </c:pt>
                <c:pt idx="6652">
                  <c:v>46.422260297215303</c:v>
                </c:pt>
                <c:pt idx="6653">
                  <c:v>46.334479917329503</c:v>
                </c:pt>
                <c:pt idx="6654">
                  <c:v>46.246844632295002</c:v>
                </c:pt>
                <c:pt idx="6655">
                  <c:v>46.159354241802603</c:v>
                </c:pt>
                <c:pt idx="6656">
                  <c:v>46.072008545759402</c:v>
                </c:pt>
                <c:pt idx="6657">
                  <c:v>45.9848073442867</c:v>
                </c:pt>
                <c:pt idx="6658">
                  <c:v>45.897750437719701</c:v>
                </c:pt>
                <c:pt idx="6659">
                  <c:v>45.810837626606698</c:v>
                </c:pt>
                <c:pt idx="6660">
                  <c:v>45.724068711710999</c:v>
                </c:pt>
                <c:pt idx="6661">
                  <c:v>45.637443494009297</c:v>
                </c:pt>
                <c:pt idx="6662">
                  <c:v>45.5509617746904</c:v>
                </c:pt>
                <c:pt idx="6663">
                  <c:v>45.464623355158601</c:v>
                </c:pt>
                <c:pt idx="6664">
                  <c:v>45.378428037029501</c:v>
                </c:pt>
                <c:pt idx="6665">
                  <c:v>45.292375622132603</c:v>
                </c:pt>
                <c:pt idx="6666">
                  <c:v>45.206465912509799</c:v>
                </c:pt>
                <c:pt idx="6667">
                  <c:v>45.120698710416001</c:v>
                </c:pt>
                <c:pt idx="6668">
                  <c:v>45.035073818318601</c:v>
                </c:pt>
                <c:pt idx="6669">
                  <c:v>44.9495910388966</c:v>
                </c:pt>
                <c:pt idx="6670">
                  <c:v>44.864250175042301</c:v>
                </c:pt>
                <c:pt idx="6671">
                  <c:v>44.779051029859502</c:v>
                </c:pt>
                <c:pt idx="6672">
                  <c:v>44.693993406663601</c:v>
                </c:pt>
                <c:pt idx="6673">
                  <c:v>44.609077108982099</c:v>
                </c:pt>
                <c:pt idx="6674">
                  <c:v>44.524301940553599</c:v>
                </c:pt>
                <c:pt idx="6675">
                  <c:v>44.439667705328802</c:v>
                </c:pt>
                <c:pt idx="6676">
                  <c:v>44.355174207469098</c:v>
                </c:pt>
                <c:pt idx="6677">
                  <c:v>44.270821251346703</c:v>
                </c:pt>
                <c:pt idx="6678">
                  <c:v>44.186608641545703</c:v>
                </c:pt>
                <c:pt idx="6679">
                  <c:v>44.10253618286</c:v>
                </c:pt>
                <c:pt idx="6680">
                  <c:v>44.018603680294703</c:v>
                </c:pt>
                <c:pt idx="6681">
                  <c:v>43.934810939064697</c:v>
                </c:pt>
                <c:pt idx="6682">
                  <c:v>43.851157764595499</c:v>
                </c:pt>
                <c:pt idx="6683">
                  <c:v>43.7676439625236</c:v>
                </c:pt>
                <c:pt idx="6684">
                  <c:v>43.684269338693703</c:v>
                </c:pt>
                <c:pt idx="6685">
                  <c:v>43.601033699162102</c:v>
                </c:pt>
                <c:pt idx="6686">
                  <c:v>43.517936850193102</c:v>
                </c:pt>
                <c:pt idx="6687">
                  <c:v>43.434978598261502</c:v>
                </c:pt>
                <c:pt idx="6688">
                  <c:v>43.3521587500518</c:v>
                </c:pt>
                <c:pt idx="6689">
                  <c:v>43.269477112456698</c:v>
                </c:pt>
                <c:pt idx="6690">
                  <c:v>43.186933492578</c:v>
                </c:pt>
                <c:pt idx="6691">
                  <c:v>43.104527697727598</c:v>
                </c:pt>
                <c:pt idx="6692">
                  <c:v>43.022259535423998</c:v>
                </c:pt>
                <c:pt idx="6693">
                  <c:v>42.9401288133962</c:v>
                </c:pt>
                <c:pt idx="6694">
                  <c:v>42.858135339581203</c:v>
                </c:pt>
                <c:pt idx="6695">
                  <c:v>42.776278922122799</c:v>
                </c:pt>
                <c:pt idx="6696">
                  <c:v>42.694559369375</c:v>
                </c:pt>
                <c:pt idx="6697">
                  <c:v>42.612976489898003</c:v>
                </c:pt>
                <c:pt idx="6698">
                  <c:v>42.5315300924605</c:v>
                </c:pt>
                <c:pt idx="6699">
                  <c:v>42.450219986039002</c:v>
                </c:pt>
                <c:pt idx="6700">
                  <c:v>42.369045979817002</c:v>
                </c:pt>
                <c:pt idx="6701">
                  <c:v>42.2880078831855</c:v>
                </c:pt>
                <c:pt idx="6702">
                  <c:v>42.207105505742597</c:v>
                </c:pt>
                <c:pt idx="6703">
                  <c:v>42.126338657293701</c:v>
                </c:pt>
                <c:pt idx="6704">
                  <c:v>42.045707147850202</c:v>
                </c:pt>
                <c:pt idx="6705">
                  <c:v>41.965210787631399</c:v>
                </c:pt>
                <c:pt idx="6706">
                  <c:v>41.884849387061799</c:v>
                </c:pt>
                <c:pt idx="6707">
                  <c:v>41.804622756773298</c:v>
                </c:pt>
                <c:pt idx="6708">
                  <c:v>41.7245307076033</c:v>
                </c:pt>
                <c:pt idx="6709">
                  <c:v>41.644573050595703</c:v>
                </c:pt>
                <c:pt idx="6710">
                  <c:v>41.564749597000002</c:v>
                </c:pt>
                <c:pt idx="6711">
                  <c:v>41.485060158271899</c:v>
                </c:pt>
                <c:pt idx="6712">
                  <c:v>41.405504546072002</c:v>
                </c:pt>
                <c:pt idx="6713">
                  <c:v>41.3260825722666</c:v>
                </c:pt>
                <c:pt idx="6714">
                  <c:v>41.246794048927498</c:v>
                </c:pt>
                <c:pt idx="6715">
                  <c:v>41.167638788331899</c:v>
                </c:pt>
                <c:pt idx="6716">
                  <c:v>41.088616602960798</c:v>
                </c:pt>
                <c:pt idx="6717">
                  <c:v>41.009727305501002</c:v>
                </c:pt>
                <c:pt idx="6718">
                  <c:v>40.930970708844001</c:v>
                </c:pt>
                <c:pt idx="6719">
                  <c:v>40.852346626085101</c:v>
                </c:pt>
                <c:pt idx="6720">
                  <c:v>40.773854870524403</c:v>
                </c:pt>
                <c:pt idx="6721">
                  <c:v>40.695495255666202</c:v>
                </c:pt>
                <c:pt idx="6722">
                  <c:v>40.617267595218699</c:v>
                </c:pt>
                <c:pt idx="6723">
                  <c:v>40.539171703094198</c:v>
                </c:pt>
                <c:pt idx="6724">
                  <c:v>40.4612073934085</c:v>
                </c:pt>
                <c:pt idx="6725">
                  <c:v>40.383374480480398</c:v>
                </c:pt>
                <c:pt idx="6726">
                  <c:v>40.305672778833902</c:v>
                </c:pt>
                <c:pt idx="6727">
                  <c:v>40.228102103194097</c:v>
                </c:pt>
                <c:pt idx="6728">
                  <c:v>40.150662268490699</c:v>
                </c:pt>
                <c:pt idx="6729">
                  <c:v>40.073353089856099</c:v>
                </c:pt>
                <c:pt idx="6730">
                  <c:v>39.996174382624602</c:v>
                </c:pt>
                <c:pt idx="6731">
                  <c:v>39.919125962334299</c:v>
                </c:pt>
                <c:pt idx="6732">
                  <c:v>39.842207644725498</c:v>
                </c:pt>
                <c:pt idx="6733">
                  <c:v>39.765419245740198</c:v>
                </c:pt>
                <c:pt idx="6734">
                  <c:v>39.688760581523198</c:v>
                </c:pt>
                <c:pt idx="6735">
                  <c:v>39.612231468421001</c:v>
                </c:pt>
                <c:pt idx="6736">
                  <c:v>39.535831722982699</c:v>
                </c:pt>
                <c:pt idx="6737">
                  <c:v>39.459561161958298</c:v>
                </c:pt>
                <c:pt idx="6738">
                  <c:v>39.383419602299298</c:v>
                </c:pt>
                <c:pt idx="6739">
                  <c:v>39.307406861159798</c:v>
                </c:pt>
                <c:pt idx="6740">
                  <c:v>39.2315227558937</c:v>
                </c:pt>
                <c:pt idx="6741">
                  <c:v>39.155767104057098</c:v>
                </c:pt>
                <c:pt idx="6742">
                  <c:v>39.080139723406397</c:v>
                </c:pt>
                <c:pt idx="6743">
                  <c:v>39.004640431899098</c:v>
                </c:pt>
                <c:pt idx="6744">
                  <c:v>38.929269047693303</c:v>
                </c:pt>
                <c:pt idx="6745">
                  <c:v>38.8540253891478</c:v>
                </c:pt>
                <c:pt idx="6746">
                  <c:v>38.778909274821402</c:v>
                </c:pt>
                <c:pt idx="6747">
                  <c:v>38.703920523473201</c:v>
                </c:pt>
                <c:pt idx="6748">
                  <c:v>38.629058954062401</c:v>
                </c:pt>
                <c:pt idx="6749">
                  <c:v>38.554324385748899</c:v>
                </c:pt>
                <c:pt idx="6750">
                  <c:v>38.479716637890803</c:v>
                </c:pt>
                <c:pt idx="6751">
                  <c:v>38.405235530046497</c:v>
                </c:pt>
                <c:pt idx="6752">
                  <c:v>38.330880881974601</c:v>
                </c:pt>
                <c:pt idx="6753">
                  <c:v>38.256652513631501</c:v>
                </c:pt>
                <c:pt idx="6754">
                  <c:v>38.182550245173999</c:v>
                </c:pt>
                <c:pt idx="6755">
                  <c:v>38.108573896957701</c:v>
                </c:pt>
                <c:pt idx="6756">
                  <c:v>38.034723289536402</c:v>
                </c:pt>
                <c:pt idx="6757">
                  <c:v>37.9609982436629</c:v>
                </c:pt>
                <c:pt idx="6758">
                  <c:v>37.887398580288803</c:v>
                </c:pt>
                <c:pt idx="6759">
                  <c:v>37.813924120564103</c:v>
                </c:pt>
                <c:pt idx="6760">
                  <c:v>37.740574685836101</c:v>
                </c:pt>
                <c:pt idx="6761">
                  <c:v>37.6673500976515</c:v>
                </c:pt>
                <c:pt idx="6762">
                  <c:v>37.594250177753999</c:v>
                </c:pt>
                <c:pt idx="6763">
                  <c:v>37.521274748085403</c:v>
                </c:pt>
                <c:pt idx="6764">
                  <c:v>37.448423630785598</c:v>
                </c:pt>
                <c:pt idx="6765">
                  <c:v>37.375696648191102</c:v>
                </c:pt>
                <c:pt idx="6766">
                  <c:v>37.303093622836002</c:v>
                </c:pt>
                <c:pt idx="6767">
                  <c:v>37.230614377452198</c:v>
                </c:pt>
                <c:pt idx="6768">
                  <c:v>37.158258734967802</c:v>
                </c:pt>
                <c:pt idx="6769">
                  <c:v>37.086026518508</c:v>
                </c:pt>
                <c:pt idx="6770">
                  <c:v>37.013917551395302</c:v>
                </c:pt>
                <c:pt idx="6771">
                  <c:v>36.941931657147599</c:v>
                </c:pt>
                <c:pt idx="6772">
                  <c:v>36.870068659480502</c:v>
                </c:pt>
                <c:pt idx="6773">
                  <c:v>36.798328382305598</c:v>
                </c:pt>
                <c:pt idx="6774">
                  <c:v>36.726710649729299</c:v>
                </c:pt>
                <c:pt idx="6775">
                  <c:v>36.6552152860558</c:v>
                </c:pt>
                <c:pt idx="6776">
                  <c:v>36.5838421157843</c:v>
                </c:pt>
                <c:pt idx="6777">
                  <c:v>36.512590963609902</c:v>
                </c:pt>
                <c:pt idx="6778">
                  <c:v>36.441461654422</c:v>
                </c:pt>
                <c:pt idx="6779">
                  <c:v>36.3704540133078</c:v>
                </c:pt>
                <c:pt idx="6780">
                  <c:v>36.299567865547502</c:v>
                </c:pt>
                <c:pt idx="6781">
                  <c:v>36.228803036617499</c:v>
                </c:pt>
                <c:pt idx="6782">
                  <c:v>36.158159352188598</c:v>
                </c:pt>
                <c:pt idx="6783">
                  <c:v>36.087636638127101</c:v>
                </c:pt>
                <c:pt idx="6784">
                  <c:v>36.0172347204931</c:v>
                </c:pt>
                <c:pt idx="6785">
                  <c:v>35.9469534255418</c:v>
                </c:pt>
                <c:pt idx="6786">
                  <c:v>35.876792579722</c:v>
                </c:pt>
                <c:pt idx="6787">
                  <c:v>35.806752009677702</c:v>
                </c:pt>
                <c:pt idx="6788">
                  <c:v>35.7368315422462</c:v>
                </c:pt>
                <c:pt idx="6789">
                  <c:v>35.667031004458998</c:v>
                </c:pt>
                <c:pt idx="6790">
                  <c:v>35.597350223541497</c:v>
                </c:pt>
                <c:pt idx="6791">
                  <c:v>35.527789026911698</c:v>
                </c:pt>
                <c:pt idx="6792">
                  <c:v>35.458347242182299</c:v>
                </c:pt>
                <c:pt idx="6793">
                  <c:v>35.389024697158597</c:v>
                </c:pt>
                <c:pt idx="6794">
                  <c:v>35.319821219839099</c:v>
                </c:pt>
                <c:pt idx="6795">
                  <c:v>35.250736638415802</c:v>
                </c:pt>
                <c:pt idx="6796">
                  <c:v>35.181770781272597</c:v>
                </c:pt>
                <c:pt idx="6797">
                  <c:v>35.112923476987</c:v>
                </c:pt>
                <c:pt idx="6798">
                  <c:v>35.044194554328598</c:v>
                </c:pt>
                <c:pt idx="6799">
                  <c:v>34.975583842259603</c:v>
                </c:pt>
                <c:pt idx="6800">
                  <c:v>34.907091169934198</c:v>
                </c:pt>
                <c:pt idx="6801">
                  <c:v>34.838716366699103</c:v>
                </c:pt>
                <c:pt idx="6802">
                  <c:v>34.7704592620928</c:v>
                </c:pt>
                <c:pt idx="6803">
                  <c:v>34.702319685845303</c:v>
                </c:pt>
                <c:pt idx="6804">
                  <c:v>34.634297467878703</c:v>
                </c:pt>
                <c:pt idx="6805">
                  <c:v>34.566392438306003</c:v>
                </c:pt>
                <c:pt idx="6806">
                  <c:v>34.498604427432497</c:v>
                </c:pt>
                <c:pt idx="6807">
                  <c:v>34.430933265754099</c:v>
                </c:pt>
                <c:pt idx="6808">
                  <c:v>34.363378783958098</c:v>
                </c:pt>
                <c:pt idx="6809">
                  <c:v>34.295940812922296</c:v>
                </c:pt>
                <c:pt idx="6810">
                  <c:v>34.228619183715701</c:v>
                </c:pt>
                <c:pt idx="6811">
                  <c:v>34.161413727597498</c:v>
                </c:pt>
                <c:pt idx="6812">
                  <c:v>34.094324276018298</c:v>
                </c:pt>
                <c:pt idx="6813">
                  <c:v>34.0273506606175</c:v>
                </c:pt>
                <c:pt idx="6814">
                  <c:v>33.960492713226401</c:v>
                </c:pt>
                <c:pt idx="6815">
                  <c:v>33.893750265865101</c:v>
                </c:pt>
                <c:pt idx="6816">
                  <c:v>33.827123150744399</c:v>
                </c:pt>
                <c:pt idx="6817">
                  <c:v>33.7606112002644</c:v>
                </c:pt>
                <c:pt idx="6818">
                  <c:v>33.6942142470145</c:v>
                </c:pt>
                <c:pt idx="6819">
                  <c:v>33.627932123774698</c:v>
                </c:pt>
                <c:pt idx="6820">
                  <c:v>33.561764663513301</c:v>
                </c:pt>
                <c:pt idx="6821">
                  <c:v>33.495711699388302</c:v>
                </c:pt>
                <c:pt idx="6822">
                  <c:v>33.4297730647462</c:v>
                </c:pt>
                <c:pt idx="6823">
                  <c:v>33.363948593122799</c:v>
                </c:pt>
                <c:pt idx="6824">
                  <c:v>33.2982381182428</c:v>
                </c:pt>
                <c:pt idx="6825">
                  <c:v>33.232641474018799</c:v>
                </c:pt>
                <c:pt idx="6826">
                  <c:v>33.167158494552801</c:v>
                </c:pt>
                <c:pt idx="6827">
                  <c:v>33.101789014134098</c:v>
                </c:pt>
                <c:pt idx="6828">
                  <c:v>33.036532867241</c:v>
                </c:pt>
                <c:pt idx="6829">
                  <c:v>32.9713898885392</c:v>
                </c:pt>
                <c:pt idx="6830">
                  <c:v>32.906359912882799</c:v>
                </c:pt>
                <c:pt idx="6831">
                  <c:v>32.841442775312899</c:v>
                </c:pt>
                <c:pt idx="6832">
                  <c:v>32.776638311059202</c:v>
                </c:pt>
                <c:pt idx="6833">
                  <c:v>32.711946355537499</c:v>
                </c:pt>
                <c:pt idx="6834">
                  <c:v>32.647366744352198</c:v>
                </c:pt>
                <c:pt idx="6835">
                  <c:v>32.582899313294</c:v>
                </c:pt>
                <c:pt idx="6836">
                  <c:v>32.518543898340504</c:v>
                </c:pt>
                <c:pt idx="6837">
                  <c:v>32.4543003356575</c:v>
                </c:pt>
                <c:pt idx="6838">
                  <c:v>32.3901684615957</c:v>
                </c:pt>
                <c:pt idx="6839">
                  <c:v>32.326148112692898</c:v>
                </c:pt>
                <c:pt idx="6840">
                  <c:v>32.262239125674299</c:v>
                </c:pt>
                <c:pt idx="6841">
                  <c:v>32.198441337450397</c:v>
                </c:pt>
                <c:pt idx="6842">
                  <c:v>32.134754585117697</c:v>
                </c:pt>
                <c:pt idx="6843">
                  <c:v>32.071178705959902</c:v>
                </c:pt>
                <c:pt idx="6844">
                  <c:v>32.0077135374449</c:v>
                </c:pt>
                <c:pt idx="6845">
                  <c:v>31.9443589172269</c:v>
                </c:pt>
                <c:pt idx="6846">
                  <c:v>31.881114683146802</c:v>
                </c:pt>
                <c:pt idx="6847">
                  <c:v>31.817980673229101</c:v>
                </c:pt>
                <c:pt idx="6848">
                  <c:v>31.7549567256847</c:v>
                </c:pt>
                <c:pt idx="6849">
                  <c:v>31.6920426789091</c:v>
                </c:pt>
                <c:pt idx="6850">
                  <c:v>31.6292383714833</c:v>
                </c:pt>
                <c:pt idx="6851">
                  <c:v>31.566543642172999</c:v>
                </c:pt>
                <c:pt idx="6852">
                  <c:v>31.503958329927801</c:v>
                </c:pt>
                <c:pt idx="6853">
                  <c:v>31.441482273882801</c:v>
                </c:pt>
                <c:pt idx="6854">
                  <c:v>31.379115313356898</c:v>
                </c:pt>
                <c:pt idx="6855">
                  <c:v>31.3168572878538</c:v>
                </c:pt>
                <c:pt idx="6856">
                  <c:v>31.254708037060901</c:v>
                </c:pt>
                <c:pt idx="6857">
                  <c:v>31.1926674008497</c:v>
                </c:pt>
                <c:pt idx="6858">
                  <c:v>31.1307352192755</c:v>
                </c:pt>
                <c:pt idx="6859">
                  <c:v>31.0689113325768</c:v>
                </c:pt>
                <c:pt idx="6860">
                  <c:v>31.0071955811772</c:v>
                </c:pt>
                <c:pt idx="6861">
                  <c:v>30.945587805681601</c:v>
                </c:pt>
                <c:pt idx="6862">
                  <c:v>30.884087846879599</c:v>
                </c:pt>
                <c:pt idx="6863">
                  <c:v>30.8226955457441</c:v>
                </c:pt>
                <c:pt idx="6864">
                  <c:v>30.7614107434289</c:v>
                </c:pt>
                <c:pt idx="6865">
                  <c:v>30.700233281273601</c:v>
                </c:pt>
                <c:pt idx="6866">
                  <c:v>30.6391630007979</c:v>
                </c:pt>
                <c:pt idx="6867">
                  <c:v>30.578199743706001</c:v>
                </c:pt>
                <c:pt idx="6868">
                  <c:v>30.5173433518829</c:v>
                </c:pt>
                <c:pt idx="6869">
                  <c:v>30.456593667396699</c:v>
                </c:pt>
                <c:pt idx="6870">
                  <c:v>30.3959505324977</c:v>
                </c:pt>
                <c:pt idx="6871">
                  <c:v>30.335413789617999</c:v>
                </c:pt>
                <c:pt idx="6872">
                  <c:v>30.2749832813711</c:v>
                </c:pt>
                <c:pt idx="6873">
                  <c:v>30.214658850552802</c:v>
                </c:pt>
                <c:pt idx="6874">
                  <c:v>30.1544403401404</c:v>
                </c:pt>
                <c:pt idx="6875">
                  <c:v>30.094327593292402</c:v>
                </c:pt>
                <c:pt idx="6876">
                  <c:v>30.0343204533484</c:v>
                </c:pt>
                <c:pt idx="6877">
                  <c:v>29.974418763829</c:v>
                </c:pt>
                <c:pt idx="6878">
                  <c:v>29.914622368436799</c:v>
                </c:pt>
                <c:pt idx="6879">
                  <c:v>29.854931111054</c:v>
                </c:pt>
                <c:pt idx="6880">
                  <c:v>29.795344835744601</c:v>
                </c:pt>
                <c:pt idx="6881">
                  <c:v>29.735863386751699</c:v>
                </c:pt>
                <c:pt idx="6882">
                  <c:v>29.676486608500301</c:v>
                </c:pt>
                <c:pt idx="6883">
                  <c:v>29.617214345594999</c:v>
                </c:pt>
                <c:pt idx="6884">
                  <c:v>29.558046442820199</c:v>
                </c:pt>
                <c:pt idx="6885">
                  <c:v>29.498982745141099</c:v>
                </c:pt>
                <c:pt idx="6886">
                  <c:v>29.440023097702301</c:v>
                </c:pt>
                <c:pt idx="6887">
                  <c:v>29.381167345828</c:v>
                </c:pt>
                <c:pt idx="6888">
                  <c:v>29.322415335022399</c:v>
                </c:pt>
                <c:pt idx="6889">
                  <c:v>29.263766910968201</c:v>
                </c:pt>
                <c:pt idx="6890">
                  <c:v>29.205221919528501</c:v>
                </c:pt>
                <c:pt idx="6891">
                  <c:v>29.1467802067449</c:v>
                </c:pt>
                <c:pt idx="6892">
                  <c:v>29.088441618837699</c:v>
                </c:pt>
                <c:pt idx="6893">
                  <c:v>29.030206002207599</c:v>
                </c:pt>
                <c:pt idx="6894">
                  <c:v>28.972073203432</c:v>
                </c:pt>
                <c:pt idx="6895">
                  <c:v>28.914043069268299</c:v>
                </c:pt>
                <c:pt idx="6896">
                  <c:v>28.856115446651799</c:v>
                </c:pt>
                <c:pt idx="6897">
                  <c:v>28.798290182696</c:v>
                </c:pt>
                <c:pt idx="6898">
                  <c:v>28.7405671246926</c:v>
                </c:pt>
                <c:pt idx="6899">
                  <c:v>28.682946120111801</c:v>
                </c:pt>
                <c:pt idx="6900">
                  <c:v>28.6254270166014</c:v>
                </c:pt>
                <c:pt idx="6901">
                  <c:v>28.568009661986402</c:v>
                </c:pt>
                <c:pt idx="6902">
                  <c:v>28.510693904269999</c:v>
                </c:pt>
                <c:pt idx="6903">
                  <c:v>28.453479591632998</c:v>
                </c:pt>
                <c:pt idx="6904">
                  <c:v>28.3963665724329</c:v>
                </c:pt>
                <c:pt idx="6905">
                  <c:v>28.339354695204801</c:v>
                </c:pt>
                <c:pt idx="6906">
                  <c:v>28.282443808661199</c:v>
                </c:pt>
                <c:pt idx="6907">
                  <c:v>28.225633761690599</c:v>
                </c:pt>
                <c:pt idx="6908">
                  <c:v>28.168924403358901</c:v>
                </c:pt>
                <c:pt idx="6909">
                  <c:v>28.112315582908199</c:v>
                </c:pt>
                <c:pt idx="6910">
                  <c:v>28.055807149757701</c:v>
                </c:pt>
                <c:pt idx="6911">
                  <c:v>27.999398953502599</c:v>
                </c:pt>
                <c:pt idx="6912">
                  <c:v>27.943090843914</c:v>
                </c:pt>
                <c:pt idx="6913">
                  <c:v>27.886882670939599</c:v>
                </c:pt>
                <c:pt idx="6914">
                  <c:v>27.830774284702201</c:v>
                </c:pt>
                <c:pt idx="6915">
                  <c:v>27.774765535501999</c:v>
                </c:pt>
                <c:pt idx="6916">
                  <c:v>27.718856273812801</c:v>
                </c:pt>
                <c:pt idx="6917">
                  <c:v>27.6630463502858</c:v>
                </c:pt>
                <c:pt idx="6918">
                  <c:v>27.607335615745999</c:v>
                </c:pt>
                <c:pt idx="6919">
                  <c:v>27.5517239211947</c:v>
                </c:pt>
                <c:pt idx="6920">
                  <c:v>27.4962111178078</c:v>
                </c:pt>
                <c:pt idx="6921">
                  <c:v>27.440797056936201</c:v>
                </c:pt>
                <c:pt idx="6922">
                  <c:v>27.385481590105599</c:v>
                </c:pt>
                <c:pt idx="6923">
                  <c:v>27.330264569016801</c:v>
                </c:pt>
                <c:pt idx="6924">
                  <c:v>27.275145845544401</c:v>
                </c:pt>
                <c:pt idx="6925">
                  <c:v>27.2201252717385</c:v>
                </c:pt>
                <c:pt idx="6926">
                  <c:v>27.165202699822</c:v>
                </c:pt>
                <c:pt idx="6927">
                  <c:v>27.110377982193199</c:v>
                </c:pt>
                <c:pt idx="6928">
                  <c:v>27.0556509714234</c:v>
                </c:pt>
                <c:pt idx="6929">
                  <c:v>27.0010215202587</c:v>
                </c:pt>
                <c:pt idx="6930">
                  <c:v>26.946489481617899</c:v>
                </c:pt>
                <c:pt idx="6931">
                  <c:v>26.8920547085946</c:v>
                </c:pt>
                <c:pt idx="6932">
                  <c:v>26.837717054454799</c:v>
                </c:pt>
                <c:pt idx="6933">
                  <c:v>26.783476372637899</c:v>
                </c:pt>
                <c:pt idx="6934">
                  <c:v>26.7293325167572</c:v>
                </c:pt>
                <c:pt idx="6935">
                  <c:v>26.675285340597899</c:v>
                </c:pt>
                <c:pt idx="6936">
                  <c:v>26.621334698119199</c:v>
                </c:pt>
                <c:pt idx="6937">
                  <c:v>26.5674804434523</c:v>
                </c:pt>
                <c:pt idx="6938">
                  <c:v>26.513722430901399</c:v>
                </c:pt>
                <c:pt idx="6939">
                  <c:v>26.460060514943098</c:v>
                </c:pt>
                <c:pt idx="6940">
                  <c:v>26.406494550225901</c:v>
                </c:pt>
                <c:pt idx="6941">
                  <c:v>26.353024391571001</c:v>
                </c:pt>
                <c:pt idx="6942">
                  <c:v>26.299649893971299</c:v>
                </c:pt>
                <c:pt idx="6943">
                  <c:v>26.246370912592599</c:v>
                </c:pt>
                <c:pt idx="6944">
                  <c:v>26.193187302770902</c:v>
                </c:pt>
                <c:pt idx="6945">
                  <c:v>26.140098920014999</c:v>
                </c:pt>
                <c:pt idx="6946">
                  <c:v>26.0871056200046</c:v>
                </c:pt>
                <c:pt idx="6947">
                  <c:v>26.034207258591401</c:v>
                </c:pt>
                <c:pt idx="6948">
                  <c:v>25.981403691797901</c:v>
                </c:pt>
                <c:pt idx="6949">
                  <c:v>25.9286947758177</c:v>
                </c:pt>
                <c:pt idx="6950">
                  <c:v>25.876080367015199</c:v>
                </c:pt>
                <c:pt idx="6951">
                  <c:v>25.823560321926401</c:v>
                </c:pt>
                <c:pt idx="6952">
                  <c:v>25.771134497257201</c:v>
                </c:pt>
                <c:pt idx="6953">
                  <c:v>25.718802749884102</c:v>
                </c:pt>
                <c:pt idx="6954">
                  <c:v>25.666564936854201</c:v>
                </c:pt>
                <c:pt idx="6955">
                  <c:v>25.614420915385502</c:v>
                </c:pt>
                <c:pt idx="6956">
                  <c:v>25.562370542864802</c:v>
                </c:pt>
                <c:pt idx="6957">
                  <c:v>25.5104136768499</c:v>
                </c:pt>
                <c:pt idx="6958">
                  <c:v>25.458550175068702</c:v>
                </c:pt>
                <c:pt idx="6959">
                  <c:v>25.406779895417699</c:v>
                </c:pt>
                <c:pt idx="6960">
                  <c:v>25.355102695964099</c:v>
                </c:pt>
                <c:pt idx="6961">
                  <c:v>25.303518434943701</c:v>
                </c:pt>
                <c:pt idx="6962">
                  <c:v>25.2520269707626</c:v>
                </c:pt>
                <c:pt idx="6963">
                  <c:v>25.2006281619948</c:v>
                </c:pt>
                <c:pt idx="6964">
                  <c:v>25.149321867384799</c:v>
                </c:pt>
                <c:pt idx="6965">
                  <c:v>25.098107945845101</c:v>
                </c:pt>
                <c:pt idx="6966">
                  <c:v>25.046986256457199</c:v>
                </c:pt>
                <c:pt idx="6967">
                  <c:v>24.995956658471201</c:v>
                </c:pt>
                <c:pt idx="6968">
                  <c:v>24.945019011305401</c:v>
                </c:pt>
                <c:pt idx="6969">
                  <c:v>24.8941731745475</c:v>
                </c:pt>
                <c:pt idx="6970">
                  <c:v>24.843419007951798</c:v>
                </c:pt>
                <c:pt idx="6971">
                  <c:v>24.792756371443101</c:v>
                </c:pt>
                <c:pt idx="6972">
                  <c:v>24.742185125111401</c:v>
                </c:pt>
                <c:pt idx="6973">
                  <c:v>24.691705129216398</c:v>
                </c:pt>
                <c:pt idx="6974">
                  <c:v>24.6413162441855</c:v>
                </c:pt>
                <c:pt idx="6975">
                  <c:v>24.591018330612201</c:v>
                </c:pt>
                <c:pt idx="6976">
                  <c:v>24.540811249259001</c:v>
                </c:pt>
                <c:pt idx="6977">
                  <c:v>24.490694861054799</c:v>
                </c:pt>
                <c:pt idx="6978">
                  <c:v>24.440669027096199</c:v>
                </c:pt>
                <c:pt idx="6979">
                  <c:v>24.3907336086463</c:v>
                </c:pt>
                <c:pt idx="6980">
                  <c:v>24.340888467135301</c:v>
                </c:pt>
                <c:pt idx="6981">
                  <c:v>24.291133464160701</c:v>
                </c:pt>
                <c:pt idx="6982">
                  <c:v>24.241468461485201</c:v>
                </c:pt>
                <c:pt idx="6983">
                  <c:v>24.1918933210397</c:v>
                </c:pt>
                <c:pt idx="6984">
                  <c:v>24.142407904920699</c:v>
                </c:pt>
                <c:pt idx="6985">
                  <c:v>24.093012075390401</c:v>
                </c:pt>
                <c:pt idx="6986">
                  <c:v>24.043705694877499</c:v>
                </c:pt>
                <c:pt idx="6987">
                  <c:v>23.994488625977102</c:v>
                </c:pt>
                <c:pt idx="6988">
                  <c:v>23.9453607314496</c:v>
                </c:pt>
                <c:pt idx="6989">
                  <c:v>23.896321874221002</c:v>
                </c:pt>
                <c:pt idx="6990">
                  <c:v>23.8473719173831</c:v>
                </c:pt>
                <c:pt idx="6991">
                  <c:v>23.798510724193299</c:v>
                </c:pt>
                <c:pt idx="6992">
                  <c:v>23.749738158073601</c:v>
                </c:pt>
                <c:pt idx="6993">
                  <c:v>23.701054082612099</c:v>
                </c:pt>
                <c:pt idx="6994">
                  <c:v>23.652458361560701</c:v>
                </c:pt>
                <c:pt idx="6995">
                  <c:v>23.603950858837599</c:v>
                </c:pt>
                <c:pt idx="6996">
                  <c:v>23.555531438524401</c:v>
                </c:pt>
                <c:pt idx="6997">
                  <c:v>23.5071999648681</c:v>
                </c:pt>
                <c:pt idx="6998">
                  <c:v>23.458956302279599</c:v>
                </c:pt>
                <c:pt idx="6999">
                  <c:v>23.410800315335401</c:v>
                </c:pt>
                <c:pt idx="7000">
                  <c:v>23.362731868774201</c:v>
                </c:pt>
                <c:pt idx="7001">
                  <c:v>23.314750827500799</c:v>
                </c:pt>
                <c:pt idx="7002">
                  <c:v>23.266857056582399</c:v>
                </c:pt>
                <c:pt idx="7003">
                  <c:v>23.219050421250898</c:v>
                </c:pt>
                <c:pt idx="7004">
                  <c:v>23.171330786901599</c:v>
                </c:pt>
                <c:pt idx="7005">
                  <c:v>23.123698019093201</c:v>
                </c:pt>
                <c:pt idx="7006">
                  <c:v>23.076151983547899</c:v>
                </c:pt>
                <c:pt idx="7007">
                  <c:v>23.028692546151401</c:v>
                </c:pt>
                <c:pt idx="7008">
                  <c:v>22.981319572952199</c:v>
                </c:pt>
                <c:pt idx="7009">
                  <c:v>22.9340329301622</c:v>
                </c:pt>
                <c:pt idx="7010">
                  <c:v>22.886832484155502</c:v>
                </c:pt>
                <c:pt idx="7011">
                  <c:v>22.839718101469099</c:v>
                </c:pt>
                <c:pt idx="7012">
                  <c:v>22.792689648803901</c:v>
                </c:pt>
                <c:pt idx="7013">
                  <c:v>22.7457469930211</c:v>
                </c:pt>
                <c:pt idx="7014">
                  <c:v>22.698890001145902</c:v>
                </c:pt>
                <c:pt idx="7015">
                  <c:v>22.6521185403655</c:v>
                </c:pt>
                <c:pt idx="7016">
                  <c:v>22.605432478028298</c:v>
                </c:pt>
                <c:pt idx="7017">
                  <c:v>22.558831681645501</c:v>
                </c:pt>
                <c:pt idx="7018">
                  <c:v>22.5123160188894</c:v>
                </c:pt>
                <c:pt idx="7019">
                  <c:v>22.4658853575948</c:v>
                </c:pt>
                <c:pt idx="7020">
                  <c:v>22.4195395657575</c:v>
                </c:pt>
                <c:pt idx="7021">
                  <c:v>22.3732785115346</c:v>
                </c:pt>
                <c:pt idx="7022">
                  <c:v>22.327102063244801</c:v>
                </c:pt>
                <c:pt idx="7023">
                  <c:v>22.281010089368301</c:v>
                </c:pt>
                <c:pt idx="7024">
                  <c:v>22.2350024585452</c:v>
                </c:pt>
                <c:pt idx="7025">
                  <c:v>22.189079039577301</c:v>
                </c:pt>
                <c:pt idx="7026">
                  <c:v>22.143239701427301</c:v>
                </c:pt>
                <c:pt idx="7027">
                  <c:v>22.097484313217901</c:v>
                </c:pt>
                <c:pt idx="7028">
                  <c:v>22.0518127442331</c:v>
                </c:pt>
                <c:pt idx="7029">
                  <c:v>22.006224863916</c:v>
                </c:pt>
                <c:pt idx="7030">
                  <c:v>21.960720541871201</c:v>
                </c:pt>
                <c:pt idx="7031">
                  <c:v>21.915299647862401</c:v>
                </c:pt>
                <c:pt idx="7032">
                  <c:v>21.869962051814198</c:v>
                </c:pt>
                <c:pt idx="7033">
                  <c:v>21.824707623810301</c:v>
                </c:pt>
                <c:pt idx="7034">
                  <c:v>21.779536234094699</c:v>
                </c:pt>
                <c:pt idx="7035">
                  <c:v>21.734447753069801</c:v>
                </c:pt>
                <c:pt idx="7036">
                  <c:v>21.689442051298901</c:v>
                </c:pt>
                <c:pt idx="7037">
                  <c:v>21.644518999503699</c:v>
                </c:pt>
                <c:pt idx="7038">
                  <c:v>21.599678468565099</c:v>
                </c:pt>
                <c:pt idx="7039">
                  <c:v>21.554920329523402</c:v>
                </c:pt>
                <c:pt idx="7040">
                  <c:v>21.510244453577702</c:v>
                </c:pt>
                <c:pt idx="7041">
                  <c:v>21.465650712086099</c:v>
                </c:pt>
                <c:pt idx="7042">
                  <c:v>21.421138976564201</c:v>
                </c:pt>
                <c:pt idx="7043">
                  <c:v>21.376709118687799</c:v>
                </c:pt>
                <c:pt idx="7044">
                  <c:v>21.3323610102894</c:v>
                </c:pt>
                <c:pt idx="7045">
                  <c:v>21.288094523361199</c:v>
                </c:pt>
                <c:pt idx="7046">
                  <c:v>21.243909530053099</c:v>
                </c:pt>
                <c:pt idx="7047">
                  <c:v>21.199805902671802</c:v>
                </c:pt>
                <c:pt idx="7048">
                  <c:v>21.155783513684099</c:v>
                </c:pt>
                <c:pt idx="7049">
                  <c:v>21.111842235712299</c:v>
                </c:pt>
                <c:pt idx="7050">
                  <c:v>21.067981941537401</c:v>
                </c:pt>
                <c:pt idx="7051">
                  <c:v>21.0242025040979</c:v>
                </c:pt>
                <c:pt idx="7052">
                  <c:v>20.980503796489401</c:v>
                </c:pt>
                <c:pt idx="7053">
                  <c:v>20.936885691964701</c:v>
                </c:pt>
                <c:pt idx="7054">
                  <c:v>20.8933480639339</c:v>
                </c:pt>
                <c:pt idx="7055">
                  <c:v>20.849890785963598</c:v>
                </c:pt>
                <c:pt idx="7056">
                  <c:v>20.8065137317775</c:v>
                </c:pt>
                <c:pt idx="7057">
                  <c:v>20.763216775256101</c:v>
                </c:pt>
                <c:pt idx="7058">
                  <c:v>20.7199997904358</c:v>
                </c:pt>
                <c:pt idx="7059">
                  <c:v>20.676862651510799</c:v>
                </c:pt>
                <c:pt idx="7060">
                  <c:v>20.633805232829999</c:v>
                </c:pt>
                <c:pt idx="7061">
                  <c:v>20.5908274088989</c:v>
                </c:pt>
                <c:pt idx="7062">
                  <c:v>20.547929054379999</c:v>
                </c:pt>
                <c:pt idx="7063">
                  <c:v>20.5051100440906</c:v>
                </c:pt>
                <c:pt idx="7064">
                  <c:v>20.462370253004</c:v>
                </c:pt>
                <c:pt idx="7065">
                  <c:v>20.419709556249401</c:v>
                </c:pt>
                <c:pt idx="7066">
                  <c:v>20.377127829111402</c:v>
                </c:pt>
                <c:pt idx="7067">
                  <c:v>20.3346249470301</c:v>
                </c:pt>
                <c:pt idx="7068">
                  <c:v>20.292200785600102</c:v>
                </c:pt>
                <c:pt idx="7069">
                  <c:v>20.2498552205723</c:v>
                </c:pt>
                <c:pt idx="7070">
                  <c:v>20.207588127852102</c:v>
                </c:pt>
                <c:pt idx="7071">
                  <c:v>20.165399383499</c:v>
                </c:pt>
                <c:pt idx="7072">
                  <c:v>20.123288863728099</c:v>
                </c:pt>
                <c:pt idx="7073">
                  <c:v>20.081256444908998</c:v>
                </c:pt>
                <c:pt idx="7074">
                  <c:v>20.039302003566</c:v>
                </c:pt>
                <c:pt idx="7075">
                  <c:v>19.997425416376501</c:v>
                </c:pt>
                <c:pt idx="7076">
                  <c:v>19.955626560173801</c:v>
                </c:pt>
                <c:pt idx="7077">
                  <c:v>19.913905311943701</c:v>
                </c:pt>
                <c:pt idx="7078">
                  <c:v>19.872261548827201</c:v>
                </c:pt>
                <c:pt idx="7079">
                  <c:v>19.8306951481186</c:v>
                </c:pt>
                <c:pt idx="7080">
                  <c:v>19.789205987265898</c:v>
                </c:pt>
                <c:pt idx="7081">
                  <c:v>19.747793943870601</c:v>
                </c:pt>
                <c:pt idx="7082">
                  <c:v>19.706458895687401</c:v>
                </c:pt>
                <c:pt idx="7083">
                  <c:v>19.665200720625201</c:v>
                </c:pt>
                <c:pt idx="7084">
                  <c:v>19.624019296745001</c:v>
                </c:pt>
                <c:pt idx="7085">
                  <c:v>19.582914502261598</c:v>
                </c:pt>
                <c:pt idx="7086">
                  <c:v>19.541886215542199</c:v>
                </c:pt>
                <c:pt idx="7087">
                  <c:v>19.500934315107301</c:v>
                </c:pt>
                <c:pt idx="7088">
                  <c:v>19.4600586796297</c:v>
                </c:pt>
                <c:pt idx="7089">
                  <c:v>19.4192591879346</c:v>
                </c:pt>
                <c:pt idx="7090">
                  <c:v>19.3785357189998</c:v>
                </c:pt>
                <c:pt idx="7091">
                  <c:v>19.3378881519556</c:v>
                </c:pt>
                <c:pt idx="7092">
                  <c:v>19.2973163660842</c:v>
                </c:pt>
                <c:pt idx="7093">
                  <c:v>19.2568202408197</c:v>
                </c:pt>
                <c:pt idx="7094">
                  <c:v>19.2163996557478</c:v>
                </c:pt>
                <c:pt idx="7095">
                  <c:v>19.176054490607498</c:v>
                </c:pt>
                <c:pt idx="7096">
                  <c:v>19.135784625286998</c:v>
                </c:pt>
                <c:pt idx="7097">
                  <c:v>19.095589939828098</c:v>
                </c:pt>
                <c:pt idx="7098">
                  <c:v>19.0554703144232</c:v>
                </c:pt>
                <c:pt idx="7099">
                  <c:v>19.015425629415301</c:v>
                </c:pt>
                <c:pt idx="7100">
                  <c:v>18.9754557652996</c:v>
                </c:pt>
                <c:pt idx="7101">
                  <c:v>18.935560602721601</c:v>
                </c:pt>
                <c:pt idx="7102">
                  <c:v>18.895740022477899</c:v>
                </c:pt>
                <c:pt idx="7103">
                  <c:v>18.855993905516002</c:v>
                </c:pt>
                <c:pt idx="7104">
                  <c:v>18.816322132933401</c:v>
                </c:pt>
                <c:pt idx="7105">
                  <c:v>18.776724585978499</c:v>
                </c:pt>
                <c:pt idx="7106">
                  <c:v>18.737201146050101</c:v>
                </c:pt>
                <c:pt idx="7107">
                  <c:v>18.697751694697299</c:v>
                </c:pt>
                <c:pt idx="7108">
                  <c:v>18.658376113619099</c:v>
                </c:pt>
                <c:pt idx="7109">
                  <c:v>18.619074284663899</c:v>
                </c:pt>
                <c:pt idx="7110">
                  <c:v>18.579846089830902</c:v>
                </c:pt>
                <c:pt idx="7111">
                  <c:v>18.5406914112687</c:v>
                </c:pt>
                <c:pt idx="7112">
                  <c:v>18.501610131275701</c:v>
                </c:pt>
                <c:pt idx="7113">
                  <c:v>18.462602132298102</c:v>
                </c:pt>
                <c:pt idx="7114">
                  <c:v>18.423667296934202</c:v>
                </c:pt>
                <c:pt idx="7115">
                  <c:v>18.384805507929102</c:v>
                </c:pt>
                <c:pt idx="7116">
                  <c:v>18.3460166481788</c:v>
                </c:pt>
                <c:pt idx="7117">
                  <c:v>18.3073006007264</c:v>
                </c:pt>
                <c:pt idx="7118">
                  <c:v>18.268657248764999</c:v>
                </c:pt>
                <c:pt idx="7119">
                  <c:v>18.230086475636501</c:v>
                </c:pt>
                <c:pt idx="7120">
                  <c:v>18.191588164830598</c:v>
                </c:pt>
                <c:pt idx="7121">
                  <c:v>18.153162199986099</c:v>
                </c:pt>
                <c:pt idx="7122">
                  <c:v>18.114808464889901</c:v>
                </c:pt>
                <c:pt idx="7123">
                  <c:v>18.076526843476199</c:v>
                </c:pt>
                <c:pt idx="7124">
                  <c:v>18.038317219829199</c:v>
                </c:pt>
                <c:pt idx="7125">
                  <c:v>18.0001794781789</c:v>
                </c:pt>
                <c:pt idx="7126">
                  <c:v>17.962113502904501</c:v>
                </c:pt>
                <c:pt idx="7127">
                  <c:v>17.9241191785325</c:v>
                </c:pt>
                <c:pt idx="7128">
                  <c:v>17.886196389736401</c:v>
                </c:pt>
                <c:pt idx="7129">
                  <c:v>17.8483450213384</c:v>
                </c:pt>
                <c:pt idx="7130">
                  <c:v>17.810564958305999</c:v>
                </c:pt>
                <c:pt idx="7131">
                  <c:v>17.772856085755901</c:v>
                </c:pt>
                <c:pt idx="7132">
                  <c:v>17.735218288950598</c:v>
                </c:pt>
                <c:pt idx="7133">
                  <c:v>17.697651453300299</c:v>
                </c:pt>
                <c:pt idx="7134">
                  <c:v>17.6601554643604</c:v>
                </c:pt>
                <c:pt idx="7135">
                  <c:v>17.6227302078352</c:v>
                </c:pt>
                <c:pt idx="7136">
                  <c:v>17.585375569574001</c:v>
                </c:pt>
                <c:pt idx="7137">
                  <c:v>17.548091435572701</c:v>
                </c:pt>
                <c:pt idx="7138">
                  <c:v>17.5108776919738</c:v>
                </c:pt>
                <c:pt idx="7139">
                  <c:v>17.473734225065801</c:v>
                </c:pt>
                <c:pt idx="7140">
                  <c:v>17.436660921283298</c:v>
                </c:pt>
                <c:pt idx="7141">
                  <c:v>17.399657667206601</c:v>
                </c:pt>
                <c:pt idx="7142">
                  <c:v>17.3627243495622</c:v>
                </c:pt>
                <c:pt idx="7143">
                  <c:v>17.325860855221499</c:v>
                </c:pt>
                <c:pt idx="7144">
                  <c:v>17.2890670712017</c:v>
                </c:pt>
                <c:pt idx="7145">
                  <c:v>17.252342884666</c:v>
                </c:pt>
                <c:pt idx="7146">
                  <c:v>17.215688182922101</c:v>
                </c:pt>
                <c:pt idx="7147">
                  <c:v>17.179102853423501</c:v>
                </c:pt>
                <c:pt idx="7148">
                  <c:v>17.142586783767602</c:v>
                </c:pt>
                <c:pt idx="7149">
                  <c:v>17.1061398616975</c:v>
                </c:pt>
                <c:pt idx="7150">
                  <c:v>17.069761975101699</c:v>
                </c:pt>
                <c:pt idx="7151">
                  <c:v>17.033453012011901</c:v>
                </c:pt>
                <c:pt idx="7152">
                  <c:v>16.997212860605501</c:v>
                </c:pt>
                <c:pt idx="7153">
                  <c:v>16.961041409202998</c:v>
                </c:pt>
                <c:pt idx="7154">
                  <c:v>16.9249385462705</c:v>
                </c:pt>
                <c:pt idx="7155">
                  <c:v>16.8889041604175</c:v>
                </c:pt>
                <c:pt idx="7156">
                  <c:v>16.8529381403978</c:v>
                </c:pt>
                <c:pt idx="7157">
                  <c:v>16.817040375108601</c:v>
                </c:pt>
                <c:pt idx="7158">
                  <c:v>16.781210753591399</c:v>
                </c:pt>
                <c:pt idx="7159">
                  <c:v>16.745449165030902</c:v>
                </c:pt>
                <c:pt idx="7160">
                  <c:v>16.709755498755801</c:v>
                </c:pt>
                <c:pt idx="7161">
                  <c:v>16.674129644237102</c:v>
                </c:pt>
                <c:pt idx="7162">
                  <c:v>16.638571491090701</c:v>
                </c:pt>
                <c:pt idx="7163">
                  <c:v>16.603080929074299</c:v>
                </c:pt>
                <c:pt idx="7164">
                  <c:v>16.5676578480888</c:v>
                </c:pt>
                <c:pt idx="7165">
                  <c:v>16.5323021381788</c:v>
                </c:pt>
                <c:pt idx="7166">
                  <c:v>16.497013689530601</c:v>
                </c:pt>
                <c:pt idx="7167">
                  <c:v>16.461792392473601</c:v>
                </c:pt>
                <c:pt idx="7168">
                  <c:v>16.426638137479699</c:v>
                </c:pt>
                <c:pt idx="7169">
                  <c:v>16.3915508151632</c:v>
                </c:pt>
                <c:pt idx="7170">
                  <c:v>16.356530316280399</c:v>
                </c:pt>
                <c:pt idx="7171">
                  <c:v>16.321576531730098</c:v>
                </c:pt>
                <c:pt idx="7172">
                  <c:v>16.2866893525526</c:v>
                </c:pt>
                <c:pt idx="7173">
                  <c:v>16.2518686699303</c:v>
                </c:pt>
                <c:pt idx="7174">
                  <c:v>16.217114375187901</c:v>
                </c:pt>
                <c:pt idx="7175">
                  <c:v>16.182426359790899</c:v>
                </c:pt>
                <c:pt idx="7176">
                  <c:v>16.147804515346198</c:v>
                </c:pt>
                <c:pt idx="7177">
                  <c:v>16.1132487336032</c:v>
                </c:pt>
                <c:pt idx="7178">
                  <c:v>16.078758906451402</c:v>
                </c:pt>
                <c:pt idx="7179">
                  <c:v>16.044334925922001</c:v>
                </c:pt>
                <c:pt idx="7180">
                  <c:v>16.009976684186999</c:v>
                </c:pt>
                <c:pt idx="7181">
                  <c:v>15.975684073559201</c:v>
                </c:pt>
                <c:pt idx="7182">
                  <c:v>15.941456986492399</c:v>
                </c:pt>
                <c:pt idx="7183">
                  <c:v>15.907295315580599</c:v>
                </c:pt>
                <c:pt idx="7184">
                  <c:v>15.873198953558701</c:v>
                </c:pt>
                <c:pt idx="7185">
                  <c:v>15.8391677933023</c:v>
                </c:pt>
                <c:pt idx="7186">
                  <c:v>15.8052017278262</c:v>
                </c:pt>
                <c:pt idx="7187">
                  <c:v>15.7713006502863</c:v>
                </c:pt>
                <c:pt idx="7188">
                  <c:v>15.7374644539778</c:v>
                </c:pt>
                <c:pt idx="7189">
                  <c:v>15.703693032336201</c:v>
                </c:pt>
                <c:pt idx="7190">
                  <c:v>15.6699862789369</c:v>
                </c:pt>
                <c:pt idx="7191">
                  <c:v>15.6363440874945</c:v>
                </c:pt>
                <c:pt idx="7192">
                  <c:v>15.602766351863099</c:v>
                </c:pt>
                <c:pt idx="7193">
                  <c:v>15.5692529660367</c:v>
                </c:pt>
                <c:pt idx="7194">
                  <c:v>15.5358038241479</c:v>
                </c:pt>
                <c:pt idx="7195">
                  <c:v>15.502418820468799</c:v>
                </c:pt>
                <c:pt idx="7196">
                  <c:v>15.4690978494106</c:v>
                </c:pt>
                <c:pt idx="7197">
                  <c:v>15.435840805523201</c:v>
                </c:pt>
                <c:pt idx="7198">
                  <c:v>15.4026475834953</c:v>
                </c:pt>
                <c:pt idx="7199">
                  <c:v>15.369518078154</c:v>
                </c:pt>
                <c:pt idx="7200">
                  <c:v>15.336452184465299</c:v>
                </c:pt>
                <c:pt idx="7201">
                  <c:v>15.3034497975337</c:v>
                </c:pt>
                <c:pt idx="7202">
                  <c:v>15.2705108126013</c:v>
                </c:pt>
                <c:pt idx="7203">
                  <c:v>15.237635125048801</c:v>
                </c:pt>
                <c:pt idx="7204">
                  <c:v>15.204822630395199</c:v>
                </c:pt>
                <c:pt idx="7205">
                  <c:v>15.172073224296501</c:v>
                </c:pt>
                <c:pt idx="7206">
                  <c:v>15.1393868025473</c:v>
                </c:pt>
                <c:pt idx="7207">
                  <c:v>15.1067632610796</c:v>
                </c:pt>
                <c:pt idx="7208">
                  <c:v>15.0742024959626</c:v>
                </c:pt>
                <c:pt idx="7209">
                  <c:v>15.041704403403401</c:v>
                </c:pt>
                <c:pt idx="7210">
                  <c:v>15.0092688797462</c:v>
                </c:pt>
                <c:pt idx="7211">
                  <c:v>14.9768958214724</c:v>
                </c:pt>
                <c:pt idx="7212">
                  <c:v>14.9445851252</c:v>
                </c:pt>
                <c:pt idx="7213">
                  <c:v>14.9123366876843</c:v>
                </c:pt>
                <c:pt idx="7214">
                  <c:v>14.8801504058176</c:v>
                </c:pt>
                <c:pt idx="7215">
                  <c:v>14.8480261766287</c:v>
                </c:pt>
                <c:pt idx="7216">
                  <c:v>14.815963897282201</c:v>
                </c:pt>
                <c:pt idx="7217">
                  <c:v>14.783963465079999</c:v>
                </c:pt>
                <c:pt idx="7218">
                  <c:v>14.7520247774601</c:v>
                </c:pt>
                <c:pt idx="7219">
                  <c:v>14.720147731996899</c:v>
                </c:pt>
                <c:pt idx="7220">
                  <c:v>14.688332226400201</c:v>
                </c:pt>
                <c:pt idx="7221">
                  <c:v>14.656578158515799</c:v>
                </c:pt>
                <c:pt idx="7222">
                  <c:v>14.624885426326101</c:v>
                </c:pt>
                <c:pt idx="7223">
                  <c:v>14.593253927948</c:v>
                </c:pt>
                <c:pt idx="7224">
                  <c:v>14.561683561635499</c:v>
                </c:pt>
                <c:pt idx="7225">
                  <c:v>14.530174225776101</c:v>
                </c:pt>
                <c:pt idx="7226">
                  <c:v>14.4987258188944</c:v>
                </c:pt>
                <c:pt idx="7227">
                  <c:v>14.467338239648999</c:v>
                </c:pt>
                <c:pt idx="7228">
                  <c:v>14.4360113868341</c:v>
                </c:pt>
                <c:pt idx="7229">
                  <c:v>14.404745159378701</c:v>
                </c:pt>
                <c:pt idx="7230">
                  <c:v>14.373539456346499</c:v>
                </c:pt>
                <c:pt idx="7231">
                  <c:v>14.342394176936301</c:v>
                </c:pt>
                <c:pt idx="7232">
                  <c:v>14.3113092204813</c:v>
                </c:pt>
                <c:pt idx="7233">
                  <c:v>14.2802844864484</c:v>
                </c:pt>
                <c:pt idx="7234">
                  <c:v>14.249319874439999</c:v>
                </c:pt>
                <c:pt idx="7235">
                  <c:v>14.2184152841917</c:v>
                </c:pt>
                <c:pt idx="7236">
                  <c:v>14.187570615574399</c:v>
                </c:pt>
                <c:pt idx="7237">
                  <c:v>14.1567857685917</c:v>
                </c:pt>
                <c:pt idx="7238">
                  <c:v>14.1260606433815</c:v>
                </c:pt>
                <c:pt idx="7239">
                  <c:v>14.095395140215601</c:v>
                </c:pt>
                <c:pt idx="7240">
                  <c:v>14.0647891594997</c:v>
                </c:pt>
                <c:pt idx="7241">
                  <c:v>14.034242601771901</c:v>
                </c:pt>
                <c:pt idx="7242">
                  <c:v>14.0037553677047</c:v>
                </c:pt>
                <c:pt idx="7243">
                  <c:v>13.973327358103001</c:v>
                </c:pt>
                <c:pt idx="7244">
                  <c:v>13.9429584739056</c:v>
                </c:pt>
                <c:pt idx="7245">
                  <c:v>13.9126486161841</c:v>
                </c:pt>
                <c:pt idx="7246">
                  <c:v>13.882397686142401</c:v>
                </c:pt>
                <c:pt idx="7247">
                  <c:v>13.852205585117201</c:v>
                </c:pt>
                <c:pt idx="7248">
                  <c:v>13.822072214579</c:v>
                </c:pt>
                <c:pt idx="7249">
                  <c:v>13.791997476129399</c:v>
                </c:pt>
                <c:pt idx="7250">
                  <c:v>13.7619812715031</c:v>
                </c:pt>
                <c:pt idx="7251">
                  <c:v>13.732023502566401</c:v>
                </c:pt>
                <c:pt idx="7252">
                  <c:v>13.7021240713186</c:v>
                </c:pt>
                <c:pt idx="7253">
                  <c:v>13.6722828798904</c:v>
                </c:pt>
                <c:pt idx="7254">
                  <c:v>13.6424998305451</c:v>
                </c:pt>
                <c:pt idx="7255">
                  <c:v>13.6127748256767</c:v>
                </c:pt>
                <c:pt idx="7256">
                  <c:v>13.583107767811599</c:v>
                </c:pt>
                <c:pt idx="7257">
                  <c:v>13.553498559607799</c:v>
                </c:pt>
                <c:pt idx="7258">
                  <c:v>13.523947103853899</c:v>
                </c:pt>
                <c:pt idx="7259">
                  <c:v>13.4944533034706</c:v>
                </c:pt>
                <c:pt idx="7260">
                  <c:v>13.4650170615097</c:v>
                </c:pt>
                <c:pt idx="7261">
                  <c:v>13.4356382811534</c:v>
                </c:pt>
                <c:pt idx="7262">
                  <c:v>13.406316865715301</c:v>
                </c:pt>
                <c:pt idx="7263">
                  <c:v>13.377052718640201</c:v>
                </c:pt>
                <c:pt idx="7264">
                  <c:v>13.347845743502599</c:v>
                </c:pt>
                <c:pt idx="7265">
                  <c:v>13.318695844008399</c:v>
                </c:pt>
                <c:pt idx="7266">
                  <c:v>13.289602923993099</c:v>
                </c:pt>
                <c:pt idx="7267">
                  <c:v>13.2605668874236</c:v>
                </c:pt>
                <c:pt idx="7268">
                  <c:v>13.231587638396199</c:v>
                </c:pt>
                <c:pt idx="7269">
                  <c:v>13.202665081137299</c:v>
                </c:pt>
                <c:pt idx="7270">
                  <c:v>13.173799120003901</c:v>
                </c:pt>
                <c:pt idx="7271">
                  <c:v>13.1449896594817</c:v>
                </c:pt>
                <c:pt idx="7272">
                  <c:v>13.1162366041873</c:v>
                </c:pt>
                <c:pt idx="7273">
                  <c:v>13.0875398588661</c:v>
                </c:pt>
                <c:pt idx="7274">
                  <c:v>13.058899328393601</c:v>
                </c:pt>
                <c:pt idx="7275">
                  <c:v>13.030314917773699</c:v>
                </c:pt>
                <c:pt idx="7276">
                  <c:v>13.0017865321405</c:v>
                </c:pt>
                <c:pt idx="7277">
                  <c:v>12.9733140767565</c:v>
                </c:pt>
                <c:pt idx="7278">
                  <c:v>12.944897457013701</c:v>
                </c:pt>
                <c:pt idx="7279">
                  <c:v>12.916536578432501</c:v>
                </c:pt>
                <c:pt idx="7280">
                  <c:v>12.888231346663</c:v>
                </c:pt>
                <c:pt idx="7281">
                  <c:v>12.8599816674826</c:v>
                </c:pt>
                <c:pt idx="7282">
                  <c:v>12.831787446797801</c:v>
                </c:pt>
                <c:pt idx="7283">
                  <c:v>12.803648590643499</c:v>
                </c:pt>
                <c:pt idx="7284">
                  <c:v>12.7755650051836</c:v>
                </c:pt>
                <c:pt idx="7285">
                  <c:v>12.747536596708599</c:v>
                </c:pt>
                <c:pt idx="7286">
                  <c:v>12.719563271637799</c:v>
                </c:pt>
                <c:pt idx="7287">
                  <c:v>12.691644936519401</c:v>
                </c:pt>
                <c:pt idx="7288">
                  <c:v>12.6637814980273</c:v>
                </c:pt>
                <c:pt idx="7289">
                  <c:v>12.6359728629649</c:v>
                </c:pt>
                <c:pt idx="7290">
                  <c:v>12.608218938262</c:v>
                </c:pt>
                <c:pt idx="7291">
                  <c:v>12.5805196309766</c:v>
                </c:pt>
                <c:pt idx="7292">
                  <c:v>12.552874848292999</c:v>
                </c:pt>
                <c:pt idx="7293">
                  <c:v>12.5252844975246</c:v>
                </c:pt>
                <c:pt idx="7294">
                  <c:v>12.497748486109399</c:v>
                </c:pt>
                <c:pt idx="7295">
                  <c:v>12.4702667216142</c:v>
                </c:pt>
                <c:pt idx="7296">
                  <c:v>12.4428391117314</c:v>
                </c:pt>
                <c:pt idx="7297">
                  <c:v>12.415465564281</c:v>
                </c:pt>
                <c:pt idx="7298">
                  <c:v>12.388145987209599</c:v>
                </c:pt>
                <c:pt idx="7299">
                  <c:v>12.3608802885896</c:v>
                </c:pt>
                <c:pt idx="7300">
                  <c:v>12.3336683766198</c:v>
                </c:pt>
                <c:pt idx="7301">
                  <c:v>12.306510159625599</c:v>
                </c:pt>
                <c:pt idx="7302">
                  <c:v>12.279405546058699</c:v>
                </c:pt>
                <c:pt idx="7303">
                  <c:v>12.2523544444966</c:v>
                </c:pt>
                <c:pt idx="7304">
                  <c:v>12.2253567636418</c:v>
                </c:pt>
                <c:pt idx="7305">
                  <c:v>12.1984124123236</c:v>
                </c:pt>
                <c:pt idx="7306">
                  <c:v>12.171521299497099</c:v>
                </c:pt>
                <c:pt idx="7307">
                  <c:v>12.1446833342417</c:v>
                </c:pt>
                <c:pt idx="7308">
                  <c:v>12.1178984257638</c:v>
                </c:pt>
                <c:pt idx="7309">
                  <c:v>12.0911664833933</c:v>
                </c:pt>
                <c:pt idx="7310">
                  <c:v>12.0644874165865</c:v>
                </c:pt>
                <c:pt idx="7311">
                  <c:v>12.037861134924499</c:v>
                </c:pt>
                <c:pt idx="7312">
                  <c:v>12.0112875481126</c:v>
                </c:pt>
                <c:pt idx="7313">
                  <c:v>11.9847665659825</c:v>
                </c:pt>
                <c:pt idx="7314">
                  <c:v>11.9582980984889</c:v>
                </c:pt>
                <c:pt idx="7315">
                  <c:v>11.931882055711499</c:v>
                </c:pt>
                <c:pt idx="7316">
                  <c:v>11.905518347855001</c:v>
                </c:pt>
                <c:pt idx="7317">
                  <c:v>11.879206885247999</c:v>
                </c:pt>
                <c:pt idx="7318">
                  <c:v>11.852947578343199</c:v>
                </c:pt>
                <c:pt idx="7319">
                  <c:v>11.8267403377178</c:v>
                </c:pt>
                <c:pt idx="7320">
                  <c:v>11.8005850740723</c:v>
                </c:pt>
                <c:pt idx="7321">
                  <c:v>11.774481698232</c:v>
                </c:pt>
                <c:pt idx="7322">
                  <c:v>11.7484301211451</c:v>
                </c:pt>
                <c:pt idx="7323">
                  <c:v>11.7224302538831</c:v>
                </c:pt>
                <c:pt idx="7324">
                  <c:v>11.696482007642601</c:v>
                </c:pt>
                <c:pt idx="7325">
                  <c:v>11.6705852937415</c:v>
                </c:pt>
                <c:pt idx="7326">
                  <c:v>11.644740023622701</c:v>
                </c:pt>
                <c:pt idx="7327">
                  <c:v>11.6189461088514</c:v>
                </c:pt>
                <c:pt idx="7328">
                  <c:v>11.593203461115699</c:v>
                </c:pt>
                <c:pt idx="7329">
                  <c:v>11.5675119922267</c:v>
                </c:pt>
                <c:pt idx="7330">
                  <c:v>11.5418716141185</c:v>
                </c:pt>
                <c:pt idx="7331">
                  <c:v>11.516282238848101</c:v>
                </c:pt>
                <c:pt idx="7332">
                  <c:v>11.4907437785941</c:v>
                </c:pt>
                <c:pt idx="7333">
                  <c:v>11.4652561456585</c:v>
                </c:pt>
                <c:pt idx="7334">
                  <c:v>11.439819252465</c:v>
                </c:pt>
                <c:pt idx="7335">
                  <c:v>11.41443301156</c:v>
                </c:pt>
                <c:pt idx="7336">
                  <c:v>11.389097335611201</c:v>
                </c:pt>
                <c:pt idx="7337">
                  <c:v>11.363812137408701</c:v>
                </c:pt>
                <c:pt idx="7338">
                  <c:v>11.338577329864901</c:v>
                </c:pt>
                <c:pt idx="7339">
                  <c:v>11.3133928260131</c:v>
                </c:pt>
                <c:pt idx="7340">
                  <c:v>11.2882585390086</c:v>
                </c:pt>
                <c:pt idx="7341">
                  <c:v>11.263174382128399</c:v>
                </c:pt>
                <c:pt idx="7342">
                  <c:v>11.238140268769699</c:v>
                </c:pt>
                <c:pt idx="7343">
                  <c:v>11.213156112452801</c:v>
                </c:pt>
                <c:pt idx="7344">
                  <c:v>11.188221826817699</c:v>
                </c:pt>
                <c:pt idx="7345">
                  <c:v>11.163337325626101</c:v>
                </c:pt>
                <c:pt idx="7346">
                  <c:v>11.138502522759399</c:v>
                </c:pt>
                <c:pt idx="7347">
                  <c:v>11.113717332222</c:v>
                </c:pt>
                <c:pt idx="7348">
                  <c:v>11.088981668137199</c:v>
                </c:pt>
                <c:pt idx="7349">
                  <c:v>11.0642954447487</c:v>
                </c:pt>
                <c:pt idx="7350">
                  <c:v>11.0396585764219</c:v>
                </c:pt>
                <c:pt idx="7351">
                  <c:v>11.0150709776415</c:v>
                </c:pt>
                <c:pt idx="7352">
                  <c:v>10.990532563012399</c:v>
                </c:pt>
                <c:pt idx="7353">
                  <c:v>10.966043247260499</c:v>
                </c:pt>
                <c:pt idx="7354">
                  <c:v>10.9416029452308</c:v>
                </c:pt>
                <c:pt idx="7355">
                  <c:v>10.9172115718877</c:v>
                </c:pt>
                <c:pt idx="7356">
                  <c:v>10.8928690423171</c:v>
                </c:pt>
                <c:pt idx="7357">
                  <c:v>10.8685752717219</c:v>
                </c:pt>
                <c:pt idx="7358">
                  <c:v>10.8443301754271</c:v>
                </c:pt>
                <c:pt idx="7359">
                  <c:v>10.8201336688754</c:v>
                </c:pt>
                <c:pt idx="7360">
                  <c:v>10.7959856676292</c:v>
                </c:pt>
                <c:pt idx="7361">
                  <c:v>10.771886087370101</c:v>
                </c:pt>
                <c:pt idx="7362">
                  <c:v>10.747834843898501</c:v>
                </c:pt>
                <c:pt idx="7363">
                  <c:v>10.723831853134101</c:v>
                </c:pt>
                <c:pt idx="7364">
                  <c:v>10.6998770311153</c:v>
                </c:pt>
                <c:pt idx="7365">
                  <c:v>10.6759702939984</c:v>
                </c:pt>
                <c:pt idx="7366">
                  <c:v>10.652111558059</c:v>
                </c:pt>
                <c:pt idx="7367">
                  <c:v>10.6283007396915</c:v>
                </c:pt>
                <c:pt idx="7368">
                  <c:v>10.6045377554073</c:v>
                </c:pt>
                <c:pt idx="7369">
                  <c:v>10.5808225218373</c:v>
                </c:pt>
                <c:pt idx="7370">
                  <c:v>10.557154955729199</c:v>
                </c:pt>
                <c:pt idx="7371">
                  <c:v>10.533534973950699</c:v>
                </c:pt>
                <c:pt idx="7372">
                  <c:v>10.509962493484499</c:v>
                </c:pt>
                <c:pt idx="7373">
                  <c:v>10.486437431433901</c:v>
                </c:pt>
                <c:pt idx="7374">
                  <c:v>10.462959705017299</c:v>
                </c:pt>
                <c:pt idx="7375">
                  <c:v>10.4395292315725</c:v>
                </c:pt>
                <c:pt idx="7376">
                  <c:v>10.416145928553901</c:v>
                </c:pt>
                <c:pt idx="7377">
                  <c:v>10.392809713533</c:v>
                </c:pt>
                <c:pt idx="7378">
                  <c:v>10.3695205041984</c:v>
                </c:pt>
                <c:pt idx="7379">
                  <c:v>10.3462782183563</c:v>
                </c:pt>
                <c:pt idx="7380">
                  <c:v>10.323082773929199</c:v>
                </c:pt>
                <c:pt idx="7381">
                  <c:v>10.299934088957</c:v>
                </c:pt>
                <c:pt idx="7382">
                  <c:v>10.2768320815963</c:v>
                </c:pt>
                <c:pt idx="7383">
                  <c:v>10.2537766701185</c:v>
                </c:pt>
                <c:pt idx="7384">
                  <c:v>10.2307677729143</c:v>
                </c:pt>
                <c:pt idx="7385">
                  <c:v>10.2078053084886</c:v>
                </c:pt>
                <c:pt idx="7386">
                  <c:v>10.184889195463301</c:v>
                </c:pt>
                <c:pt idx="7387">
                  <c:v>10.162019352576699</c:v>
                </c:pt>
                <c:pt idx="7388">
                  <c:v>10.139195698681799</c:v>
                </c:pt>
                <c:pt idx="7389">
                  <c:v>10.1164181527491</c:v>
                </c:pt>
                <c:pt idx="7390">
                  <c:v>10.0936866338638</c:v>
                </c:pt>
                <c:pt idx="7391">
                  <c:v>10.0710010612273</c:v>
                </c:pt>
                <c:pt idx="7392">
                  <c:v>10.048361354156</c:v>
                </c:pt>
                <c:pt idx="7393">
                  <c:v>10.025767432081601</c:v>
                </c:pt>
                <c:pt idx="7394">
                  <c:v>10.0032192145521</c:v>
                </c:pt>
                <c:pt idx="7395">
                  <c:v>9.9807166212298402</c:v>
                </c:pt>
                <c:pt idx="7396">
                  <c:v>9.95825957189194</c:v>
                </c:pt>
                <c:pt idx="7397">
                  <c:v>9.9358479864317104</c:v>
                </c:pt>
                <c:pt idx="7398">
                  <c:v>9.9134817848559003</c:v>
                </c:pt>
                <c:pt idx="7399">
                  <c:v>9.8911608872864694</c:v>
                </c:pt>
                <c:pt idx="7400">
                  <c:v>9.8688852139608407</c:v>
                </c:pt>
                <c:pt idx="7401">
                  <c:v>9.8466546852290993</c:v>
                </c:pt>
                <c:pt idx="7402">
                  <c:v>9.8244692215573792</c:v>
                </c:pt>
                <c:pt idx="7403">
                  <c:v>9.8023287435253206</c:v>
                </c:pt>
                <c:pt idx="7404">
                  <c:v>9.7802331718266302</c:v>
                </c:pt>
                <c:pt idx="7405">
                  <c:v>9.7581824272691104</c:v>
                </c:pt>
                <c:pt idx="7406">
                  <c:v>9.7361764307749006</c:v>
                </c:pt>
                <c:pt idx="7407">
                  <c:v>9.7142151033796598</c:v>
                </c:pt>
                <c:pt idx="7408">
                  <c:v>9.6922983662323094</c:v>
                </c:pt>
                <c:pt idx="7409">
                  <c:v>9.6704261405955396</c:v>
                </c:pt>
                <c:pt idx="7410">
                  <c:v>9.6485983478458692</c:v>
                </c:pt>
                <c:pt idx="7411">
                  <c:v>9.6268149094730298</c:v>
                </c:pt>
                <c:pt idx="7412">
                  <c:v>9.6050757470791908</c:v>
                </c:pt>
                <c:pt idx="7413">
                  <c:v>9.5833807823811306</c:v>
                </c:pt>
                <c:pt idx="7414">
                  <c:v>9.56172993720722</c:v>
                </c:pt>
                <c:pt idx="7415">
                  <c:v>9.5401231334987795</c:v>
                </c:pt>
                <c:pt idx="7416">
                  <c:v>9.5185602933109408</c:v>
                </c:pt>
                <c:pt idx="7417">
                  <c:v>9.4970413388109591</c:v>
                </c:pt>
                <c:pt idx="7418">
                  <c:v>9.4755661922779595</c:v>
                </c:pt>
                <c:pt idx="7419">
                  <c:v>9.45413477610429</c:v>
                </c:pt>
                <c:pt idx="7420">
                  <c:v>9.4327470127944508</c:v>
                </c:pt>
                <c:pt idx="7421">
                  <c:v>9.4114028249647692</c:v>
                </c:pt>
                <c:pt idx="7422">
                  <c:v>9.3901021353440193</c:v>
                </c:pt>
                <c:pt idx="7423">
                  <c:v>9.3688448667725304</c:v>
                </c:pt>
                <c:pt idx="7424">
                  <c:v>9.3476309422030308</c:v>
                </c:pt>
                <c:pt idx="7425">
                  <c:v>9.3264602846992997</c:v>
                </c:pt>
                <c:pt idx="7426">
                  <c:v>9.3053328174375007</c:v>
                </c:pt>
                <c:pt idx="7427">
                  <c:v>9.2842484637045697</c:v>
                </c:pt>
                <c:pt idx="7428">
                  <c:v>9.2632071468992603</c:v>
                </c:pt>
                <c:pt idx="7429">
                  <c:v>9.2422087905313894</c:v>
                </c:pt>
                <c:pt idx="7430">
                  <c:v>9.2212533182220398</c:v>
                </c:pt>
                <c:pt idx="7431">
                  <c:v>9.2003406537033392</c:v>
                </c:pt>
                <c:pt idx="7432">
                  <c:v>9.1794707208181503</c:v>
                </c:pt>
                <c:pt idx="7433">
                  <c:v>9.1586434435203508</c:v>
                </c:pt>
                <c:pt idx="7434">
                  <c:v>9.1378587458745795</c:v>
                </c:pt>
                <c:pt idx="7435">
                  <c:v>9.1171165520559292</c:v>
                </c:pt>
                <c:pt idx="7436">
                  <c:v>9.0964167863496996</c:v>
                </c:pt>
                <c:pt idx="7437">
                  <c:v>9.0757593731521897</c:v>
                </c:pt>
                <c:pt idx="7438">
                  <c:v>9.0551442369690704</c:v>
                </c:pt>
                <c:pt idx="7439">
                  <c:v>9.0345713024167509</c:v>
                </c:pt>
                <c:pt idx="7440">
                  <c:v>9.0140404942220993</c:v>
                </c:pt>
                <c:pt idx="7441">
                  <c:v>8.9935517372208196</c:v>
                </c:pt>
                <c:pt idx="7442">
                  <c:v>8.9731049563590499</c:v>
                </c:pt>
                <c:pt idx="7443">
                  <c:v>8.9527000766925706</c:v>
                </c:pt>
                <c:pt idx="7444">
                  <c:v>8.9323370233862498</c:v>
                </c:pt>
                <c:pt idx="7445">
                  <c:v>8.9120157217151199</c:v>
                </c:pt>
                <c:pt idx="7446">
                  <c:v>8.8917360970630597</c:v>
                </c:pt>
                <c:pt idx="7447">
                  <c:v>8.8714980749232595</c:v>
                </c:pt>
                <c:pt idx="7448">
                  <c:v>8.8513015808980295</c:v>
                </c:pt>
                <c:pt idx="7449">
                  <c:v>8.83114654069872</c:v>
                </c:pt>
                <c:pt idx="7450">
                  <c:v>8.81103288014606</c:v>
                </c:pt>
                <c:pt idx="7451">
                  <c:v>8.7909605251682006</c:v>
                </c:pt>
                <c:pt idx="7452">
                  <c:v>8.7709294018031798</c:v>
                </c:pt>
                <c:pt idx="7453">
                  <c:v>8.7509394361973101</c:v>
                </c:pt>
                <c:pt idx="7454">
                  <c:v>8.7309905546048494</c:v>
                </c:pt>
                <c:pt idx="7455">
                  <c:v>8.7110826833888808</c:v>
                </c:pt>
                <c:pt idx="7456">
                  <c:v>8.69121574902098</c:v>
                </c:pt>
                <c:pt idx="7457">
                  <c:v>8.6713896780793398</c:v>
                </c:pt>
                <c:pt idx="7458">
                  <c:v>8.6516043972523207</c:v>
                </c:pt>
                <c:pt idx="7459">
                  <c:v>8.6318598333337508</c:v>
                </c:pt>
                <c:pt idx="7460">
                  <c:v>8.6121559132276708</c:v>
                </c:pt>
                <c:pt idx="7461">
                  <c:v>8.5924925639435603</c:v>
                </c:pt>
                <c:pt idx="7462">
                  <c:v>8.57286971260001</c:v>
                </c:pt>
                <c:pt idx="7463">
                  <c:v>8.5532872864221794</c:v>
                </c:pt>
                <c:pt idx="7464">
                  <c:v>8.5337452127423603</c:v>
                </c:pt>
                <c:pt idx="7465">
                  <c:v>8.5142434190010796</c:v>
                </c:pt>
                <c:pt idx="7466">
                  <c:v>8.4947818327449305</c:v>
                </c:pt>
                <c:pt idx="7467">
                  <c:v>8.4753603816281604</c:v>
                </c:pt>
                <c:pt idx="7468">
                  <c:v>8.4559789934110494</c:v>
                </c:pt>
                <c:pt idx="7469">
                  <c:v>8.4366375959615798</c:v>
                </c:pt>
                <c:pt idx="7470">
                  <c:v>8.4173361172534804</c:v>
                </c:pt>
                <c:pt idx="7471">
                  <c:v>8.3980744853670508</c:v>
                </c:pt>
                <c:pt idx="7472">
                  <c:v>8.3788526284905807</c:v>
                </c:pt>
                <c:pt idx="7473">
                  <c:v>8.3596704749161397</c:v>
                </c:pt>
                <c:pt idx="7474">
                  <c:v>8.3405279530440701</c:v>
                </c:pt>
                <c:pt idx="7475">
                  <c:v>8.3214249913796099</c:v>
                </c:pt>
                <c:pt idx="7476">
                  <c:v>8.3023615185340294</c:v>
                </c:pt>
                <c:pt idx="7477">
                  <c:v>8.2833374632254593</c:v>
                </c:pt>
                <c:pt idx="7478">
                  <c:v>8.2643527542761106</c:v>
                </c:pt>
                <c:pt idx="7479">
                  <c:v>8.2454073206150706</c:v>
                </c:pt>
                <c:pt idx="7480">
                  <c:v>8.2265010912765906</c:v>
                </c:pt>
                <c:pt idx="7481">
                  <c:v>8.2076339954006894</c:v>
                </c:pt>
                <c:pt idx="7482">
                  <c:v>8.1888059622317595</c:v>
                </c:pt>
                <c:pt idx="7483">
                  <c:v>8.1700169211199007</c:v>
                </c:pt>
                <c:pt idx="7484">
                  <c:v>8.1512668015204497</c:v>
                </c:pt>
                <c:pt idx="7485">
                  <c:v>8.1325555329933508</c:v>
                </c:pt>
                <c:pt idx="7486">
                  <c:v>8.1138830452037691</c:v>
                </c:pt>
                <c:pt idx="7487">
                  <c:v>8.0952492679209307</c:v>
                </c:pt>
                <c:pt idx="7488">
                  <c:v>8.0766541310195397</c:v>
                </c:pt>
                <c:pt idx="7489">
                  <c:v>8.0580975644778405</c:v>
                </c:pt>
                <c:pt idx="7490">
                  <c:v>8.0395794983795206</c:v>
                </c:pt>
                <c:pt idx="7491">
                  <c:v>8.0210998629118198</c:v>
                </c:pt>
                <c:pt idx="7492">
                  <c:v>8.0026585883660708</c:v>
                </c:pt>
                <c:pt idx="7493">
                  <c:v>7.9842556051382099</c:v>
                </c:pt>
                <c:pt idx="7494">
                  <c:v>7.9658908437277196</c:v>
                </c:pt>
                <c:pt idx="7495">
                  <c:v>7.9475642347379098</c:v>
                </c:pt>
                <c:pt idx="7496">
                  <c:v>7.9292757088764096</c:v>
                </c:pt>
                <c:pt idx="7497">
                  <c:v>7.9110251969535801</c:v>
                </c:pt>
                <c:pt idx="7498">
                  <c:v>7.8928126298838297</c:v>
                </c:pt>
                <c:pt idx="7499">
                  <c:v>7.8746379386845904</c:v>
                </c:pt>
                <c:pt idx="7500">
                  <c:v>7.8565010544773202</c:v>
                </c:pt>
                <c:pt idx="7501">
                  <c:v>7.8384019084853902</c:v>
                </c:pt>
                <c:pt idx="7502">
                  <c:v>7.8203404320367698</c:v>
                </c:pt>
                <c:pt idx="7503">
                  <c:v>7.8023165565610499</c:v>
                </c:pt>
                <c:pt idx="7504">
                  <c:v>7.7843302135913097</c:v>
                </c:pt>
                <c:pt idx="7505">
                  <c:v>7.7663813347633699</c:v>
                </c:pt>
                <c:pt idx="7506">
                  <c:v>7.7484698518148702</c:v>
                </c:pt>
                <c:pt idx="7507">
                  <c:v>7.7305956965878497</c:v>
                </c:pt>
                <c:pt idx="7508">
                  <c:v>7.7127588010245098</c:v>
                </c:pt>
                <c:pt idx="7509">
                  <c:v>7.6949590971703197</c:v>
                </c:pt>
                <c:pt idx="7510">
                  <c:v>7.67719651717319</c:v>
                </c:pt>
                <c:pt idx="7511">
                  <c:v>7.6594709932831204</c:v>
                </c:pt>
                <c:pt idx="7512">
                  <c:v>7.6417824578514599</c:v>
                </c:pt>
                <c:pt idx="7513">
                  <c:v>7.6241308433316801</c:v>
                </c:pt>
                <c:pt idx="7514">
                  <c:v>7.6065160822791302</c:v>
                </c:pt>
                <c:pt idx="7515">
                  <c:v>7.5889381073507201</c:v>
                </c:pt>
                <c:pt idx="7516">
                  <c:v>7.5713968513046996</c:v>
                </c:pt>
                <c:pt idx="7517">
                  <c:v>7.5538922470008698</c:v>
                </c:pt>
                <c:pt idx="7518">
                  <c:v>7.5364242274003601</c:v>
                </c:pt>
                <c:pt idx="7519">
                  <c:v>7.5189927255650497</c:v>
                </c:pt>
                <c:pt idx="7520">
                  <c:v>7.5015976746589601</c:v>
                </c:pt>
                <c:pt idx="7521">
                  <c:v>7.4842390079460301</c:v>
                </c:pt>
                <c:pt idx="7522">
                  <c:v>7.4669166587912299</c:v>
                </c:pt>
                <c:pt idx="7523">
                  <c:v>7.44963056066055</c:v>
                </c:pt>
                <c:pt idx="7524">
                  <c:v>7.4323806471207599</c:v>
                </c:pt>
                <c:pt idx="7525">
                  <c:v>7.4151668518385101</c:v>
                </c:pt>
                <c:pt idx="7526">
                  <c:v>7.3979891085812399</c:v>
                </c:pt>
                <c:pt idx="7527">
                  <c:v>7.38084735121741</c:v>
                </c:pt>
                <c:pt idx="7528">
                  <c:v>7.3637415137139897</c:v>
                </c:pt>
                <c:pt idx="7529">
                  <c:v>7.3466715301392904</c:v>
                </c:pt>
                <c:pt idx="7530">
                  <c:v>7.3296373346617898</c:v>
                </c:pt>
                <c:pt idx="7531">
                  <c:v>7.3126388615490896</c:v>
                </c:pt>
                <c:pt idx="7532">
                  <c:v>7.29567604516867</c:v>
                </c:pt>
                <c:pt idx="7533">
                  <c:v>7.2787488199879604</c:v>
                </c:pt>
                <c:pt idx="7534">
                  <c:v>7.2618571205737501</c:v>
                </c:pt>
                <c:pt idx="7535">
                  <c:v>7.2450008815921896</c:v>
                </c:pt>
                <c:pt idx="7536">
                  <c:v>7.2281800378093397</c:v>
                </c:pt>
                <c:pt idx="7537">
                  <c:v>7.2113945240889699</c:v>
                </c:pt>
                <c:pt idx="7538">
                  <c:v>7.1946442753961701</c:v>
                </c:pt>
                <c:pt idx="7539">
                  <c:v>7.17792922679289</c:v>
                </c:pt>
                <c:pt idx="7540">
                  <c:v>7.1612493134412496</c:v>
                </c:pt>
                <c:pt idx="7541">
                  <c:v>7.14460447060166</c:v>
                </c:pt>
                <c:pt idx="7542">
                  <c:v>7.12799463363333</c:v>
                </c:pt>
                <c:pt idx="7543">
                  <c:v>7.1114197379942796</c:v>
                </c:pt>
                <c:pt idx="7544">
                  <c:v>7.09487971924049</c:v>
                </c:pt>
                <c:pt idx="7545">
                  <c:v>7.0783745130264997</c:v>
                </c:pt>
                <c:pt idx="7546">
                  <c:v>7.0619040551050896</c:v>
                </c:pt>
                <c:pt idx="7547">
                  <c:v>7.0454682813270102</c:v>
                </c:pt>
                <c:pt idx="7548">
                  <c:v>7.0290671276415599</c:v>
                </c:pt>
                <c:pt idx="7549">
                  <c:v>7.0127005300951701</c:v>
                </c:pt>
                <c:pt idx="7550">
                  <c:v>6.9963684248328102</c:v>
                </c:pt>
                <c:pt idx="7551">
                  <c:v>6.9800707480965798</c:v>
                </c:pt>
                <c:pt idx="7552">
                  <c:v>6.96380743622632</c:v>
                </c:pt>
                <c:pt idx="7553">
                  <c:v>6.9475784256597901</c:v>
                </c:pt>
                <c:pt idx="7554">
                  <c:v>6.9313836529311104</c:v>
                </c:pt>
                <c:pt idx="7555">
                  <c:v>6.9152230546723397</c:v>
                </c:pt>
                <c:pt idx="7556">
                  <c:v>6.8990965676130003</c:v>
                </c:pt>
                <c:pt idx="7557">
                  <c:v>6.8830041285791701</c:v>
                </c:pt>
                <c:pt idx="7558">
                  <c:v>6.8669456744937998</c:v>
                </c:pt>
                <c:pt idx="7559">
                  <c:v>6.8509211423767304</c:v>
                </c:pt>
                <c:pt idx="7560">
                  <c:v>6.8349304693446298</c:v>
                </c:pt>
                <c:pt idx="7561">
                  <c:v>6.8189735926110702</c:v>
                </c:pt>
                <c:pt idx="7562">
                  <c:v>6.8030504494853696</c:v>
                </c:pt>
                <c:pt idx="7563">
                  <c:v>6.7871609773739703</c:v>
                </c:pt>
                <c:pt idx="7564">
                  <c:v>6.7713051137788201</c:v>
                </c:pt>
                <c:pt idx="7565">
                  <c:v>6.7554827962989998</c:v>
                </c:pt>
                <c:pt idx="7566">
                  <c:v>6.7396939626290697</c:v>
                </c:pt>
                <c:pt idx="7567">
                  <c:v>6.7239385505599101</c:v>
                </c:pt>
                <c:pt idx="7568">
                  <c:v>6.70821649797759</c:v>
                </c:pt>
                <c:pt idx="7569">
                  <c:v>6.6925277428642103</c:v>
                </c:pt>
                <c:pt idx="7570">
                  <c:v>6.6768722232979298</c:v>
                </c:pt>
                <c:pt idx="7571">
                  <c:v>6.6612498774523603</c:v>
                </c:pt>
                <c:pt idx="7572">
                  <c:v>6.6456606435960603</c:v>
                </c:pt>
                <c:pt idx="7573">
                  <c:v>6.6301044600930403</c:v>
                </c:pt>
                <c:pt idx="7574">
                  <c:v>6.6145812654028102</c:v>
                </c:pt>
                <c:pt idx="7575">
                  <c:v>6.5990909980798103</c:v>
                </c:pt>
                <c:pt idx="7576">
                  <c:v>6.5836335967736597</c:v>
                </c:pt>
                <c:pt idx="7577">
                  <c:v>6.5682090002286397</c:v>
                </c:pt>
                <c:pt idx="7578">
                  <c:v>6.55281714728339</c:v>
                </c:pt>
                <c:pt idx="7579">
                  <c:v>6.5374579768726004</c:v>
                </c:pt>
                <c:pt idx="7580">
                  <c:v>6.52213142802393</c:v>
                </c:pt>
                <c:pt idx="7581">
                  <c:v>6.5068374398602398</c:v>
                </c:pt>
                <c:pt idx="7582">
                  <c:v>6.4915759515990397</c:v>
                </c:pt>
                <c:pt idx="7583">
                  <c:v>6.4763469025516596</c:v>
                </c:pt>
                <c:pt idx="7584">
                  <c:v>6.4611502321232299</c:v>
                </c:pt>
                <c:pt idx="7585">
                  <c:v>6.4459858798140903</c:v>
                </c:pt>
                <c:pt idx="7586">
                  <c:v>6.43085378521757</c:v>
                </c:pt>
                <c:pt idx="7587">
                  <c:v>6.4157538880205101</c:v>
                </c:pt>
                <c:pt idx="7588">
                  <c:v>6.4006861280041498</c:v>
                </c:pt>
                <c:pt idx="7589">
                  <c:v>6.3856504450435203</c:v>
                </c:pt>
                <c:pt idx="7590">
                  <c:v>6.3706467791069201</c:v>
                </c:pt>
                <c:pt idx="7591">
                  <c:v>6.3556750702550797</c:v>
                </c:pt>
                <c:pt idx="7592">
                  <c:v>6.3407352586439201</c:v>
                </c:pt>
                <c:pt idx="7593">
                  <c:v>6.32582728452069</c:v>
                </c:pt>
                <c:pt idx="7594">
                  <c:v>6.3109510882267097</c:v>
                </c:pt>
                <c:pt idx="7595">
                  <c:v>6.2961066101962997</c:v>
                </c:pt>
                <c:pt idx="7596">
                  <c:v>6.2812937909559299</c:v>
                </c:pt>
                <c:pt idx="7597">
                  <c:v>6.2665125711258698</c:v>
                </c:pt>
                <c:pt idx="7598">
                  <c:v>6.2517628914182604</c:v>
                </c:pt>
                <c:pt idx="7599">
                  <c:v>6.2370446926382499</c:v>
                </c:pt>
                <c:pt idx="7600">
                  <c:v>6.2223579156822604</c:v>
                </c:pt>
                <c:pt idx="7601">
                  <c:v>6.20770250154112</c:v>
                </c:pt>
                <c:pt idx="7602">
                  <c:v>6.1930783912961198</c:v>
                </c:pt>
                <c:pt idx="7603">
                  <c:v>6.1784855261215403</c:v>
                </c:pt>
                <c:pt idx="7604">
                  <c:v>6.1639238472832503</c:v>
                </c:pt>
                <c:pt idx="7605">
                  <c:v>6.1493932961395599</c:v>
                </c:pt>
                <c:pt idx="7606">
                  <c:v>6.1348938141394997</c:v>
                </c:pt>
                <c:pt idx="7607">
                  <c:v>6.1204253428256896</c:v>
                </c:pt>
                <c:pt idx="7608">
                  <c:v>6.1059878238300902</c:v>
                </c:pt>
                <c:pt idx="7609">
                  <c:v>6.09158119887792</c:v>
                </c:pt>
                <c:pt idx="7610">
                  <c:v>6.0772054097849004</c:v>
                </c:pt>
                <c:pt idx="7611">
                  <c:v>6.0628603984586</c:v>
                </c:pt>
                <c:pt idx="7612">
                  <c:v>6.0485461068968096</c:v>
                </c:pt>
                <c:pt idx="7613">
                  <c:v>6.0342624771894604</c:v>
                </c:pt>
                <c:pt idx="7614">
                  <c:v>6.0200094515167004</c:v>
                </c:pt>
                <c:pt idx="7615">
                  <c:v>6.0057869721502604</c:v>
                </c:pt>
                <c:pt idx="7616">
                  <c:v>5.9915949814515201</c:v>
                </c:pt>
                <c:pt idx="7617">
                  <c:v>5.9774334218740099</c:v>
                </c:pt>
                <c:pt idx="7618">
                  <c:v>5.9633022359603602</c:v>
                </c:pt>
                <c:pt idx="7619">
                  <c:v>5.9492013663442398</c:v>
                </c:pt>
                <c:pt idx="7620">
                  <c:v>5.9351307557500803</c:v>
                </c:pt>
                <c:pt idx="7621">
                  <c:v>5.92109034699223</c:v>
                </c:pt>
                <c:pt idx="7622">
                  <c:v>5.9070800829744101</c:v>
                </c:pt>
                <c:pt idx="7623">
                  <c:v>5.8930999066913996</c:v>
                </c:pt>
                <c:pt idx="7624">
                  <c:v>5.87914976122733</c:v>
                </c:pt>
                <c:pt idx="7625">
                  <c:v>5.8652295897565399</c:v>
                </c:pt>
                <c:pt idx="7626">
                  <c:v>5.8513393355427699</c:v>
                </c:pt>
                <c:pt idx="7627">
                  <c:v>5.83747894193964</c:v>
                </c:pt>
                <c:pt idx="7628">
                  <c:v>5.8236483523899096</c:v>
                </c:pt>
                <c:pt idx="7629">
                  <c:v>5.8098475104259499</c:v>
                </c:pt>
                <c:pt idx="7630">
                  <c:v>5.7960763596689997</c:v>
                </c:pt>
                <c:pt idx="7631">
                  <c:v>5.7823348438304496</c:v>
                </c:pt>
                <c:pt idx="7632">
                  <c:v>5.7686229067099797</c:v>
                </c:pt>
                <c:pt idx="7633">
                  <c:v>5.75494049219638</c:v>
                </c:pt>
                <c:pt idx="7634">
                  <c:v>5.7412875442675002</c:v>
                </c:pt>
                <c:pt idx="7635">
                  <c:v>5.7276640069897597</c:v>
                </c:pt>
                <c:pt idx="7636">
                  <c:v>5.7140698245183801</c:v>
                </c:pt>
                <c:pt idx="7637">
                  <c:v>5.7005049410968596</c:v>
                </c:pt>
                <c:pt idx="7638">
                  <c:v>5.68696930105805</c:v>
                </c:pt>
                <c:pt idx="7639">
                  <c:v>5.6734628488216901</c:v>
                </c:pt>
                <c:pt idx="7640">
                  <c:v>5.6599855288969003</c:v>
                </c:pt>
                <c:pt idx="7641">
                  <c:v>5.6465372858804903</c:v>
                </c:pt>
                <c:pt idx="7642">
                  <c:v>5.63311806445809</c:v>
                </c:pt>
                <c:pt idx="7643">
                  <c:v>5.6197278094022298</c:v>
                </c:pt>
                <c:pt idx="7644">
                  <c:v>5.6063664655730996</c:v>
                </c:pt>
                <c:pt idx="7645">
                  <c:v>5.5930339779200402</c:v>
                </c:pt>
                <c:pt idx="7646">
                  <c:v>5.5797302914786799</c:v>
                </c:pt>
                <c:pt idx="7647">
                  <c:v>5.5664553513729</c:v>
                </c:pt>
                <c:pt idx="7648">
                  <c:v>5.55320910281403</c:v>
                </c:pt>
                <c:pt idx="7649">
                  <c:v>5.5399914910997303</c:v>
                </c:pt>
                <c:pt idx="7650">
                  <c:v>5.5268024616161799</c:v>
                </c:pt>
                <c:pt idx="7651">
                  <c:v>5.5136419598361597</c:v>
                </c:pt>
                <c:pt idx="7652">
                  <c:v>5.5005099313190602</c:v>
                </c:pt>
                <c:pt idx="7653">
                  <c:v>5.4874063217116804</c:v>
                </c:pt>
                <c:pt idx="7654">
                  <c:v>5.4743310767477098</c:v>
                </c:pt>
                <c:pt idx="7655">
                  <c:v>5.4612841422468899</c:v>
                </c:pt>
                <c:pt idx="7656">
                  <c:v>5.4482654641163597</c:v>
                </c:pt>
                <c:pt idx="7657">
                  <c:v>5.4352749883490503</c:v>
                </c:pt>
                <c:pt idx="7658">
                  <c:v>5.4223126610247698</c:v>
                </c:pt>
                <c:pt idx="7659">
                  <c:v>5.4093784283096298</c:v>
                </c:pt>
                <c:pt idx="7660">
                  <c:v>5.3964722364554998</c:v>
                </c:pt>
                <c:pt idx="7661">
                  <c:v>5.3835940318006097</c:v>
                </c:pt>
                <c:pt idx="7662">
                  <c:v>5.3707437607691801</c:v>
                </c:pt>
                <c:pt idx="7663">
                  <c:v>5.3579213698717796</c:v>
                </c:pt>
                <c:pt idx="7664">
                  <c:v>5.3451268057033703</c:v>
                </c:pt>
                <c:pt idx="7665">
                  <c:v>5.3323600149462997</c:v>
                </c:pt>
                <c:pt idx="7666">
                  <c:v>5.3196209443670499</c:v>
                </c:pt>
                <c:pt idx="7667">
                  <c:v>5.3069095408184097</c:v>
                </c:pt>
                <c:pt idx="7668">
                  <c:v>5.2942257512386597</c:v>
                </c:pt>
                <c:pt idx="7669">
                  <c:v>5.2815695226510098</c:v>
                </c:pt>
                <c:pt idx="7670">
                  <c:v>5.2689408021630504</c:v>
                </c:pt>
                <c:pt idx="7671">
                  <c:v>5.2563395369692403</c:v>
                </c:pt>
                <c:pt idx="7672">
                  <c:v>5.2437656743473102</c:v>
                </c:pt>
                <c:pt idx="7673">
                  <c:v>5.23121916166102</c:v>
                </c:pt>
                <c:pt idx="7674">
                  <c:v>5.2186999463582602</c:v>
                </c:pt>
                <c:pt idx="7675">
                  <c:v>5.2062079759712603</c:v>
                </c:pt>
                <c:pt idx="7676">
                  <c:v>5.1937431981180397</c:v>
                </c:pt>
                <c:pt idx="7677">
                  <c:v>5.1813055604998901</c:v>
                </c:pt>
                <c:pt idx="7678">
                  <c:v>5.1688950109027196</c:v>
                </c:pt>
                <c:pt idx="7679">
                  <c:v>5.1565114971974202</c:v>
                </c:pt>
                <c:pt idx="7680">
                  <c:v>5.14415496733755</c:v>
                </c:pt>
                <c:pt idx="7681">
                  <c:v>5.1318253693624598</c:v>
                </c:pt>
                <c:pt idx="7682">
                  <c:v>5.1195226513941998</c:v>
                </c:pt>
                <c:pt idx="7683">
                  <c:v>5.1072467616391997</c:v>
                </c:pt>
                <c:pt idx="7684">
                  <c:v>5.0949976483877197</c:v>
                </c:pt>
                <c:pt idx="7685">
                  <c:v>5.0827752600129896</c:v>
                </c:pt>
                <c:pt idx="7686">
                  <c:v>5.0705795449723601</c:v>
                </c:pt>
                <c:pt idx="7687">
                  <c:v>5.0584104518067097</c:v>
                </c:pt>
                <c:pt idx="7688">
                  <c:v>5.0462679291399199</c:v>
                </c:pt>
                <c:pt idx="7689">
                  <c:v>5.0341519256791303</c:v>
                </c:pt>
                <c:pt idx="7690">
                  <c:v>5.0220623902152903</c:v>
                </c:pt>
                <c:pt idx="7691">
                  <c:v>5.0099992716209902</c:v>
                </c:pt>
                <c:pt idx="7692">
                  <c:v>4.99796251885342</c:v>
                </c:pt>
                <c:pt idx="7693">
                  <c:v>4.9859520809511499</c:v>
                </c:pt>
                <c:pt idx="7694">
                  <c:v>4.9739679070365197</c:v>
                </c:pt>
                <c:pt idx="7695">
                  <c:v>4.9620099463140699</c:v>
                </c:pt>
                <c:pt idx="7696">
                  <c:v>4.9500781480704603</c:v>
                </c:pt>
                <c:pt idx="7697">
                  <c:v>4.9381724616759302</c:v>
                </c:pt>
                <c:pt idx="7698">
                  <c:v>4.9262928365820198</c:v>
                </c:pt>
                <c:pt idx="7699">
                  <c:v>4.9144392223229802</c:v>
                </c:pt>
                <c:pt idx="7700">
                  <c:v>4.9026115685146801</c:v>
                </c:pt>
                <c:pt idx="7701">
                  <c:v>4.8908098248559497</c:v>
                </c:pt>
                <c:pt idx="7702">
                  <c:v>4.8790339411266999</c:v>
                </c:pt>
                <c:pt idx="7703">
                  <c:v>4.8672838671889798</c:v>
                </c:pt>
                <c:pt idx="7704">
                  <c:v>4.8555595529867199</c:v>
                </c:pt>
                <c:pt idx="7705">
                  <c:v>4.8438609485448803</c:v>
                </c:pt>
                <c:pt idx="7706">
                  <c:v>4.8321880039711704</c:v>
                </c:pt>
                <c:pt idx="7707">
                  <c:v>4.8205406694537496</c:v>
                </c:pt>
                <c:pt idx="7708">
                  <c:v>4.8089188952618596</c:v>
                </c:pt>
                <c:pt idx="7709">
                  <c:v>4.79732263174742</c:v>
                </c:pt>
                <c:pt idx="7710">
                  <c:v>4.7857518293412102</c:v>
                </c:pt>
                <c:pt idx="7711">
                  <c:v>4.7742064385575196</c:v>
                </c:pt>
                <c:pt idx="7712">
                  <c:v>4.7626864099897803</c:v>
                </c:pt>
                <c:pt idx="7713">
                  <c:v>4.7511916943129799</c:v>
                </c:pt>
                <c:pt idx="7714">
                  <c:v>4.7397222422831904</c:v>
                </c:pt>
                <c:pt idx="7715">
                  <c:v>4.7282780047358504</c:v>
                </c:pt>
                <c:pt idx="7716">
                  <c:v>4.7168589325885497</c:v>
                </c:pt>
                <c:pt idx="7717">
                  <c:v>4.7054649768382699</c:v>
                </c:pt>
                <c:pt idx="7718">
                  <c:v>4.6940960885627403</c:v>
                </c:pt>
                <c:pt idx="7719">
                  <c:v>4.6827522189196698</c:v>
                </c:pt>
                <c:pt idx="7720">
                  <c:v>4.6714333191469297</c:v>
                </c:pt>
                <c:pt idx="7721">
                  <c:v>4.6601393405626403</c:v>
                </c:pt>
                <c:pt idx="7722">
                  <c:v>4.6488702345648303</c:v>
                </c:pt>
                <c:pt idx="7723">
                  <c:v>4.6376259526314998</c:v>
                </c:pt>
                <c:pt idx="7724">
                  <c:v>4.6264064463197299</c:v>
                </c:pt>
                <c:pt idx="7725">
                  <c:v>4.6152116672668004</c:v>
                </c:pt>
                <c:pt idx="7726">
                  <c:v>4.6040415671899604</c:v>
                </c:pt>
                <c:pt idx="7727">
                  <c:v>4.5928960978849904</c:v>
                </c:pt>
                <c:pt idx="7728">
                  <c:v>4.5817752112273196</c:v>
                </c:pt>
                <c:pt idx="7729">
                  <c:v>4.5706788591720597</c:v>
                </c:pt>
                <c:pt idx="7730">
                  <c:v>4.5596069937534001</c:v>
                </c:pt>
                <c:pt idx="7731">
                  <c:v>4.5485595670838297</c:v>
                </c:pt>
                <c:pt idx="7732">
                  <c:v>4.5375365313557401</c:v>
                </c:pt>
                <c:pt idx="7733">
                  <c:v>4.5265378388392703</c:v>
                </c:pt>
                <c:pt idx="7734">
                  <c:v>4.5155634418850203</c:v>
                </c:pt>
                <c:pt idx="7735">
                  <c:v>4.5046132929207898</c:v>
                </c:pt>
                <c:pt idx="7736">
                  <c:v>4.4936873444534298</c:v>
                </c:pt>
                <c:pt idx="7737">
                  <c:v>4.4827855490678301</c:v>
                </c:pt>
                <c:pt idx="7738">
                  <c:v>4.4719078594282404</c:v>
                </c:pt>
                <c:pt idx="7739">
                  <c:v>4.4610542282763603</c:v>
                </c:pt>
                <c:pt idx="7740">
                  <c:v>4.4502246084321397</c:v>
                </c:pt>
                <c:pt idx="7741">
                  <c:v>4.4394189527940897</c:v>
                </c:pt>
                <c:pt idx="7742">
                  <c:v>4.4286372143384396</c:v>
                </c:pt>
                <c:pt idx="7743">
                  <c:v>4.4178793461191397</c:v>
                </c:pt>
                <c:pt idx="7744">
                  <c:v>4.4071453012675601</c:v>
                </c:pt>
                <c:pt idx="7745">
                  <c:v>4.3964350329939101</c:v>
                </c:pt>
                <c:pt idx="7746">
                  <c:v>4.3857484945847203</c:v>
                </c:pt>
                <c:pt idx="7747">
                  <c:v>4.3750856394050803</c:v>
                </c:pt>
                <c:pt idx="7748">
                  <c:v>4.3644464208966696</c:v>
                </c:pt>
                <c:pt idx="7749">
                  <c:v>4.3538307925788899</c:v>
                </c:pt>
                <c:pt idx="7750">
                  <c:v>4.3432387080480304</c:v>
                </c:pt>
                <c:pt idx="7751">
                  <c:v>4.33267012097782</c:v>
                </c:pt>
                <c:pt idx="7752">
                  <c:v>4.3221249851185801</c:v>
                </c:pt>
                <c:pt idx="7753">
                  <c:v>4.31160325429863</c:v>
                </c:pt>
                <c:pt idx="7754">
                  <c:v>4.3011048824215203</c:v>
                </c:pt>
                <c:pt idx="7755">
                  <c:v>4.2906298234684996</c:v>
                </c:pt>
                <c:pt idx="7756">
                  <c:v>4.2801780314971598</c:v>
                </c:pt>
                <c:pt idx="7757">
                  <c:v>4.2697494606419504</c:v>
                </c:pt>
                <c:pt idx="7758">
                  <c:v>4.2593440651131296</c:v>
                </c:pt>
                <c:pt idx="7759">
                  <c:v>4.2489617991978097</c:v>
                </c:pt>
                <c:pt idx="7760">
                  <c:v>4.2386026172588904</c:v>
                </c:pt>
                <c:pt idx="7761">
                  <c:v>4.22826647373586</c:v>
                </c:pt>
                <c:pt idx="7762">
                  <c:v>4.2179533231440001</c:v>
                </c:pt>
                <c:pt idx="7763">
                  <c:v>4.2076631200743604</c:v>
                </c:pt>
                <c:pt idx="7764">
                  <c:v>4.1973958191945897</c:v>
                </c:pt>
                <c:pt idx="7765">
                  <c:v>4.1871513752469998</c:v>
                </c:pt>
                <c:pt idx="7766">
                  <c:v>4.1769297430502199</c:v>
                </c:pt>
                <c:pt idx="7767">
                  <c:v>4.1667308774981304</c:v>
                </c:pt>
                <c:pt idx="7768">
                  <c:v>4.1565547335609097</c:v>
                </c:pt>
                <c:pt idx="7769">
                  <c:v>4.14640126628312</c:v>
                </c:pt>
                <c:pt idx="7770">
                  <c:v>4.1362704307842897</c:v>
                </c:pt>
                <c:pt idx="7771">
                  <c:v>4.1261621822608001</c:v>
                </c:pt>
                <c:pt idx="7772">
                  <c:v>4.1160764759820498</c:v>
                </c:pt>
                <c:pt idx="7773">
                  <c:v>4.1060132672943102</c:v>
                </c:pt>
                <c:pt idx="7774">
                  <c:v>4.0959725116171404</c:v>
                </c:pt>
                <c:pt idx="7775">
                  <c:v>4.0859541644461199</c:v>
                </c:pt>
                <c:pt idx="7776">
                  <c:v>4.0759581813506998</c:v>
                </c:pt>
                <c:pt idx="7777">
                  <c:v>4.0659845179755099</c:v>
                </c:pt>
                <c:pt idx="7778">
                  <c:v>4.0560331300390402</c:v>
                </c:pt>
                <c:pt idx="7779">
                  <c:v>4.0461039733344304</c:v>
                </c:pt>
                <c:pt idx="7780">
                  <c:v>4.0361970037297503</c:v>
                </c:pt>
                <c:pt idx="7781">
                  <c:v>4.0263121771669201</c:v>
                </c:pt>
                <c:pt idx="7782">
                  <c:v>4.0164494496611098</c:v>
                </c:pt>
                <c:pt idx="7783">
                  <c:v>4.0066087773027403</c:v>
                </c:pt>
                <c:pt idx="7784">
                  <c:v>3.9967901162557502</c:v>
                </c:pt>
                <c:pt idx="7785">
                  <c:v>3.9869934227576498</c:v>
                </c:pt>
                <c:pt idx="7786">
                  <c:v>3.9772186531195</c:v>
                </c:pt>
                <c:pt idx="7787">
                  <c:v>3.9674657637272999</c:v>
                </c:pt>
                <c:pt idx="7788">
                  <c:v>3.95773471103921</c:v>
                </c:pt>
                <c:pt idx="7789">
                  <c:v>3.9480254515875099</c:v>
                </c:pt>
                <c:pt idx="7790">
                  <c:v>3.93833794197745</c:v>
                </c:pt>
                <c:pt idx="7791">
                  <c:v>3.92867213888759</c:v>
                </c:pt>
                <c:pt idx="7792">
                  <c:v>3.9190279990702899</c:v>
                </c:pt>
                <c:pt idx="7793">
                  <c:v>3.9094054793500899</c:v>
                </c:pt>
                <c:pt idx="7794">
                  <c:v>3.8998045366256302</c:v>
                </c:pt>
                <c:pt idx="7795">
                  <c:v>3.8902251278668998</c:v>
                </c:pt>
                <c:pt idx="7796">
                  <c:v>3.88066721011853</c:v>
                </c:pt>
                <c:pt idx="7797">
                  <c:v>3.8711307404959401</c:v>
                </c:pt>
                <c:pt idx="7798">
                  <c:v>3.8616156761886402</c:v>
                </c:pt>
                <c:pt idx="7799">
                  <c:v>3.8521219744580502</c:v>
                </c:pt>
                <c:pt idx="7800">
                  <c:v>3.8426495926380202</c:v>
                </c:pt>
                <c:pt idx="7801">
                  <c:v>3.83319848813484</c:v>
                </c:pt>
                <c:pt idx="7802">
                  <c:v>3.8237686184272501</c:v>
                </c:pt>
                <c:pt idx="7803">
                  <c:v>3.8143599410650402</c:v>
                </c:pt>
                <c:pt idx="7804">
                  <c:v>3.8049724136712801</c:v>
                </c:pt>
                <c:pt idx="7805">
                  <c:v>3.7956059939408999</c:v>
                </c:pt>
                <c:pt idx="7806">
                  <c:v>3.7862606396402101</c:v>
                </c:pt>
                <c:pt idx="7807">
                  <c:v>3.7769363086070902</c:v>
                </c:pt>
                <c:pt idx="7808">
                  <c:v>3.76763295875159</c:v>
                </c:pt>
                <c:pt idx="7809">
                  <c:v>3.7583505480553998</c:v>
                </c:pt>
                <c:pt idx="7810">
                  <c:v>3.74908903457094</c:v>
                </c:pt>
                <c:pt idx="7811">
                  <c:v>3.7398483764228199</c:v>
                </c:pt>
                <c:pt idx="7812">
                  <c:v>3.7306285318072701</c:v>
                </c:pt>
                <c:pt idx="7813">
                  <c:v>3.7214294589899</c:v>
                </c:pt>
                <c:pt idx="7814">
                  <c:v>3.7122511163095702</c:v>
                </c:pt>
                <c:pt idx="7815">
                  <c:v>3.7030934621751199</c:v>
                </c:pt>
                <c:pt idx="7816">
                  <c:v>3.6939564550664201</c:v>
                </c:pt>
                <c:pt idx="7817">
                  <c:v>3.6848400535338599</c:v>
                </c:pt>
                <c:pt idx="7818">
                  <c:v>3.67574421619915</c:v>
                </c:pt>
                <c:pt idx="7819">
                  <c:v>3.66666890175421</c:v>
                </c:pt>
                <c:pt idx="7820">
                  <c:v>3.6576140689617498</c:v>
                </c:pt>
                <c:pt idx="7821">
                  <c:v>3.6485796766552698</c:v>
                </c:pt>
                <c:pt idx="7822">
                  <c:v>3.6395656837376298</c:v>
                </c:pt>
                <c:pt idx="7823">
                  <c:v>3.63057204918332</c:v>
                </c:pt>
                <c:pt idx="7824">
                  <c:v>3.62159873203538</c:v>
                </c:pt>
                <c:pt idx="7825">
                  <c:v>3.6126456914087299</c:v>
                </c:pt>
                <c:pt idx="7826">
                  <c:v>3.6037128864865799</c:v>
                </c:pt>
                <c:pt idx="7827">
                  <c:v>3.5948002765232001</c:v>
                </c:pt>
                <c:pt idx="7828">
                  <c:v>3.5859078208424999</c:v>
                </c:pt>
                <c:pt idx="7829">
                  <c:v>3.5770354788378</c:v>
                </c:pt>
                <c:pt idx="7830">
                  <c:v>3.5681832099720898</c:v>
                </c:pt>
                <c:pt idx="7831">
                  <c:v>3.5593509737782898</c:v>
                </c:pt>
                <c:pt idx="7832">
                  <c:v>3.5505387298587201</c:v>
                </c:pt>
                <c:pt idx="7833">
                  <c:v>3.5417464378836798</c:v>
                </c:pt>
                <c:pt idx="7834">
                  <c:v>3.5329740575948398</c:v>
                </c:pt>
                <c:pt idx="7835">
                  <c:v>3.5242215488021</c:v>
                </c:pt>
                <c:pt idx="7836">
                  <c:v>3.51548887138369</c:v>
                </c:pt>
                <c:pt idx="7837">
                  <c:v>3.50677598528803</c:v>
                </c:pt>
                <c:pt idx="7838">
                  <c:v>3.4980828505321</c:v>
                </c:pt>
                <c:pt idx="7839">
                  <c:v>3.48940942720116</c:v>
                </c:pt>
                <c:pt idx="7840">
                  <c:v>3.4807556754495801</c:v>
                </c:pt>
                <c:pt idx="7841">
                  <c:v>3.4721215555005802</c:v>
                </c:pt>
                <c:pt idx="7842">
                  <c:v>3.4635070276453601</c:v>
                </c:pt>
                <c:pt idx="7843">
                  <c:v>3.45491205224396</c:v>
                </c:pt>
                <c:pt idx="7844">
                  <c:v>3.4463365897246998</c:v>
                </c:pt>
                <c:pt idx="7845">
                  <c:v>3.4377806005844702</c:v>
                </c:pt>
                <c:pt idx="7846">
                  <c:v>3.4292440453870201</c:v>
                </c:pt>
                <c:pt idx="7847">
                  <c:v>3.4207268847657999</c:v>
                </c:pt>
                <c:pt idx="7848">
                  <c:v>3.4122290794216799</c:v>
                </c:pt>
                <c:pt idx="7849">
                  <c:v>3.4037505901227099</c:v>
                </c:pt>
                <c:pt idx="7850">
                  <c:v>3.3952913777060498</c:v>
                </c:pt>
                <c:pt idx="7851">
                  <c:v>3.3868514030751999</c:v>
                </c:pt>
                <c:pt idx="7852">
                  <c:v>3.37843062720277</c:v>
                </c:pt>
                <c:pt idx="7853">
                  <c:v>3.3700290111268698</c:v>
                </c:pt>
                <c:pt idx="7854">
                  <c:v>3.36164651595527</c:v>
                </c:pt>
                <c:pt idx="7855">
                  <c:v>3.35328310286181</c:v>
                </c:pt>
                <c:pt idx="7856">
                  <c:v>3.34493873308777</c:v>
                </c:pt>
                <c:pt idx="7857">
                  <c:v>3.3366133679416099</c:v>
                </c:pt>
                <c:pt idx="7858">
                  <c:v>3.3283069687992102</c:v>
                </c:pt>
                <c:pt idx="7859">
                  <c:v>3.3200194971028099</c:v>
                </c:pt>
                <c:pt idx="7860">
                  <c:v>3.31175091436236</c:v>
                </c:pt>
                <c:pt idx="7861">
                  <c:v>3.30350118215333</c:v>
                </c:pt>
                <c:pt idx="7862">
                  <c:v>3.2952702621197298</c:v>
                </c:pt>
                <c:pt idx="7863">
                  <c:v>3.2870581159705199</c:v>
                </c:pt>
                <c:pt idx="7864">
                  <c:v>3.2788647054823801</c:v>
                </c:pt>
                <c:pt idx="7865">
                  <c:v>3.2706899924975201</c:v>
                </c:pt>
                <c:pt idx="7866">
                  <c:v>3.2625339389252801</c:v>
                </c:pt>
                <c:pt idx="7867">
                  <c:v>3.2543965067407998</c:v>
                </c:pt>
                <c:pt idx="7868">
                  <c:v>3.2462776579855701</c:v>
                </c:pt>
                <c:pt idx="7869">
                  <c:v>3.23817735476683</c:v>
                </c:pt>
                <c:pt idx="7870">
                  <c:v>3.2300955592587299</c:v>
                </c:pt>
                <c:pt idx="7871">
                  <c:v>3.2220322337003702</c:v>
                </c:pt>
                <c:pt idx="7872">
                  <c:v>3.2139873403968999</c:v>
                </c:pt>
                <c:pt idx="7873">
                  <c:v>3.2059608417195302</c:v>
                </c:pt>
                <c:pt idx="7874">
                  <c:v>3.1979527001049699</c:v>
                </c:pt>
                <c:pt idx="7875">
                  <c:v>3.1899628780551699</c:v>
                </c:pt>
                <c:pt idx="7876">
                  <c:v>3.18199133813784</c:v>
                </c:pt>
                <c:pt idx="7877">
                  <c:v>3.1740380429864898</c:v>
                </c:pt>
                <c:pt idx="7878">
                  <c:v>3.1661029552990101</c:v>
                </c:pt>
                <c:pt idx="7879">
                  <c:v>3.1581860378390698</c:v>
                </c:pt>
                <c:pt idx="7880">
                  <c:v>3.1502872534355699</c:v>
                </c:pt>
                <c:pt idx="7881">
                  <c:v>3.1424065649818198</c:v>
                </c:pt>
                <c:pt idx="7882">
                  <c:v>3.1345439354366</c:v>
                </c:pt>
                <c:pt idx="7883">
                  <c:v>3.1266993278233901</c:v>
                </c:pt>
                <c:pt idx="7884">
                  <c:v>3.1188727052303098</c:v>
                </c:pt>
                <c:pt idx="7885">
                  <c:v>3.1110640308107298</c:v>
                </c:pt>
                <c:pt idx="7886">
                  <c:v>3.10327326778159</c:v>
                </c:pt>
                <c:pt idx="7887">
                  <c:v>3.0955003794250202</c:v>
                </c:pt>
                <c:pt idx="7888">
                  <c:v>3.0877453290872801</c:v>
                </c:pt>
                <c:pt idx="7889">
                  <c:v>3.0800080801796001</c:v>
                </c:pt>
                <c:pt idx="7890">
                  <c:v>3.0722885961761901</c:v>
                </c:pt>
                <c:pt idx="7891">
                  <c:v>3.06458684061622</c:v>
                </c:pt>
                <c:pt idx="7892">
                  <c:v>3.05690277710324</c:v>
                </c:pt>
                <c:pt idx="7893">
                  <c:v>3.04923636930409</c:v>
                </c:pt>
                <c:pt idx="7894">
                  <c:v>3.0415875809497401</c:v>
                </c:pt>
                <c:pt idx="7895">
                  <c:v>3.0339563758349701</c:v>
                </c:pt>
                <c:pt idx="7896">
                  <c:v>3.0263427178181499</c:v>
                </c:pt>
                <c:pt idx="7897">
                  <c:v>3.01874657082146</c:v>
                </c:pt>
                <c:pt idx="7898">
                  <c:v>3.0111678988303798</c:v>
                </c:pt>
                <c:pt idx="7899">
                  <c:v>3.00360666589394</c:v>
                </c:pt>
                <c:pt idx="7900">
                  <c:v>2.9960628361247399</c:v>
                </c:pt>
                <c:pt idx="7901">
                  <c:v>2.9885363736981101</c:v>
                </c:pt>
                <c:pt idx="7902">
                  <c:v>2.9810272428529201</c:v>
                </c:pt>
                <c:pt idx="7903">
                  <c:v>2.9735354078913501</c:v>
                </c:pt>
                <c:pt idx="7904">
                  <c:v>2.9660608331782901</c:v>
                </c:pt>
                <c:pt idx="7905">
                  <c:v>2.9586034831413599</c:v>
                </c:pt>
                <c:pt idx="7906">
                  <c:v>2.9511633222714599</c:v>
                </c:pt>
                <c:pt idx="7907">
                  <c:v>2.9437403151216701</c:v>
                </c:pt>
                <c:pt idx="7908">
                  <c:v>2.9363344263086399</c:v>
                </c:pt>
                <c:pt idx="7909">
                  <c:v>2.9289456205103201</c:v>
                </c:pt>
                <c:pt idx="7910">
                  <c:v>2.9215738624682701</c:v>
                </c:pt>
                <c:pt idx="7911">
                  <c:v>2.9142191169856302</c:v>
                </c:pt>
                <c:pt idx="7912">
                  <c:v>2.9068813489288501</c:v>
                </c:pt>
                <c:pt idx="7913">
                  <c:v>2.8995605232256998</c:v>
                </c:pt>
                <c:pt idx="7914">
                  <c:v>2.89225660486641</c:v>
                </c:pt>
                <c:pt idx="7915">
                  <c:v>2.8849695589028199</c:v>
                </c:pt>
                <c:pt idx="7916">
                  <c:v>2.8776993504497899</c:v>
                </c:pt>
                <c:pt idx="7917">
                  <c:v>2.8704459446832198</c:v>
                </c:pt>
                <c:pt idx="7918">
                  <c:v>2.8632093068403601</c:v>
                </c:pt>
                <c:pt idx="7919">
                  <c:v>2.8559894022217498</c:v>
                </c:pt>
                <c:pt idx="7920">
                  <c:v>2.84878619618816</c:v>
                </c:pt>
                <c:pt idx="7921">
                  <c:v>2.8415996541622501</c:v>
                </c:pt>
                <c:pt idx="7922">
                  <c:v>2.8344297416282802</c:v>
                </c:pt>
                <c:pt idx="7923">
                  <c:v>2.82727642413216</c:v>
                </c:pt>
                <c:pt idx="7924">
                  <c:v>2.8201396672802801</c:v>
                </c:pt>
                <c:pt idx="7925">
                  <c:v>2.81301943674067</c:v>
                </c:pt>
                <c:pt idx="7926">
                  <c:v>2.8059156982426701</c:v>
                </c:pt>
                <c:pt idx="7927">
                  <c:v>2.79882841757644</c:v>
                </c:pt>
                <c:pt idx="7928">
                  <c:v>2.7917575605931799</c:v>
                </c:pt>
                <c:pt idx="7929">
                  <c:v>2.7847030932046102</c:v>
                </c:pt>
                <c:pt idx="7930">
                  <c:v>2.7776649813834799</c:v>
                </c:pt>
                <c:pt idx="7931">
                  <c:v>2.77064319116338</c:v>
                </c:pt>
                <c:pt idx="7932">
                  <c:v>2.76363768863835</c:v>
                </c:pt>
                <c:pt idx="7933">
                  <c:v>2.75664843996242</c:v>
                </c:pt>
                <c:pt idx="7934">
                  <c:v>2.7496754113509598</c:v>
                </c:pt>
                <c:pt idx="7935">
                  <c:v>2.7427185690792601</c:v>
                </c:pt>
                <c:pt idx="7936">
                  <c:v>2.7357778794823102</c:v>
                </c:pt>
                <c:pt idx="7937">
                  <c:v>2.7288533089567202</c:v>
                </c:pt>
                <c:pt idx="7938">
                  <c:v>2.72194482395737</c:v>
                </c:pt>
                <c:pt idx="7939">
                  <c:v>2.7150523910007802</c:v>
                </c:pt>
                <c:pt idx="7940">
                  <c:v>2.7081759766619999</c:v>
                </c:pt>
                <c:pt idx="7941">
                  <c:v>2.7013155475769102</c:v>
                </c:pt>
                <c:pt idx="7942">
                  <c:v>2.69447107044101</c:v>
                </c:pt>
                <c:pt idx="7943">
                  <c:v>2.68764251200898</c:v>
                </c:pt>
                <c:pt idx="7944">
                  <c:v>2.6808298390951202</c:v>
                </c:pt>
                <c:pt idx="7945">
                  <c:v>2.67403301857399</c:v>
                </c:pt>
                <c:pt idx="7946">
                  <c:v>2.6672520173789902</c:v>
                </c:pt>
                <c:pt idx="7947">
                  <c:v>2.6604868025023598</c:v>
                </c:pt>
                <c:pt idx="7948">
                  <c:v>2.6537373409965501</c:v>
                </c:pt>
                <c:pt idx="7949">
                  <c:v>2.6470035999725998</c:v>
                </c:pt>
                <c:pt idx="7950">
                  <c:v>2.6402855466009498</c:v>
                </c:pt>
                <c:pt idx="7951">
                  <c:v>2.63358314811085</c:v>
                </c:pt>
                <c:pt idx="7952">
                  <c:v>2.6268963717898601</c:v>
                </c:pt>
                <c:pt idx="7953">
                  <c:v>2.6202251849857801</c:v>
                </c:pt>
                <c:pt idx="7954">
                  <c:v>2.61356955510383</c:v>
                </c:pt>
                <c:pt idx="7955">
                  <c:v>2.6069294496086601</c:v>
                </c:pt>
                <c:pt idx="7956">
                  <c:v>2.60030483602291</c:v>
                </c:pt>
                <c:pt idx="7957">
                  <c:v>2.5936956819280699</c:v>
                </c:pt>
                <c:pt idx="7958">
                  <c:v>2.58710195496419</c:v>
                </c:pt>
                <c:pt idx="7959">
                  <c:v>2.5805236228299</c:v>
                </c:pt>
                <c:pt idx="7960">
                  <c:v>2.57396065328069</c:v>
                </c:pt>
                <c:pt idx="7961">
                  <c:v>2.5674130141317599</c:v>
                </c:pt>
                <c:pt idx="7962">
                  <c:v>2.5608806732554901</c:v>
                </c:pt>
                <c:pt idx="7963">
                  <c:v>2.5543635985830702</c:v>
                </c:pt>
                <c:pt idx="7964">
                  <c:v>2.5478617581023402</c:v>
                </c:pt>
                <c:pt idx="7965">
                  <c:v>2.5413751198602399</c:v>
                </c:pt>
                <c:pt idx="7966">
                  <c:v>2.5349036519603501</c:v>
                </c:pt>
                <c:pt idx="7967">
                  <c:v>2.5284473225653499</c:v>
                </c:pt>
                <c:pt idx="7968">
                  <c:v>2.5220060998937202</c:v>
                </c:pt>
                <c:pt idx="7969">
                  <c:v>2.5155799522227902</c:v>
                </c:pt>
                <c:pt idx="7970">
                  <c:v>2.50916884788704</c:v>
                </c:pt>
                <c:pt idx="7971">
                  <c:v>2.5027727552775998</c:v>
                </c:pt>
                <c:pt idx="7972">
                  <c:v>2.4963916428438702</c:v>
                </c:pt>
                <c:pt idx="7973">
                  <c:v>2.4900254790913201</c:v>
                </c:pt>
                <c:pt idx="7974">
                  <c:v>2.48367423258372</c:v>
                </c:pt>
                <c:pt idx="7975">
                  <c:v>2.4773378719408701</c:v>
                </c:pt>
                <c:pt idx="7976">
                  <c:v>2.4710163658400699</c:v>
                </c:pt>
                <c:pt idx="7977">
                  <c:v>2.46470968301493</c:v>
                </c:pt>
                <c:pt idx="7978">
                  <c:v>2.4584177922565198</c:v>
                </c:pt>
                <c:pt idx="7979">
                  <c:v>2.4521406624114501</c:v>
                </c:pt>
                <c:pt idx="7980">
                  <c:v>2.4458782623845701</c:v>
                </c:pt>
                <c:pt idx="7981">
                  <c:v>2.4396305611357101</c:v>
                </c:pt>
                <c:pt idx="7982">
                  <c:v>2.4333975276821702</c:v>
                </c:pt>
                <c:pt idx="7983">
                  <c:v>2.4271791310970201</c:v>
                </c:pt>
                <c:pt idx="7984">
                  <c:v>2.4209753405099401</c:v>
                </c:pt>
                <c:pt idx="7985">
                  <c:v>2.41478612510614</c:v>
                </c:pt>
                <c:pt idx="7986">
                  <c:v>2.4086114541277399</c:v>
                </c:pt>
                <c:pt idx="7987">
                  <c:v>2.4024512968728802</c:v>
                </c:pt>
                <c:pt idx="7988">
                  <c:v>2.3963056226949901</c:v>
                </c:pt>
                <c:pt idx="7989">
                  <c:v>2.3901744010038</c:v>
                </c:pt>
                <c:pt idx="7990">
                  <c:v>2.3840576012645802</c:v>
                </c:pt>
                <c:pt idx="7991">
                  <c:v>2.37795519299865</c:v>
                </c:pt>
                <c:pt idx="7992">
                  <c:v>2.3718671457828502</c:v>
                </c:pt>
                <c:pt idx="7993">
                  <c:v>2.36579342924952</c:v>
                </c:pt>
                <c:pt idx="7994">
                  <c:v>2.3597340130862499</c:v>
                </c:pt>
                <c:pt idx="7995">
                  <c:v>2.3536888670358498</c:v>
                </c:pt>
                <c:pt idx="7996">
                  <c:v>2.3476579608971901</c:v>
                </c:pt>
                <c:pt idx="7997">
                  <c:v>2.3416412645241298</c:v>
                </c:pt>
                <c:pt idx="7998">
                  <c:v>2.3356387478248801</c:v>
                </c:pt>
                <c:pt idx="7999">
                  <c:v>2.3296503807640399</c:v>
                </c:pt>
                <c:pt idx="80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DC3-49BC-88F0-4A55C6BFC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Value of Reserves ($/MWh)</a:t>
                </a:r>
              </a:p>
            </c:rich>
          </c:tx>
          <c:layout>
            <c:manualLayout>
              <c:xMode val="edge"/>
              <c:yMode val="edge"/>
              <c:x val="4.3835213165921823E-2"/>
              <c:y val="0.163066729727870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454047"/>
        <c:crosses val="autoZero"/>
        <c:crossBetween val="midCat"/>
      </c:valAx>
      <c:spPr>
        <a:solidFill>
          <a:schemeClr val="tx2"/>
        </a:solidFill>
        <a:ln>
          <a:noFill/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Demand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Sheet1!$A$4:$A$11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27</c:v>
                </c:pt>
                <c:pt idx="5">
                  <c:v>30</c:v>
                </c:pt>
                <c:pt idx="6">
                  <c:v>30</c:v>
                </c:pt>
                <c:pt idx="7">
                  <c:v>33</c:v>
                </c:pt>
              </c:numCache>
            </c:numRef>
          </c:xVal>
          <c:yVal>
            <c:numRef>
              <c:f>Sheet1!$B$4:$B$11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25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C3-4D87-AFF0-FC9D672C7D38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Offer</c:v>
                </c:pt>
              </c:strCache>
            </c:strRef>
          </c:tx>
          <c:spPr>
            <a:ln w="38100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Sheet1!$A$4:$A$11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27</c:v>
                </c:pt>
                <c:pt idx="5">
                  <c:v>30</c:v>
                </c:pt>
                <c:pt idx="6">
                  <c:v>30</c:v>
                </c:pt>
                <c:pt idx="7">
                  <c:v>33</c:v>
                </c:pt>
              </c:numCache>
            </c:numRef>
          </c:xVal>
          <c:yVal>
            <c:numRef>
              <c:f>Sheet1!$C$4:$C$11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17</c:v>
                </c:pt>
                <c:pt idx="7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C3-4D87-AFF0-FC9D672C7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580632"/>
        <c:axId val="189581024"/>
      </c:scatterChart>
      <c:valAx>
        <c:axId val="18958063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0.8275747703962234"/>
              <c:y val="0.79008524251523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one"/>
        <c:spPr>
          <a:solidFill>
            <a:srgbClr val="5B6770"/>
          </a:solidFill>
          <a:ln w="9525" cap="flat" cmpd="sng" algn="ctr">
            <a:solidFill>
              <a:srgbClr val="5B677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81024"/>
        <c:crosses val="autoZero"/>
        <c:crossBetween val="midCat"/>
        <c:majorUnit val="10"/>
      </c:valAx>
      <c:valAx>
        <c:axId val="189581024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rgbClr val="5B677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$/MWh</a:t>
                </a:r>
              </a:p>
            </c:rich>
          </c:tx>
          <c:layout>
            <c:manualLayout>
              <c:xMode val="edge"/>
              <c:yMode val="edge"/>
              <c:x val="1.9682537714531913E-2"/>
              <c:y val="7.7142305077217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rgbClr val="5B6770"/>
          </a:solidFill>
          <a:ln w="9525" cap="flat" cmpd="sng" algn="ctr">
            <a:solidFill>
              <a:srgbClr val="5B677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80632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Demand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Sheet1!$A$4:$A$11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27</c:v>
                </c:pt>
                <c:pt idx="5">
                  <c:v>30</c:v>
                </c:pt>
                <c:pt idx="6">
                  <c:v>30</c:v>
                </c:pt>
                <c:pt idx="7">
                  <c:v>33</c:v>
                </c:pt>
              </c:numCache>
            </c:numRef>
          </c:xVal>
          <c:yVal>
            <c:numRef>
              <c:f>Sheet1!$B$4:$B$11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50</c:v>
                </c:pt>
                <c:pt idx="5">
                  <c:v>25</c:v>
                </c:pt>
                <c:pt idx="6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EE-445C-B330-9025FCE0C3EE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Offer</c:v>
                </c:pt>
              </c:strCache>
            </c:strRef>
          </c:tx>
          <c:spPr>
            <a:ln w="38100" cap="rnd">
              <a:solidFill>
                <a:srgbClr val="003865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Sheet1!$A$4:$A$11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27</c:v>
                </c:pt>
                <c:pt idx="5">
                  <c:v>30</c:v>
                </c:pt>
                <c:pt idx="6">
                  <c:v>30</c:v>
                </c:pt>
                <c:pt idx="7">
                  <c:v>33</c:v>
                </c:pt>
              </c:numCache>
            </c:numRef>
          </c:xVal>
          <c:yVal>
            <c:numRef>
              <c:f>Sheet1!$C$4:$C$11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EE-445C-B330-9025FCE0C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578672"/>
        <c:axId val="189581416"/>
      </c:scatterChart>
      <c:valAx>
        <c:axId val="18957867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0.83413561630106736"/>
              <c:y val="0.790085242515232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one"/>
        <c:spPr>
          <a:solidFill>
            <a:srgbClr val="5B6770"/>
          </a:solidFill>
          <a:ln w="9525" cap="flat" cmpd="sng" algn="ctr">
            <a:solidFill>
              <a:srgbClr val="5B677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81416"/>
        <c:crosses val="autoZero"/>
        <c:crossBetween val="midCat"/>
        <c:majorUnit val="10"/>
      </c:valAx>
      <c:valAx>
        <c:axId val="189581416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rgbClr val="5B677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$/MWh</a:t>
                </a:r>
              </a:p>
            </c:rich>
          </c:tx>
          <c:layout>
            <c:manualLayout>
              <c:xMode val="edge"/>
              <c:yMode val="edge"/>
              <c:x val="1.9682537714531913E-2"/>
              <c:y val="7.71423050772178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rgbClr val="5B6770"/>
          </a:solidFill>
          <a:ln w="9525" cap="flat" cmpd="sng" algn="ctr">
            <a:solidFill>
              <a:srgbClr val="5B677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78672"/>
        <c:crosses val="autoZero"/>
        <c:crossBetween val="midCat"/>
        <c:majorUnit val="25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23343234226991"/>
          <c:y val="4.5128205128205132E-2"/>
          <c:w val="0.85484476083733096"/>
          <c:h val="0.82153846153846155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6882920"/>
        <c:axId val="106882528"/>
      </c:scatterChart>
      <c:valAx>
        <c:axId val="106882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Reserves (MW)</a:t>
                </a:r>
              </a:p>
            </c:rich>
          </c:tx>
          <c:layout>
            <c:manualLayout>
              <c:xMode val="edge"/>
              <c:yMode val="edge"/>
              <c:x val="0.36309028871391075"/>
              <c:y val="0.881111111111110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82528"/>
        <c:crosses val="autoZero"/>
        <c:crossBetween val="midCat"/>
      </c:valAx>
      <c:valAx>
        <c:axId val="1068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Price ($/MWh)</a:t>
                </a:r>
              </a:p>
            </c:rich>
          </c:tx>
          <c:layout>
            <c:manualLayout>
              <c:xMode val="edge"/>
              <c:yMode val="edge"/>
              <c:x val="2.5574278215223099E-2"/>
              <c:y val="0.1944138232720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82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960784313725"/>
          <c:y val="4.5197732801486187E-2"/>
          <c:w val="0.78039215686274499"/>
          <c:h val="0.70238635617301703"/>
        </c:manualLayout>
      </c:layout>
      <c:scatterChart>
        <c:scatterStyle val="smoothMarker"/>
        <c:varyColors val="0"/>
        <c:ser>
          <c:idx val="1"/>
          <c:order val="0"/>
          <c:tx>
            <c:v>Price</c:v>
          </c:tx>
          <c:spPr>
            <a:ln w="41275"/>
          </c:spPr>
          <c:marker>
            <c:symbol val="none"/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Sheet1!$B$2:$B$8002</c:f>
              <c:numCache>
                <c:formatCode>0.00</c:formatCode>
                <c:ptCount val="8001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5000</c:v>
                </c:pt>
                <c:pt idx="37">
                  <c:v>5000</c:v>
                </c:pt>
                <c:pt idx="38">
                  <c:v>5000</c:v>
                </c:pt>
                <c:pt idx="39">
                  <c:v>5000</c:v>
                </c:pt>
                <c:pt idx="40">
                  <c:v>5000</c:v>
                </c:pt>
                <c:pt idx="41">
                  <c:v>5000</c:v>
                </c:pt>
                <c:pt idx="42">
                  <c:v>5000</c:v>
                </c:pt>
                <c:pt idx="43">
                  <c:v>5000</c:v>
                </c:pt>
                <c:pt idx="44">
                  <c:v>5000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5000</c:v>
                </c:pt>
                <c:pt idx="69">
                  <c:v>5000</c:v>
                </c:pt>
                <c:pt idx="70">
                  <c:v>5000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  <c:pt idx="91">
                  <c:v>5000</c:v>
                </c:pt>
                <c:pt idx="92">
                  <c:v>5000</c:v>
                </c:pt>
                <c:pt idx="93">
                  <c:v>5000</c:v>
                </c:pt>
                <c:pt idx="94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  <c:pt idx="114">
                  <c:v>5000</c:v>
                </c:pt>
                <c:pt idx="115">
                  <c:v>5000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5000</c:v>
                </c:pt>
                <c:pt idx="129">
                  <c:v>5000</c:v>
                </c:pt>
                <c:pt idx="130">
                  <c:v>5000</c:v>
                </c:pt>
                <c:pt idx="131">
                  <c:v>5000</c:v>
                </c:pt>
                <c:pt idx="132">
                  <c:v>5000</c:v>
                </c:pt>
                <c:pt idx="133">
                  <c:v>5000</c:v>
                </c:pt>
                <c:pt idx="134">
                  <c:v>5000</c:v>
                </c:pt>
                <c:pt idx="135">
                  <c:v>5000</c:v>
                </c:pt>
                <c:pt idx="136">
                  <c:v>5000</c:v>
                </c:pt>
                <c:pt idx="137">
                  <c:v>5000</c:v>
                </c:pt>
                <c:pt idx="138">
                  <c:v>5000</c:v>
                </c:pt>
                <c:pt idx="139">
                  <c:v>5000</c:v>
                </c:pt>
                <c:pt idx="140">
                  <c:v>5000</c:v>
                </c:pt>
                <c:pt idx="141">
                  <c:v>5000</c:v>
                </c:pt>
                <c:pt idx="142">
                  <c:v>5000</c:v>
                </c:pt>
                <c:pt idx="143">
                  <c:v>5000</c:v>
                </c:pt>
                <c:pt idx="144">
                  <c:v>5000</c:v>
                </c:pt>
                <c:pt idx="145">
                  <c:v>5000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5000</c:v>
                </c:pt>
                <c:pt idx="159">
                  <c:v>5000</c:v>
                </c:pt>
                <c:pt idx="160">
                  <c:v>5000</c:v>
                </c:pt>
                <c:pt idx="161">
                  <c:v>5000</c:v>
                </c:pt>
                <c:pt idx="162">
                  <c:v>5000</c:v>
                </c:pt>
                <c:pt idx="163">
                  <c:v>5000</c:v>
                </c:pt>
                <c:pt idx="164">
                  <c:v>5000</c:v>
                </c:pt>
                <c:pt idx="165">
                  <c:v>5000</c:v>
                </c:pt>
                <c:pt idx="166">
                  <c:v>5000</c:v>
                </c:pt>
                <c:pt idx="167">
                  <c:v>5000</c:v>
                </c:pt>
                <c:pt idx="168">
                  <c:v>5000</c:v>
                </c:pt>
                <c:pt idx="169">
                  <c:v>5000</c:v>
                </c:pt>
                <c:pt idx="170">
                  <c:v>5000</c:v>
                </c:pt>
                <c:pt idx="171">
                  <c:v>5000</c:v>
                </c:pt>
                <c:pt idx="172">
                  <c:v>5000</c:v>
                </c:pt>
                <c:pt idx="173">
                  <c:v>5000</c:v>
                </c:pt>
                <c:pt idx="174">
                  <c:v>5000</c:v>
                </c:pt>
                <c:pt idx="175">
                  <c:v>5000</c:v>
                </c:pt>
                <c:pt idx="176">
                  <c:v>5000</c:v>
                </c:pt>
                <c:pt idx="177">
                  <c:v>5000</c:v>
                </c:pt>
                <c:pt idx="178">
                  <c:v>5000</c:v>
                </c:pt>
                <c:pt idx="179">
                  <c:v>5000</c:v>
                </c:pt>
                <c:pt idx="180">
                  <c:v>5000</c:v>
                </c:pt>
                <c:pt idx="181">
                  <c:v>5000</c:v>
                </c:pt>
                <c:pt idx="182">
                  <c:v>5000</c:v>
                </c:pt>
                <c:pt idx="183">
                  <c:v>5000</c:v>
                </c:pt>
                <c:pt idx="184">
                  <c:v>5000</c:v>
                </c:pt>
                <c:pt idx="185">
                  <c:v>5000</c:v>
                </c:pt>
                <c:pt idx="186">
                  <c:v>5000</c:v>
                </c:pt>
                <c:pt idx="187">
                  <c:v>5000</c:v>
                </c:pt>
                <c:pt idx="188">
                  <c:v>5000</c:v>
                </c:pt>
                <c:pt idx="189">
                  <c:v>5000</c:v>
                </c:pt>
                <c:pt idx="190">
                  <c:v>5000</c:v>
                </c:pt>
                <c:pt idx="191">
                  <c:v>5000</c:v>
                </c:pt>
                <c:pt idx="192">
                  <c:v>5000</c:v>
                </c:pt>
                <c:pt idx="193">
                  <c:v>5000</c:v>
                </c:pt>
                <c:pt idx="194">
                  <c:v>5000</c:v>
                </c:pt>
                <c:pt idx="195">
                  <c:v>5000</c:v>
                </c:pt>
                <c:pt idx="196">
                  <c:v>5000</c:v>
                </c:pt>
                <c:pt idx="197">
                  <c:v>5000</c:v>
                </c:pt>
                <c:pt idx="198">
                  <c:v>5000</c:v>
                </c:pt>
                <c:pt idx="199">
                  <c:v>5000</c:v>
                </c:pt>
                <c:pt idx="200">
                  <c:v>5000</c:v>
                </c:pt>
                <c:pt idx="201">
                  <c:v>5000</c:v>
                </c:pt>
                <c:pt idx="202">
                  <c:v>5000</c:v>
                </c:pt>
                <c:pt idx="203">
                  <c:v>5000</c:v>
                </c:pt>
                <c:pt idx="204">
                  <c:v>5000</c:v>
                </c:pt>
                <c:pt idx="205">
                  <c:v>5000</c:v>
                </c:pt>
                <c:pt idx="206">
                  <c:v>5000</c:v>
                </c:pt>
                <c:pt idx="207">
                  <c:v>5000</c:v>
                </c:pt>
                <c:pt idx="208">
                  <c:v>5000</c:v>
                </c:pt>
                <c:pt idx="209">
                  <c:v>5000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5000</c:v>
                </c:pt>
                <c:pt idx="220">
                  <c:v>5000</c:v>
                </c:pt>
                <c:pt idx="221">
                  <c:v>5000</c:v>
                </c:pt>
                <c:pt idx="222">
                  <c:v>5000</c:v>
                </c:pt>
                <c:pt idx="223">
                  <c:v>5000</c:v>
                </c:pt>
                <c:pt idx="224">
                  <c:v>5000</c:v>
                </c:pt>
                <c:pt idx="225">
                  <c:v>5000</c:v>
                </c:pt>
                <c:pt idx="226">
                  <c:v>5000</c:v>
                </c:pt>
                <c:pt idx="227">
                  <c:v>5000</c:v>
                </c:pt>
                <c:pt idx="228">
                  <c:v>5000</c:v>
                </c:pt>
                <c:pt idx="229">
                  <c:v>5000</c:v>
                </c:pt>
                <c:pt idx="230">
                  <c:v>5000</c:v>
                </c:pt>
                <c:pt idx="231">
                  <c:v>5000</c:v>
                </c:pt>
                <c:pt idx="232">
                  <c:v>5000</c:v>
                </c:pt>
                <c:pt idx="233">
                  <c:v>5000</c:v>
                </c:pt>
                <c:pt idx="234">
                  <c:v>5000</c:v>
                </c:pt>
                <c:pt idx="235">
                  <c:v>5000</c:v>
                </c:pt>
                <c:pt idx="236">
                  <c:v>5000</c:v>
                </c:pt>
                <c:pt idx="237">
                  <c:v>5000</c:v>
                </c:pt>
                <c:pt idx="238">
                  <c:v>5000</c:v>
                </c:pt>
                <c:pt idx="239">
                  <c:v>5000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5000</c:v>
                </c:pt>
                <c:pt idx="254">
                  <c:v>5000</c:v>
                </c:pt>
                <c:pt idx="255">
                  <c:v>5000</c:v>
                </c:pt>
                <c:pt idx="256">
                  <c:v>5000</c:v>
                </c:pt>
                <c:pt idx="257">
                  <c:v>5000</c:v>
                </c:pt>
                <c:pt idx="258">
                  <c:v>5000</c:v>
                </c:pt>
                <c:pt idx="259">
                  <c:v>5000</c:v>
                </c:pt>
                <c:pt idx="260">
                  <c:v>5000</c:v>
                </c:pt>
                <c:pt idx="261">
                  <c:v>5000</c:v>
                </c:pt>
                <c:pt idx="262">
                  <c:v>5000</c:v>
                </c:pt>
                <c:pt idx="263">
                  <c:v>5000</c:v>
                </c:pt>
                <c:pt idx="264">
                  <c:v>5000</c:v>
                </c:pt>
                <c:pt idx="265">
                  <c:v>5000</c:v>
                </c:pt>
                <c:pt idx="266">
                  <c:v>5000</c:v>
                </c:pt>
                <c:pt idx="267">
                  <c:v>5000</c:v>
                </c:pt>
                <c:pt idx="268">
                  <c:v>5000</c:v>
                </c:pt>
                <c:pt idx="269">
                  <c:v>5000</c:v>
                </c:pt>
                <c:pt idx="270">
                  <c:v>5000</c:v>
                </c:pt>
                <c:pt idx="271">
                  <c:v>5000</c:v>
                </c:pt>
                <c:pt idx="272">
                  <c:v>5000</c:v>
                </c:pt>
                <c:pt idx="273">
                  <c:v>5000</c:v>
                </c:pt>
                <c:pt idx="274">
                  <c:v>5000</c:v>
                </c:pt>
                <c:pt idx="275">
                  <c:v>5000</c:v>
                </c:pt>
                <c:pt idx="276">
                  <c:v>5000</c:v>
                </c:pt>
                <c:pt idx="277">
                  <c:v>5000</c:v>
                </c:pt>
                <c:pt idx="278">
                  <c:v>5000</c:v>
                </c:pt>
                <c:pt idx="279">
                  <c:v>5000</c:v>
                </c:pt>
                <c:pt idx="280">
                  <c:v>5000</c:v>
                </c:pt>
                <c:pt idx="281">
                  <c:v>5000</c:v>
                </c:pt>
                <c:pt idx="282">
                  <c:v>5000</c:v>
                </c:pt>
                <c:pt idx="283">
                  <c:v>5000</c:v>
                </c:pt>
                <c:pt idx="284">
                  <c:v>5000</c:v>
                </c:pt>
                <c:pt idx="285">
                  <c:v>5000</c:v>
                </c:pt>
                <c:pt idx="286">
                  <c:v>5000</c:v>
                </c:pt>
                <c:pt idx="287">
                  <c:v>5000</c:v>
                </c:pt>
                <c:pt idx="288">
                  <c:v>5000</c:v>
                </c:pt>
                <c:pt idx="289">
                  <c:v>5000</c:v>
                </c:pt>
                <c:pt idx="290">
                  <c:v>5000</c:v>
                </c:pt>
                <c:pt idx="291">
                  <c:v>5000</c:v>
                </c:pt>
                <c:pt idx="292">
                  <c:v>5000</c:v>
                </c:pt>
                <c:pt idx="293">
                  <c:v>5000</c:v>
                </c:pt>
                <c:pt idx="294">
                  <c:v>5000</c:v>
                </c:pt>
                <c:pt idx="295">
                  <c:v>5000</c:v>
                </c:pt>
                <c:pt idx="296">
                  <c:v>5000</c:v>
                </c:pt>
                <c:pt idx="297">
                  <c:v>5000</c:v>
                </c:pt>
                <c:pt idx="298">
                  <c:v>5000</c:v>
                </c:pt>
                <c:pt idx="299">
                  <c:v>5000</c:v>
                </c:pt>
                <c:pt idx="300">
                  <c:v>5000</c:v>
                </c:pt>
                <c:pt idx="301">
                  <c:v>5000</c:v>
                </c:pt>
                <c:pt idx="302">
                  <c:v>5000</c:v>
                </c:pt>
                <c:pt idx="303">
                  <c:v>5000</c:v>
                </c:pt>
                <c:pt idx="304">
                  <c:v>5000</c:v>
                </c:pt>
                <c:pt idx="305">
                  <c:v>5000</c:v>
                </c:pt>
                <c:pt idx="306">
                  <c:v>5000</c:v>
                </c:pt>
                <c:pt idx="307">
                  <c:v>5000</c:v>
                </c:pt>
                <c:pt idx="308">
                  <c:v>5000</c:v>
                </c:pt>
                <c:pt idx="309">
                  <c:v>5000</c:v>
                </c:pt>
                <c:pt idx="310">
                  <c:v>5000</c:v>
                </c:pt>
                <c:pt idx="311">
                  <c:v>5000</c:v>
                </c:pt>
                <c:pt idx="312">
                  <c:v>5000</c:v>
                </c:pt>
                <c:pt idx="313">
                  <c:v>5000</c:v>
                </c:pt>
                <c:pt idx="314">
                  <c:v>5000</c:v>
                </c:pt>
                <c:pt idx="315">
                  <c:v>5000</c:v>
                </c:pt>
                <c:pt idx="316">
                  <c:v>5000</c:v>
                </c:pt>
                <c:pt idx="317">
                  <c:v>5000</c:v>
                </c:pt>
                <c:pt idx="318">
                  <c:v>5000</c:v>
                </c:pt>
                <c:pt idx="319">
                  <c:v>5000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5000</c:v>
                </c:pt>
                <c:pt idx="353">
                  <c:v>5000</c:v>
                </c:pt>
                <c:pt idx="354">
                  <c:v>5000</c:v>
                </c:pt>
                <c:pt idx="355">
                  <c:v>5000</c:v>
                </c:pt>
                <c:pt idx="356">
                  <c:v>5000</c:v>
                </c:pt>
                <c:pt idx="357">
                  <c:v>5000</c:v>
                </c:pt>
                <c:pt idx="358">
                  <c:v>5000</c:v>
                </c:pt>
                <c:pt idx="359">
                  <c:v>5000</c:v>
                </c:pt>
                <c:pt idx="360">
                  <c:v>5000</c:v>
                </c:pt>
                <c:pt idx="361">
                  <c:v>5000</c:v>
                </c:pt>
                <c:pt idx="362">
                  <c:v>5000</c:v>
                </c:pt>
                <c:pt idx="363">
                  <c:v>5000</c:v>
                </c:pt>
                <c:pt idx="364">
                  <c:v>5000</c:v>
                </c:pt>
                <c:pt idx="365">
                  <c:v>5000</c:v>
                </c:pt>
                <c:pt idx="366">
                  <c:v>5000</c:v>
                </c:pt>
                <c:pt idx="367">
                  <c:v>5000</c:v>
                </c:pt>
                <c:pt idx="368">
                  <c:v>5000</c:v>
                </c:pt>
                <c:pt idx="369">
                  <c:v>5000</c:v>
                </c:pt>
                <c:pt idx="370">
                  <c:v>5000</c:v>
                </c:pt>
                <c:pt idx="371">
                  <c:v>5000</c:v>
                </c:pt>
                <c:pt idx="372">
                  <c:v>5000</c:v>
                </c:pt>
                <c:pt idx="373">
                  <c:v>5000</c:v>
                </c:pt>
                <c:pt idx="374">
                  <c:v>5000</c:v>
                </c:pt>
                <c:pt idx="375">
                  <c:v>5000</c:v>
                </c:pt>
                <c:pt idx="376">
                  <c:v>5000</c:v>
                </c:pt>
                <c:pt idx="377">
                  <c:v>5000</c:v>
                </c:pt>
                <c:pt idx="378">
                  <c:v>5000</c:v>
                </c:pt>
                <c:pt idx="379">
                  <c:v>5000</c:v>
                </c:pt>
                <c:pt idx="380">
                  <c:v>5000</c:v>
                </c:pt>
                <c:pt idx="381">
                  <c:v>5000</c:v>
                </c:pt>
                <c:pt idx="382">
                  <c:v>5000</c:v>
                </c:pt>
                <c:pt idx="383">
                  <c:v>5000</c:v>
                </c:pt>
                <c:pt idx="384">
                  <c:v>5000</c:v>
                </c:pt>
                <c:pt idx="385">
                  <c:v>5000</c:v>
                </c:pt>
                <c:pt idx="386">
                  <c:v>5000</c:v>
                </c:pt>
                <c:pt idx="387">
                  <c:v>5000</c:v>
                </c:pt>
                <c:pt idx="388">
                  <c:v>5000</c:v>
                </c:pt>
                <c:pt idx="389">
                  <c:v>5000</c:v>
                </c:pt>
                <c:pt idx="390">
                  <c:v>5000</c:v>
                </c:pt>
                <c:pt idx="391">
                  <c:v>5000</c:v>
                </c:pt>
                <c:pt idx="392">
                  <c:v>5000</c:v>
                </c:pt>
                <c:pt idx="393">
                  <c:v>5000</c:v>
                </c:pt>
                <c:pt idx="394">
                  <c:v>5000</c:v>
                </c:pt>
                <c:pt idx="395">
                  <c:v>5000</c:v>
                </c:pt>
                <c:pt idx="396">
                  <c:v>5000</c:v>
                </c:pt>
                <c:pt idx="397">
                  <c:v>5000</c:v>
                </c:pt>
                <c:pt idx="398">
                  <c:v>5000</c:v>
                </c:pt>
                <c:pt idx="399">
                  <c:v>5000</c:v>
                </c:pt>
                <c:pt idx="400">
                  <c:v>5000</c:v>
                </c:pt>
                <c:pt idx="401">
                  <c:v>5000</c:v>
                </c:pt>
                <c:pt idx="402">
                  <c:v>5000</c:v>
                </c:pt>
                <c:pt idx="403">
                  <c:v>5000</c:v>
                </c:pt>
                <c:pt idx="404">
                  <c:v>5000</c:v>
                </c:pt>
                <c:pt idx="405">
                  <c:v>5000</c:v>
                </c:pt>
                <c:pt idx="406">
                  <c:v>5000</c:v>
                </c:pt>
                <c:pt idx="407">
                  <c:v>5000</c:v>
                </c:pt>
                <c:pt idx="408">
                  <c:v>5000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5000</c:v>
                </c:pt>
                <c:pt idx="439">
                  <c:v>5000</c:v>
                </c:pt>
                <c:pt idx="440">
                  <c:v>5000</c:v>
                </c:pt>
                <c:pt idx="441">
                  <c:v>5000</c:v>
                </c:pt>
                <c:pt idx="442">
                  <c:v>5000</c:v>
                </c:pt>
                <c:pt idx="443">
                  <c:v>5000</c:v>
                </c:pt>
                <c:pt idx="444">
                  <c:v>5000</c:v>
                </c:pt>
                <c:pt idx="445">
                  <c:v>5000</c:v>
                </c:pt>
                <c:pt idx="446">
                  <c:v>5000</c:v>
                </c:pt>
                <c:pt idx="447">
                  <c:v>5000</c:v>
                </c:pt>
                <c:pt idx="448">
                  <c:v>5000</c:v>
                </c:pt>
                <c:pt idx="449">
                  <c:v>5000</c:v>
                </c:pt>
                <c:pt idx="450">
                  <c:v>5000</c:v>
                </c:pt>
                <c:pt idx="451">
                  <c:v>5000</c:v>
                </c:pt>
                <c:pt idx="452">
                  <c:v>5000</c:v>
                </c:pt>
                <c:pt idx="453">
                  <c:v>5000</c:v>
                </c:pt>
                <c:pt idx="454">
                  <c:v>5000</c:v>
                </c:pt>
                <c:pt idx="455">
                  <c:v>5000</c:v>
                </c:pt>
                <c:pt idx="456">
                  <c:v>5000</c:v>
                </c:pt>
                <c:pt idx="457">
                  <c:v>5000</c:v>
                </c:pt>
                <c:pt idx="458">
                  <c:v>5000</c:v>
                </c:pt>
                <c:pt idx="459">
                  <c:v>5000</c:v>
                </c:pt>
                <c:pt idx="460">
                  <c:v>5000</c:v>
                </c:pt>
                <c:pt idx="461">
                  <c:v>5000</c:v>
                </c:pt>
                <c:pt idx="462">
                  <c:v>5000</c:v>
                </c:pt>
                <c:pt idx="463">
                  <c:v>5000</c:v>
                </c:pt>
                <c:pt idx="464">
                  <c:v>5000</c:v>
                </c:pt>
                <c:pt idx="465">
                  <c:v>5000</c:v>
                </c:pt>
                <c:pt idx="466">
                  <c:v>5000</c:v>
                </c:pt>
                <c:pt idx="467">
                  <c:v>5000</c:v>
                </c:pt>
                <c:pt idx="468">
                  <c:v>5000</c:v>
                </c:pt>
                <c:pt idx="469">
                  <c:v>5000</c:v>
                </c:pt>
                <c:pt idx="470">
                  <c:v>5000</c:v>
                </c:pt>
                <c:pt idx="471">
                  <c:v>5000</c:v>
                </c:pt>
                <c:pt idx="472">
                  <c:v>5000</c:v>
                </c:pt>
                <c:pt idx="473">
                  <c:v>5000</c:v>
                </c:pt>
                <c:pt idx="474">
                  <c:v>5000</c:v>
                </c:pt>
                <c:pt idx="475">
                  <c:v>5000</c:v>
                </c:pt>
                <c:pt idx="476">
                  <c:v>5000</c:v>
                </c:pt>
                <c:pt idx="477">
                  <c:v>5000</c:v>
                </c:pt>
                <c:pt idx="478">
                  <c:v>5000</c:v>
                </c:pt>
                <c:pt idx="479">
                  <c:v>5000</c:v>
                </c:pt>
                <c:pt idx="480">
                  <c:v>5000</c:v>
                </c:pt>
                <c:pt idx="481">
                  <c:v>5000</c:v>
                </c:pt>
                <c:pt idx="482">
                  <c:v>5000</c:v>
                </c:pt>
                <c:pt idx="483">
                  <c:v>5000</c:v>
                </c:pt>
                <c:pt idx="484">
                  <c:v>5000</c:v>
                </c:pt>
                <c:pt idx="485">
                  <c:v>5000</c:v>
                </c:pt>
                <c:pt idx="486">
                  <c:v>5000</c:v>
                </c:pt>
                <c:pt idx="487">
                  <c:v>5000</c:v>
                </c:pt>
                <c:pt idx="488">
                  <c:v>5000</c:v>
                </c:pt>
                <c:pt idx="489">
                  <c:v>5000</c:v>
                </c:pt>
                <c:pt idx="490">
                  <c:v>5000</c:v>
                </c:pt>
                <c:pt idx="491">
                  <c:v>5000</c:v>
                </c:pt>
                <c:pt idx="492">
                  <c:v>5000</c:v>
                </c:pt>
                <c:pt idx="493">
                  <c:v>5000</c:v>
                </c:pt>
                <c:pt idx="494">
                  <c:v>5000</c:v>
                </c:pt>
                <c:pt idx="495">
                  <c:v>5000</c:v>
                </c:pt>
                <c:pt idx="496">
                  <c:v>5000</c:v>
                </c:pt>
                <c:pt idx="497">
                  <c:v>5000</c:v>
                </c:pt>
                <c:pt idx="498">
                  <c:v>5000</c:v>
                </c:pt>
                <c:pt idx="499">
                  <c:v>5000</c:v>
                </c:pt>
                <c:pt idx="500">
                  <c:v>5000</c:v>
                </c:pt>
                <c:pt idx="501">
                  <c:v>5000</c:v>
                </c:pt>
                <c:pt idx="502">
                  <c:v>5000</c:v>
                </c:pt>
                <c:pt idx="503">
                  <c:v>5000</c:v>
                </c:pt>
                <c:pt idx="504">
                  <c:v>5000</c:v>
                </c:pt>
                <c:pt idx="505">
                  <c:v>5000</c:v>
                </c:pt>
                <c:pt idx="506">
                  <c:v>5000</c:v>
                </c:pt>
                <c:pt idx="507">
                  <c:v>5000</c:v>
                </c:pt>
                <c:pt idx="508">
                  <c:v>5000</c:v>
                </c:pt>
                <c:pt idx="509">
                  <c:v>5000</c:v>
                </c:pt>
                <c:pt idx="510">
                  <c:v>5000</c:v>
                </c:pt>
                <c:pt idx="511">
                  <c:v>5000</c:v>
                </c:pt>
                <c:pt idx="512">
                  <c:v>5000</c:v>
                </c:pt>
                <c:pt idx="513">
                  <c:v>5000</c:v>
                </c:pt>
                <c:pt idx="514">
                  <c:v>5000</c:v>
                </c:pt>
                <c:pt idx="515">
                  <c:v>5000</c:v>
                </c:pt>
                <c:pt idx="516">
                  <c:v>5000</c:v>
                </c:pt>
                <c:pt idx="517">
                  <c:v>5000</c:v>
                </c:pt>
                <c:pt idx="518">
                  <c:v>5000</c:v>
                </c:pt>
                <c:pt idx="519">
                  <c:v>5000</c:v>
                </c:pt>
                <c:pt idx="520">
                  <c:v>5000</c:v>
                </c:pt>
                <c:pt idx="521">
                  <c:v>5000</c:v>
                </c:pt>
                <c:pt idx="522">
                  <c:v>5000</c:v>
                </c:pt>
                <c:pt idx="523">
                  <c:v>5000</c:v>
                </c:pt>
                <c:pt idx="524">
                  <c:v>5000</c:v>
                </c:pt>
                <c:pt idx="525">
                  <c:v>5000</c:v>
                </c:pt>
                <c:pt idx="526">
                  <c:v>5000</c:v>
                </c:pt>
                <c:pt idx="527">
                  <c:v>5000</c:v>
                </c:pt>
                <c:pt idx="528">
                  <c:v>5000</c:v>
                </c:pt>
                <c:pt idx="529">
                  <c:v>5000</c:v>
                </c:pt>
                <c:pt idx="530">
                  <c:v>5000</c:v>
                </c:pt>
                <c:pt idx="531">
                  <c:v>5000</c:v>
                </c:pt>
                <c:pt idx="532">
                  <c:v>5000</c:v>
                </c:pt>
                <c:pt idx="533">
                  <c:v>5000</c:v>
                </c:pt>
                <c:pt idx="534">
                  <c:v>5000</c:v>
                </c:pt>
                <c:pt idx="535">
                  <c:v>5000</c:v>
                </c:pt>
                <c:pt idx="536">
                  <c:v>5000</c:v>
                </c:pt>
                <c:pt idx="537">
                  <c:v>5000</c:v>
                </c:pt>
                <c:pt idx="538">
                  <c:v>5000</c:v>
                </c:pt>
                <c:pt idx="539">
                  <c:v>5000</c:v>
                </c:pt>
                <c:pt idx="540">
                  <c:v>5000</c:v>
                </c:pt>
                <c:pt idx="541">
                  <c:v>5000</c:v>
                </c:pt>
                <c:pt idx="542">
                  <c:v>5000</c:v>
                </c:pt>
                <c:pt idx="543">
                  <c:v>5000</c:v>
                </c:pt>
                <c:pt idx="544">
                  <c:v>5000</c:v>
                </c:pt>
                <c:pt idx="545">
                  <c:v>5000</c:v>
                </c:pt>
                <c:pt idx="546">
                  <c:v>5000</c:v>
                </c:pt>
                <c:pt idx="547">
                  <c:v>5000</c:v>
                </c:pt>
                <c:pt idx="548">
                  <c:v>5000</c:v>
                </c:pt>
                <c:pt idx="549">
                  <c:v>5000</c:v>
                </c:pt>
                <c:pt idx="550">
                  <c:v>5000</c:v>
                </c:pt>
                <c:pt idx="551">
                  <c:v>5000</c:v>
                </c:pt>
                <c:pt idx="552">
                  <c:v>5000</c:v>
                </c:pt>
                <c:pt idx="553">
                  <c:v>5000</c:v>
                </c:pt>
                <c:pt idx="554">
                  <c:v>5000</c:v>
                </c:pt>
                <c:pt idx="555">
                  <c:v>5000</c:v>
                </c:pt>
                <c:pt idx="556">
                  <c:v>5000</c:v>
                </c:pt>
                <c:pt idx="557">
                  <c:v>5000</c:v>
                </c:pt>
                <c:pt idx="558">
                  <c:v>5000</c:v>
                </c:pt>
                <c:pt idx="559">
                  <c:v>5000</c:v>
                </c:pt>
                <c:pt idx="560">
                  <c:v>5000</c:v>
                </c:pt>
                <c:pt idx="561">
                  <c:v>5000</c:v>
                </c:pt>
                <c:pt idx="562">
                  <c:v>5000</c:v>
                </c:pt>
                <c:pt idx="563">
                  <c:v>5000</c:v>
                </c:pt>
                <c:pt idx="564">
                  <c:v>5000</c:v>
                </c:pt>
                <c:pt idx="565">
                  <c:v>5000</c:v>
                </c:pt>
                <c:pt idx="566">
                  <c:v>5000</c:v>
                </c:pt>
                <c:pt idx="567">
                  <c:v>5000</c:v>
                </c:pt>
                <c:pt idx="568">
                  <c:v>5000</c:v>
                </c:pt>
                <c:pt idx="569">
                  <c:v>5000</c:v>
                </c:pt>
                <c:pt idx="570">
                  <c:v>5000</c:v>
                </c:pt>
                <c:pt idx="571">
                  <c:v>5000</c:v>
                </c:pt>
                <c:pt idx="572">
                  <c:v>5000</c:v>
                </c:pt>
                <c:pt idx="573">
                  <c:v>5000</c:v>
                </c:pt>
                <c:pt idx="574">
                  <c:v>5000</c:v>
                </c:pt>
                <c:pt idx="575">
                  <c:v>5000</c:v>
                </c:pt>
                <c:pt idx="576">
                  <c:v>5000</c:v>
                </c:pt>
                <c:pt idx="577">
                  <c:v>5000</c:v>
                </c:pt>
                <c:pt idx="578">
                  <c:v>5000</c:v>
                </c:pt>
                <c:pt idx="579">
                  <c:v>5000</c:v>
                </c:pt>
                <c:pt idx="580">
                  <c:v>5000</c:v>
                </c:pt>
                <c:pt idx="581">
                  <c:v>5000</c:v>
                </c:pt>
                <c:pt idx="582">
                  <c:v>5000</c:v>
                </c:pt>
                <c:pt idx="583">
                  <c:v>5000</c:v>
                </c:pt>
                <c:pt idx="584">
                  <c:v>5000</c:v>
                </c:pt>
                <c:pt idx="585">
                  <c:v>5000</c:v>
                </c:pt>
                <c:pt idx="586">
                  <c:v>5000</c:v>
                </c:pt>
                <c:pt idx="587">
                  <c:v>5000</c:v>
                </c:pt>
                <c:pt idx="588">
                  <c:v>5000</c:v>
                </c:pt>
                <c:pt idx="589">
                  <c:v>5000</c:v>
                </c:pt>
                <c:pt idx="590">
                  <c:v>5000</c:v>
                </c:pt>
                <c:pt idx="591">
                  <c:v>5000</c:v>
                </c:pt>
                <c:pt idx="592">
                  <c:v>5000</c:v>
                </c:pt>
                <c:pt idx="593">
                  <c:v>5000</c:v>
                </c:pt>
                <c:pt idx="594">
                  <c:v>5000</c:v>
                </c:pt>
                <c:pt idx="595">
                  <c:v>5000</c:v>
                </c:pt>
                <c:pt idx="596">
                  <c:v>5000</c:v>
                </c:pt>
                <c:pt idx="597">
                  <c:v>5000</c:v>
                </c:pt>
                <c:pt idx="598">
                  <c:v>5000</c:v>
                </c:pt>
                <c:pt idx="599">
                  <c:v>5000</c:v>
                </c:pt>
                <c:pt idx="600">
                  <c:v>5000</c:v>
                </c:pt>
                <c:pt idx="601">
                  <c:v>5000</c:v>
                </c:pt>
                <c:pt idx="602">
                  <c:v>5000</c:v>
                </c:pt>
                <c:pt idx="603">
                  <c:v>5000</c:v>
                </c:pt>
                <c:pt idx="604">
                  <c:v>5000</c:v>
                </c:pt>
                <c:pt idx="605">
                  <c:v>5000</c:v>
                </c:pt>
                <c:pt idx="606">
                  <c:v>5000</c:v>
                </c:pt>
                <c:pt idx="607">
                  <c:v>5000</c:v>
                </c:pt>
                <c:pt idx="608">
                  <c:v>5000</c:v>
                </c:pt>
                <c:pt idx="609">
                  <c:v>5000</c:v>
                </c:pt>
                <c:pt idx="610">
                  <c:v>5000</c:v>
                </c:pt>
                <c:pt idx="611">
                  <c:v>5000</c:v>
                </c:pt>
                <c:pt idx="612">
                  <c:v>5000</c:v>
                </c:pt>
                <c:pt idx="613">
                  <c:v>5000</c:v>
                </c:pt>
                <c:pt idx="614">
                  <c:v>5000</c:v>
                </c:pt>
                <c:pt idx="615">
                  <c:v>5000</c:v>
                </c:pt>
                <c:pt idx="616">
                  <c:v>5000</c:v>
                </c:pt>
                <c:pt idx="617">
                  <c:v>5000</c:v>
                </c:pt>
                <c:pt idx="618">
                  <c:v>5000</c:v>
                </c:pt>
                <c:pt idx="619">
                  <c:v>5000</c:v>
                </c:pt>
                <c:pt idx="620">
                  <c:v>5000</c:v>
                </c:pt>
                <c:pt idx="621">
                  <c:v>5000</c:v>
                </c:pt>
                <c:pt idx="622">
                  <c:v>5000</c:v>
                </c:pt>
                <c:pt idx="623">
                  <c:v>5000</c:v>
                </c:pt>
                <c:pt idx="624">
                  <c:v>5000</c:v>
                </c:pt>
                <c:pt idx="625">
                  <c:v>5000</c:v>
                </c:pt>
                <c:pt idx="626">
                  <c:v>5000</c:v>
                </c:pt>
                <c:pt idx="627">
                  <c:v>5000</c:v>
                </c:pt>
                <c:pt idx="628">
                  <c:v>5000</c:v>
                </c:pt>
                <c:pt idx="629">
                  <c:v>5000</c:v>
                </c:pt>
                <c:pt idx="630">
                  <c:v>5000</c:v>
                </c:pt>
                <c:pt idx="631">
                  <c:v>5000</c:v>
                </c:pt>
                <c:pt idx="632">
                  <c:v>5000</c:v>
                </c:pt>
                <c:pt idx="633">
                  <c:v>5000</c:v>
                </c:pt>
                <c:pt idx="634">
                  <c:v>5000</c:v>
                </c:pt>
                <c:pt idx="635">
                  <c:v>5000</c:v>
                </c:pt>
                <c:pt idx="636">
                  <c:v>5000</c:v>
                </c:pt>
                <c:pt idx="637">
                  <c:v>5000</c:v>
                </c:pt>
                <c:pt idx="638">
                  <c:v>5000</c:v>
                </c:pt>
                <c:pt idx="639">
                  <c:v>5000</c:v>
                </c:pt>
                <c:pt idx="640">
                  <c:v>5000</c:v>
                </c:pt>
                <c:pt idx="641">
                  <c:v>5000</c:v>
                </c:pt>
                <c:pt idx="642">
                  <c:v>5000</c:v>
                </c:pt>
                <c:pt idx="643">
                  <c:v>5000</c:v>
                </c:pt>
                <c:pt idx="644">
                  <c:v>5000</c:v>
                </c:pt>
                <c:pt idx="645">
                  <c:v>5000</c:v>
                </c:pt>
                <c:pt idx="646">
                  <c:v>5000</c:v>
                </c:pt>
                <c:pt idx="647">
                  <c:v>5000</c:v>
                </c:pt>
                <c:pt idx="648">
                  <c:v>5000</c:v>
                </c:pt>
                <c:pt idx="649">
                  <c:v>5000</c:v>
                </c:pt>
                <c:pt idx="650">
                  <c:v>5000</c:v>
                </c:pt>
                <c:pt idx="651">
                  <c:v>5000</c:v>
                </c:pt>
                <c:pt idx="652">
                  <c:v>5000</c:v>
                </c:pt>
                <c:pt idx="653">
                  <c:v>5000</c:v>
                </c:pt>
                <c:pt idx="654">
                  <c:v>5000</c:v>
                </c:pt>
                <c:pt idx="655">
                  <c:v>5000</c:v>
                </c:pt>
                <c:pt idx="656">
                  <c:v>5000</c:v>
                </c:pt>
                <c:pt idx="657">
                  <c:v>5000</c:v>
                </c:pt>
                <c:pt idx="658">
                  <c:v>5000</c:v>
                </c:pt>
                <c:pt idx="659">
                  <c:v>5000</c:v>
                </c:pt>
                <c:pt idx="660">
                  <c:v>5000</c:v>
                </c:pt>
                <c:pt idx="661">
                  <c:v>5000</c:v>
                </c:pt>
                <c:pt idx="662">
                  <c:v>5000</c:v>
                </c:pt>
                <c:pt idx="663">
                  <c:v>5000</c:v>
                </c:pt>
                <c:pt idx="664">
                  <c:v>5000</c:v>
                </c:pt>
                <c:pt idx="665">
                  <c:v>5000</c:v>
                </c:pt>
                <c:pt idx="666">
                  <c:v>5000</c:v>
                </c:pt>
                <c:pt idx="667">
                  <c:v>5000</c:v>
                </c:pt>
                <c:pt idx="668">
                  <c:v>5000</c:v>
                </c:pt>
                <c:pt idx="669">
                  <c:v>5000</c:v>
                </c:pt>
                <c:pt idx="670">
                  <c:v>5000</c:v>
                </c:pt>
                <c:pt idx="671">
                  <c:v>5000</c:v>
                </c:pt>
                <c:pt idx="672">
                  <c:v>5000</c:v>
                </c:pt>
                <c:pt idx="673">
                  <c:v>5000</c:v>
                </c:pt>
                <c:pt idx="674">
                  <c:v>5000</c:v>
                </c:pt>
                <c:pt idx="675">
                  <c:v>5000</c:v>
                </c:pt>
                <c:pt idx="676">
                  <c:v>5000</c:v>
                </c:pt>
                <c:pt idx="677">
                  <c:v>5000</c:v>
                </c:pt>
                <c:pt idx="678">
                  <c:v>5000</c:v>
                </c:pt>
                <c:pt idx="679">
                  <c:v>5000</c:v>
                </c:pt>
                <c:pt idx="680">
                  <c:v>5000</c:v>
                </c:pt>
                <c:pt idx="681">
                  <c:v>5000</c:v>
                </c:pt>
                <c:pt idx="682">
                  <c:v>5000</c:v>
                </c:pt>
                <c:pt idx="683">
                  <c:v>5000</c:v>
                </c:pt>
                <c:pt idx="684">
                  <c:v>5000</c:v>
                </c:pt>
                <c:pt idx="685">
                  <c:v>5000</c:v>
                </c:pt>
                <c:pt idx="686">
                  <c:v>5000</c:v>
                </c:pt>
                <c:pt idx="687">
                  <c:v>5000</c:v>
                </c:pt>
                <c:pt idx="688">
                  <c:v>5000</c:v>
                </c:pt>
                <c:pt idx="689">
                  <c:v>5000</c:v>
                </c:pt>
                <c:pt idx="690">
                  <c:v>5000</c:v>
                </c:pt>
                <c:pt idx="691">
                  <c:v>5000</c:v>
                </c:pt>
                <c:pt idx="692">
                  <c:v>5000</c:v>
                </c:pt>
                <c:pt idx="693">
                  <c:v>5000</c:v>
                </c:pt>
                <c:pt idx="694">
                  <c:v>5000</c:v>
                </c:pt>
                <c:pt idx="695">
                  <c:v>5000</c:v>
                </c:pt>
                <c:pt idx="696">
                  <c:v>5000</c:v>
                </c:pt>
                <c:pt idx="697">
                  <c:v>5000</c:v>
                </c:pt>
                <c:pt idx="698">
                  <c:v>5000</c:v>
                </c:pt>
                <c:pt idx="699">
                  <c:v>5000</c:v>
                </c:pt>
                <c:pt idx="700">
                  <c:v>5000</c:v>
                </c:pt>
                <c:pt idx="701">
                  <c:v>5000</c:v>
                </c:pt>
                <c:pt idx="702">
                  <c:v>5000</c:v>
                </c:pt>
                <c:pt idx="703">
                  <c:v>5000</c:v>
                </c:pt>
                <c:pt idx="704">
                  <c:v>5000</c:v>
                </c:pt>
                <c:pt idx="705">
                  <c:v>5000</c:v>
                </c:pt>
                <c:pt idx="706">
                  <c:v>5000</c:v>
                </c:pt>
                <c:pt idx="707">
                  <c:v>5000</c:v>
                </c:pt>
                <c:pt idx="708">
                  <c:v>5000</c:v>
                </c:pt>
                <c:pt idx="709">
                  <c:v>5000</c:v>
                </c:pt>
                <c:pt idx="710">
                  <c:v>5000</c:v>
                </c:pt>
                <c:pt idx="711">
                  <c:v>5000</c:v>
                </c:pt>
                <c:pt idx="712">
                  <c:v>5000</c:v>
                </c:pt>
                <c:pt idx="713">
                  <c:v>5000</c:v>
                </c:pt>
                <c:pt idx="714">
                  <c:v>5000</c:v>
                </c:pt>
                <c:pt idx="715">
                  <c:v>5000</c:v>
                </c:pt>
                <c:pt idx="716">
                  <c:v>5000</c:v>
                </c:pt>
                <c:pt idx="717">
                  <c:v>5000</c:v>
                </c:pt>
                <c:pt idx="718">
                  <c:v>5000</c:v>
                </c:pt>
                <c:pt idx="719">
                  <c:v>5000</c:v>
                </c:pt>
                <c:pt idx="720">
                  <c:v>5000</c:v>
                </c:pt>
                <c:pt idx="721">
                  <c:v>5000</c:v>
                </c:pt>
                <c:pt idx="722">
                  <c:v>5000</c:v>
                </c:pt>
                <c:pt idx="723">
                  <c:v>5000</c:v>
                </c:pt>
                <c:pt idx="724">
                  <c:v>5000</c:v>
                </c:pt>
                <c:pt idx="725">
                  <c:v>5000</c:v>
                </c:pt>
                <c:pt idx="726">
                  <c:v>5000</c:v>
                </c:pt>
                <c:pt idx="727">
                  <c:v>5000</c:v>
                </c:pt>
                <c:pt idx="728">
                  <c:v>5000</c:v>
                </c:pt>
                <c:pt idx="729">
                  <c:v>5000</c:v>
                </c:pt>
                <c:pt idx="730">
                  <c:v>5000</c:v>
                </c:pt>
                <c:pt idx="731">
                  <c:v>5000</c:v>
                </c:pt>
                <c:pt idx="732">
                  <c:v>5000</c:v>
                </c:pt>
                <c:pt idx="733">
                  <c:v>5000</c:v>
                </c:pt>
                <c:pt idx="734">
                  <c:v>5000</c:v>
                </c:pt>
                <c:pt idx="735">
                  <c:v>5000</c:v>
                </c:pt>
                <c:pt idx="736">
                  <c:v>5000</c:v>
                </c:pt>
                <c:pt idx="737">
                  <c:v>5000</c:v>
                </c:pt>
                <c:pt idx="738">
                  <c:v>5000</c:v>
                </c:pt>
                <c:pt idx="739">
                  <c:v>5000</c:v>
                </c:pt>
                <c:pt idx="740">
                  <c:v>5000</c:v>
                </c:pt>
                <c:pt idx="741">
                  <c:v>5000</c:v>
                </c:pt>
                <c:pt idx="742">
                  <c:v>5000</c:v>
                </c:pt>
                <c:pt idx="743">
                  <c:v>5000</c:v>
                </c:pt>
                <c:pt idx="744">
                  <c:v>5000</c:v>
                </c:pt>
                <c:pt idx="745">
                  <c:v>5000</c:v>
                </c:pt>
                <c:pt idx="746">
                  <c:v>5000</c:v>
                </c:pt>
                <c:pt idx="747">
                  <c:v>5000</c:v>
                </c:pt>
                <c:pt idx="748">
                  <c:v>5000</c:v>
                </c:pt>
                <c:pt idx="749">
                  <c:v>5000</c:v>
                </c:pt>
                <c:pt idx="750">
                  <c:v>5000</c:v>
                </c:pt>
                <c:pt idx="751">
                  <c:v>5000</c:v>
                </c:pt>
                <c:pt idx="752">
                  <c:v>5000</c:v>
                </c:pt>
                <c:pt idx="753">
                  <c:v>5000</c:v>
                </c:pt>
                <c:pt idx="754">
                  <c:v>5000</c:v>
                </c:pt>
                <c:pt idx="755">
                  <c:v>5000</c:v>
                </c:pt>
                <c:pt idx="756">
                  <c:v>5000</c:v>
                </c:pt>
                <c:pt idx="757">
                  <c:v>5000</c:v>
                </c:pt>
                <c:pt idx="758">
                  <c:v>5000</c:v>
                </c:pt>
                <c:pt idx="759">
                  <c:v>5000</c:v>
                </c:pt>
                <c:pt idx="760">
                  <c:v>5000</c:v>
                </c:pt>
                <c:pt idx="761">
                  <c:v>5000</c:v>
                </c:pt>
                <c:pt idx="762">
                  <c:v>5000</c:v>
                </c:pt>
                <c:pt idx="763">
                  <c:v>5000</c:v>
                </c:pt>
                <c:pt idx="764">
                  <c:v>5000</c:v>
                </c:pt>
                <c:pt idx="765">
                  <c:v>5000</c:v>
                </c:pt>
                <c:pt idx="766">
                  <c:v>5000</c:v>
                </c:pt>
                <c:pt idx="767">
                  <c:v>5000</c:v>
                </c:pt>
                <c:pt idx="768">
                  <c:v>5000</c:v>
                </c:pt>
                <c:pt idx="769">
                  <c:v>5000</c:v>
                </c:pt>
                <c:pt idx="770">
                  <c:v>5000</c:v>
                </c:pt>
                <c:pt idx="771">
                  <c:v>5000</c:v>
                </c:pt>
                <c:pt idx="772">
                  <c:v>5000</c:v>
                </c:pt>
                <c:pt idx="773">
                  <c:v>5000</c:v>
                </c:pt>
                <c:pt idx="774">
                  <c:v>5000</c:v>
                </c:pt>
                <c:pt idx="775">
                  <c:v>5000</c:v>
                </c:pt>
                <c:pt idx="776">
                  <c:v>5000</c:v>
                </c:pt>
                <c:pt idx="777">
                  <c:v>5000</c:v>
                </c:pt>
                <c:pt idx="778">
                  <c:v>5000</c:v>
                </c:pt>
                <c:pt idx="779">
                  <c:v>5000</c:v>
                </c:pt>
                <c:pt idx="780">
                  <c:v>5000</c:v>
                </c:pt>
                <c:pt idx="781">
                  <c:v>5000</c:v>
                </c:pt>
                <c:pt idx="782">
                  <c:v>5000</c:v>
                </c:pt>
                <c:pt idx="783">
                  <c:v>5000</c:v>
                </c:pt>
                <c:pt idx="784">
                  <c:v>5000</c:v>
                </c:pt>
                <c:pt idx="785">
                  <c:v>5000</c:v>
                </c:pt>
                <c:pt idx="786">
                  <c:v>5000</c:v>
                </c:pt>
                <c:pt idx="787">
                  <c:v>5000</c:v>
                </c:pt>
                <c:pt idx="788">
                  <c:v>5000</c:v>
                </c:pt>
                <c:pt idx="789">
                  <c:v>5000</c:v>
                </c:pt>
                <c:pt idx="790">
                  <c:v>5000</c:v>
                </c:pt>
                <c:pt idx="791">
                  <c:v>5000</c:v>
                </c:pt>
                <c:pt idx="792">
                  <c:v>5000</c:v>
                </c:pt>
                <c:pt idx="793">
                  <c:v>5000</c:v>
                </c:pt>
                <c:pt idx="794">
                  <c:v>5000</c:v>
                </c:pt>
                <c:pt idx="795">
                  <c:v>5000</c:v>
                </c:pt>
                <c:pt idx="796">
                  <c:v>5000</c:v>
                </c:pt>
                <c:pt idx="797">
                  <c:v>5000</c:v>
                </c:pt>
                <c:pt idx="798">
                  <c:v>5000</c:v>
                </c:pt>
                <c:pt idx="799">
                  <c:v>5000</c:v>
                </c:pt>
                <c:pt idx="800">
                  <c:v>5000</c:v>
                </c:pt>
                <c:pt idx="801">
                  <c:v>5000</c:v>
                </c:pt>
                <c:pt idx="802">
                  <c:v>5000</c:v>
                </c:pt>
                <c:pt idx="803">
                  <c:v>5000</c:v>
                </c:pt>
                <c:pt idx="804">
                  <c:v>5000</c:v>
                </c:pt>
                <c:pt idx="805">
                  <c:v>5000</c:v>
                </c:pt>
                <c:pt idx="806">
                  <c:v>5000</c:v>
                </c:pt>
                <c:pt idx="807">
                  <c:v>5000</c:v>
                </c:pt>
                <c:pt idx="808">
                  <c:v>5000</c:v>
                </c:pt>
                <c:pt idx="809">
                  <c:v>5000</c:v>
                </c:pt>
                <c:pt idx="810">
                  <c:v>5000</c:v>
                </c:pt>
                <c:pt idx="811">
                  <c:v>5000</c:v>
                </c:pt>
                <c:pt idx="812">
                  <c:v>5000</c:v>
                </c:pt>
                <c:pt idx="813">
                  <c:v>5000</c:v>
                </c:pt>
                <c:pt idx="814">
                  <c:v>5000</c:v>
                </c:pt>
                <c:pt idx="815">
                  <c:v>5000</c:v>
                </c:pt>
                <c:pt idx="816">
                  <c:v>5000</c:v>
                </c:pt>
                <c:pt idx="817">
                  <c:v>5000</c:v>
                </c:pt>
                <c:pt idx="818">
                  <c:v>5000</c:v>
                </c:pt>
                <c:pt idx="819">
                  <c:v>5000</c:v>
                </c:pt>
                <c:pt idx="820">
                  <c:v>5000</c:v>
                </c:pt>
                <c:pt idx="821">
                  <c:v>5000</c:v>
                </c:pt>
                <c:pt idx="822">
                  <c:v>5000</c:v>
                </c:pt>
                <c:pt idx="823">
                  <c:v>5000</c:v>
                </c:pt>
                <c:pt idx="824">
                  <c:v>5000</c:v>
                </c:pt>
                <c:pt idx="825">
                  <c:v>5000</c:v>
                </c:pt>
                <c:pt idx="826">
                  <c:v>5000</c:v>
                </c:pt>
                <c:pt idx="827">
                  <c:v>5000</c:v>
                </c:pt>
                <c:pt idx="828">
                  <c:v>5000</c:v>
                </c:pt>
                <c:pt idx="829">
                  <c:v>5000</c:v>
                </c:pt>
                <c:pt idx="830">
                  <c:v>5000</c:v>
                </c:pt>
                <c:pt idx="831">
                  <c:v>5000</c:v>
                </c:pt>
                <c:pt idx="832">
                  <c:v>5000</c:v>
                </c:pt>
                <c:pt idx="833">
                  <c:v>5000</c:v>
                </c:pt>
                <c:pt idx="834">
                  <c:v>5000</c:v>
                </c:pt>
                <c:pt idx="835">
                  <c:v>5000</c:v>
                </c:pt>
                <c:pt idx="836">
                  <c:v>5000</c:v>
                </c:pt>
                <c:pt idx="837">
                  <c:v>5000</c:v>
                </c:pt>
                <c:pt idx="838">
                  <c:v>5000</c:v>
                </c:pt>
                <c:pt idx="839">
                  <c:v>5000</c:v>
                </c:pt>
                <c:pt idx="840">
                  <c:v>5000</c:v>
                </c:pt>
                <c:pt idx="841">
                  <c:v>5000</c:v>
                </c:pt>
                <c:pt idx="842">
                  <c:v>5000</c:v>
                </c:pt>
                <c:pt idx="843">
                  <c:v>5000</c:v>
                </c:pt>
                <c:pt idx="844">
                  <c:v>5000</c:v>
                </c:pt>
                <c:pt idx="845">
                  <c:v>5000</c:v>
                </c:pt>
                <c:pt idx="846">
                  <c:v>5000</c:v>
                </c:pt>
                <c:pt idx="847">
                  <c:v>5000</c:v>
                </c:pt>
                <c:pt idx="848">
                  <c:v>5000</c:v>
                </c:pt>
                <c:pt idx="849">
                  <c:v>5000</c:v>
                </c:pt>
                <c:pt idx="850">
                  <c:v>5000</c:v>
                </c:pt>
                <c:pt idx="851">
                  <c:v>5000</c:v>
                </c:pt>
                <c:pt idx="852">
                  <c:v>5000</c:v>
                </c:pt>
                <c:pt idx="853">
                  <c:v>5000</c:v>
                </c:pt>
                <c:pt idx="854">
                  <c:v>5000</c:v>
                </c:pt>
                <c:pt idx="855">
                  <c:v>5000</c:v>
                </c:pt>
                <c:pt idx="856">
                  <c:v>5000</c:v>
                </c:pt>
                <c:pt idx="857">
                  <c:v>5000</c:v>
                </c:pt>
                <c:pt idx="858">
                  <c:v>5000</c:v>
                </c:pt>
                <c:pt idx="859">
                  <c:v>5000</c:v>
                </c:pt>
                <c:pt idx="860">
                  <c:v>5000</c:v>
                </c:pt>
                <c:pt idx="861">
                  <c:v>5000</c:v>
                </c:pt>
                <c:pt idx="862">
                  <c:v>5000</c:v>
                </c:pt>
                <c:pt idx="863">
                  <c:v>5000</c:v>
                </c:pt>
                <c:pt idx="864">
                  <c:v>5000</c:v>
                </c:pt>
                <c:pt idx="865">
                  <c:v>5000</c:v>
                </c:pt>
                <c:pt idx="866">
                  <c:v>5000</c:v>
                </c:pt>
                <c:pt idx="867">
                  <c:v>5000</c:v>
                </c:pt>
                <c:pt idx="868">
                  <c:v>5000</c:v>
                </c:pt>
                <c:pt idx="869">
                  <c:v>5000</c:v>
                </c:pt>
                <c:pt idx="870">
                  <c:v>5000</c:v>
                </c:pt>
                <c:pt idx="871">
                  <c:v>5000</c:v>
                </c:pt>
                <c:pt idx="872">
                  <c:v>5000</c:v>
                </c:pt>
                <c:pt idx="873">
                  <c:v>5000</c:v>
                </c:pt>
                <c:pt idx="874">
                  <c:v>5000</c:v>
                </c:pt>
                <c:pt idx="875">
                  <c:v>5000</c:v>
                </c:pt>
                <c:pt idx="876">
                  <c:v>5000</c:v>
                </c:pt>
                <c:pt idx="877">
                  <c:v>5000</c:v>
                </c:pt>
                <c:pt idx="878">
                  <c:v>5000</c:v>
                </c:pt>
                <c:pt idx="879">
                  <c:v>5000</c:v>
                </c:pt>
                <c:pt idx="880">
                  <c:v>5000</c:v>
                </c:pt>
                <c:pt idx="881">
                  <c:v>5000</c:v>
                </c:pt>
                <c:pt idx="882">
                  <c:v>5000</c:v>
                </c:pt>
                <c:pt idx="883">
                  <c:v>5000</c:v>
                </c:pt>
                <c:pt idx="884">
                  <c:v>5000</c:v>
                </c:pt>
                <c:pt idx="885">
                  <c:v>5000</c:v>
                </c:pt>
                <c:pt idx="886">
                  <c:v>5000</c:v>
                </c:pt>
                <c:pt idx="887">
                  <c:v>5000</c:v>
                </c:pt>
                <c:pt idx="888">
                  <c:v>5000</c:v>
                </c:pt>
                <c:pt idx="889">
                  <c:v>5000</c:v>
                </c:pt>
                <c:pt idx="890">
                  <c:v>5000</c:v>
                </c:pt>
                <c:pt idx="891">
                  <c:v>5000</c:v>
                </c:pt>
                <c:pt idx="892">
                  <c:v>5000</c:v>
                </c:pt>
                <c:pt idx="893">
                  <c:v>5000</c:v>
                </c:pt>
                <c:pt idx="894">
                  <c:v>5000</c:v>
                </c:pt>
                <c:pt idx="895">
                  <c:v>5000</c:v>
                </c:pt>
                <c:pt idx="896">
                  <c:v>5000</c:v>
                </c:pt>
                <c:pt idx="897">
                  <c:v>5000</c:v>
                </c:pt>
                <c:pt idx="898">
                  <c:v>5000</c:v>
                </c:pt>
                <c:pt idx="899">
                  <c:v>5000</c:v>
                </c:pt>
                <c:pt idx="900">
                  <c:v>5000</c:v>
                </c:pt>
                <c:pt idx="901">
                  <c:v>5000</c:v>
                </c:pt>
                <c:pt idx="902">
                  <c:v>5000</c:v>
                </c:pt>
                <c:pt idx="903">
                  <c:v>5000</c:v>
                </c:pt>
                <c:pt idx="904">
                  <c:v>5000</c:v>
                </c:pt>
                <c:pt idx="905">
                  <c:v>5000</c:v>
                </c:pt>
                <c:pt idx="906">
                  <c:v>5000</c:v>
                </c:pt>
                <c:pt idx="907">
                  <c:v>5000</c:v>
                </c:pt>
                <c:pt idx="908">
                  <c:v>5000</c:v>
                </c:pt>
                <c:pt idx="909">
                  <c:v>5000</c:v>
                </c:pt>
                <c:pt idx="910">
                  <c:v>5000</c:v>
                </c:pt>
                <c:pt idx="911">
                  <c:v>5000</c:v>
                </c:pt>
                <c:pt idx="912">
                  <c:v>5000</c:v>
                </c:pt>
                <c:pt idx="913">
                  <c:v>5000</c:v>
                </c:pt>
                <c:pt idx="914">
                  <c:v>5000</c:v>
                </c:pt>
                <c:pt idx="915">
                  <c:v>5000</c:v>
                </c:pt>
                <c:pt idx="916">
                  <c:v>5000</c:v>
                </c:pt>
                <c:pt idx="917">
                  <c:v>5000</c:v>
                </c:pt>
                <c:pt idx="918">
                  <c:v>5000</c:v>
                </c:pt>
                <c:pt idx="919">
                  <c:v>5000</c:v>
                </c:pt>
                <c:pt idx="920">
                  <c:v>5000</c:v>
                </c:pt>
                <c:pt idx="921">
                  <c:v>5000</c:v>
                </c:pt>
                <c:pt idx="922">
                  <c:v>5000</c:v>
                </c:pt>
                <c:pt idx="923">
                  <c:v>5000</c:v>
                </c:pt>
                <c:pt idx="924">
                  <c:v>5000</c:v>
                </c:pt>
                <c:pt idx="925">
                  <c:v>5000</c:v>
                </c:pt>
                <c:pt idx="926">
                  <c:v>5000</c:v>
                </c:pt>
                <c:pt idx="927">
                  <c:v>5000</c:v>
                </c:pt>
                <c:pt idx="928">
                  <c:v>5000</c:v>
                </c:pt>
                <c:pt idx="929">
                  <c:v>5000</c:v>
                </c:pt>
                <c:pt idx="930">
                  <c:v>5000</c:v>
                </c:pt>
                <c:pt idx="931">
                  <c:v>5000</c:v>
                </c:pt>
                <c:pt idx="932">
                  <c:v>5000</c:v>
                </c:pt>
                <c:pt idx="933">
                  <c:v>5000</c:v>
                </c:pt>
                <c:pt idx="934">
                  <c:v>5000</c:v>
                </c:pt>
                <c:pt idx="935">
                  <c:v>5000</c:v>
                </c:pt>
                <c:pt idx="936">
                  <c:v>5000</c:v>
                </c:pt>
                <c:pt idx="937">
                  <c:v>5000</c:v>
                </c:pt>
                <c:pt idx="938">
                  <c:v>5000</c:v>
                </c:pt>
                <c:pt idx="939">
                  <c:v>5000</c:v>
                </c:pt>
                <c:pt idx="940">
                  <c:v>5000</c:v>
                </c:pt>
                <c:pt idx="941">
                  <c:v>5000</c:v>
                </c:pt>
                <c:pt idx="942">
                  <c:v>5000</c:v>
                </c:pt>
                <c:pt idx="943">
                  <c:v>5000</c:v>
                </c:pt>
                <c:pt idx="944">
                  <c:v>5000</c:v>
                </c:pt>
                <c:pt idx="945">
                  <c:v>5000</c:v>
                </c:pt>
                <c:pt idx="946">
                  <c:v>5000</c:v>
                </c:pt>
                <c:pt idx="947">
                  <c:v>5000</c:v>
                </c:pt>
                <c:pt idx="948">
                  <c:v>5000</c:v>
                </c:pt>
                <c:pt idx="949">
                  <c:v>5000</c:v>
                </c:pt>
                <c:pt idx="950">
                  <c:v>5000</c:v>
                </c:pt>
                <c:pt idx="951">
                  <c:v>5000</c:v>
                </c:pt>
                <c:pt idx="952">
                  <c:v>5000</c:v>
                </c:pt>
                <c:pt idx="953">
                  <c:v>5000</c:v>
                </c:pt>
                <c:pt idx="954">
                  <c:v>5000</c:v>
                </c:pt>
                <c:pt idx="955">
                  <c:v>5000</c:v>
                </c:pt>
                <c:pt idx="956">
                  <c:v>5000</c:v>
                </c:pt>
                <c:pt idx="957">
                  <c:v>5000</c:v>
                </c:pt>
                <c:pt idx="958">
                  <c:v>5000</c:v>
                </c:pt>
                <c:pt idx="959">
                  <c:v>5000</c:v>
                </c:pt>
                <c:pt idx="960">
                  <c:v>5000</c:v>
                </c:pt>
                <c:pt idx="961">
                  <c:v>5000</c:v>
                </c:pt>
                <c:pt idx="962">
                  <c:v>5000</c:v>
                </c:pt>
                <c:pt idx="963">
                  <c:v>5000</c:v>
                </c:pt>
                <c:pt idx="964">
                  <c:v>5000</c:v>
                </c:pt>
                <c:pt idx="965">
                  <c:v>5000</c:v>
                </c:pt>
                <c:pt idx="966">
                  <c:v>5000</c:v>
                </c:pt>
                <c:pt idx="967">
                  <c:v>5000</c:v>
                </c:pt>
                <c:pt idx="968">
                  <c:v>5000</c:v>
                </c:pt>
                <c:pt idx="969">
                  <c:v>5000</c:v>
                </c:pt>
                <c:pt idx="970">
                  <c:v>5000</c:v>
                </c:pt>
                <c:pt idx="971">
                  <c:v>5000</c:v>
                </c:pt>
                <c:pt idx="972">
                  <c:v>5000</c:v>
                </c:pt>
                <c:pt idx="973">
                  <c:v>5000</c:v>
                </c:pt>
                <c:pt idx="974">
                  <c:v>5000</c:v>
                </c:pt>
                <c:pt idx="975">
                  <c:v>5000</c:v>
                </c:pt>
                <c:pt idx="976">
                  <c:v>5000</c:v>
                </c:pt>
                <c:pt idx="977">
                  <c:v>5000</c:v>
                </c:pt>
                <c:pt idx="978">
                  <c:v>5000</c:v>
                </c:pt>
                <c:pt idx="979">
                  <c:v>5000</c:v>
                </c:pt>
                <c:pt idx="980">
                  <c:v>5000</c:v>
                </c:pt>
                <c:pt idx="981">
                  <c:v>5000</c:v>
                </c:pt>
                <c:pt idx="982">
                  <c:v>5000</c:v>
                </c:pt>
                <c:pt idx="983">
                  <c:v>5000</c:v>
                </c:pt>
                <c:pt idx="984">
                  <c:v>5000</c:v>
                </c:pt>
                <c:pt idx="985">
                  <c:v>5000</c:v>
                </c:pt>
                <c:pt idx="986">
                  <c:v>5000</c:v>
                </c:pt>
                <c:pt idx="987">
                  <c:v>5000</c:v>
                </c:pt>
                <c:pt idx="988">
                  <c:v>5000</c:v>
                </c:pt>
                <c:pt idx="989">
                  <c:v>5000</c:v>
                </c:pt>
                <c:pt idx="990">
                  <c:v>5000</c:v>
                </c:pt>
                <c:pt idx="991">
                  <c:v>5000</c:v>
                </c:pt>
                <c:pt idx="992">
                  <c:v>5000</c:v>
                </c:pt>
                <c:pt idx="993">
                  <c:v>5000</c:v>
                </c:pt>
                <c:pt idx="994">
                  <c:v>5000</c:v>
                </c:pt>
                <c:pt idx="995">
                  <c:v>5000</c:v>
                </c:pt>
                <c:pt idx="996">
                  <c:v>5000</c:v>
                </c:pt>
                <c:pt idx="997">
                  <c:v>5000</c:v>
                </c:pt>
                <c:pt idx="998">
                  <c:v>5000</c:v>
                </c:pt>
                <c:pt idx="999">
                  <c:v>5000</c:v>
                </c:pt>
                <c:pt idx="1000">
                  <c:v>5000</c:v>
                </c:pt>
                <c:pt idx="1001">
                  <c:v>5000</c:v>
                </c:pt>
                <c:pt idx="1002">
                  <c:v>5000</c:v>
                </c:pt>
                <c:pt idx="1003">
                  <c:v>5000</c:v>
                </c:pt>
                <c:pt idx="1004">
                  <c:v>5000</c:v>
                </c:pt>
                <c:pt idx="1005">
                  <c:v>5000</c:v>
                </c:pt>
                <c:pt idx="1006">
                  <c:v>5000</c:v>
                </c:pt>
                <c:pt idx="1007">
                  <c:v>5000</c:v>
                </c:pt>
                <c:pt idx="1008">
                  <c:v>5000</c:v>
                </c:pt>
                <c:pt idx="1009">
                  <c:v>5000</c:v>
                </c:pt>
                <c:pt idx="1010">
                  <c:v>5000</c:v>
                </c:pt>
                <c:pt idx="1011">
                  <c:v>5000</c:v>
                </c:pt>
                <c:pt idx="1012">
                  <c:v>5000</c:v>
                </c:pt>
                <c:pt idx="1013">
                  <c:v>5000</c:v>
                </c:pt>
                <c:pt idx="1014">
                  <c:v>5000</c:v>
                </c:pt>
                <c:pt idx="1015">
                  <c:v>5000</c:v>
                </c:pt>
                <c:pt idx="1016">
                  <c:v>5000</c:v>
                </c:pt>
                <c:pt idx="1017">
                  <c:v>5000</c:v>
                </c:pt>
                <c:pt idx="1018">
                  <c:v>5000</c:v>
                </c:pt>
                <c:pt idx="1019">
                  <c:v>5000</c:v>
                </c:pt>
                <c:pt idx="1020">
                  <c:v>5000</c:v>
                </c:pt>
                <c:pt idx="1021">
                  <c:v>5000</c:v>
                </c:pt>
                <c:pt idx="1022">
                  <c:v>5000</c:v>
                </c:pt>
                <c:pt idx="1023">
                  <c:v>5000</c:v>
                </c:pt>
                <c:pt idx="1024">
                  <c:v>5000</c:v>
                </c:pt>
                <c:pt idx="1025">
                  <c:v>5000</c:v>
                </c:pt>
                <c:pt idx="1026">
                  <c:v>5000</c:v>
                </c:pt>
                <c:pt idx="1027">
                  <c:v>5000</c:v>
                </c:pt>
                <c:pt idx="1028">
                  <c:v>5000</c:v>
                </c:pt>
                <c:pt idx="1029">
                  <c:v>5000</c:v>
                </c:pt>
                <c:pt idx="1030">
                  <c:v>5000</c:v>
                </c:pt>
                <c:pt idx="1031">
                  <c:v>5000</c:v>
                </c:pt>
                <c:pt idx="1032">
                  <c:v>5000</c:v>
                </c:pt>
                <c:pt idx="1033">
                  <c:v>5000</c:v>
                </c:pt>
                <c:pt idx="1034">
                  <c:v>5000</c:v>
                </c:pt>
                <c:pt idx="1035">
                  <c:v>5000</c:v>
                </c:pt>
                <c:pt idx="1036">
                  <c:v>5000</c:v>
                </c:pt>
                <c:pt idx="1037">
                  <c:v>5000</c:v>
                </c:pt>
                <c:pt idx="1038">
                  <c:v>5000</c:v>
                </c:pt>
                <c:pt idx="1039">
                  <c:v>5000</c:v>
                </c:pt>
                <c:pt idx="1040">
                  <c:v>5000</c:v>
                </c:pt>
                <c:pt idx="1041">
                  <c:v>5000</c:v>
                </c:pt>
                <c:pt idx="1042">
                  <c:v>5000</c:v>
                </c:pt>
                <c:pt idx="1043">
                  <c:v>5000</c:v>
                </c:pt>
                <c:pt idx="1044">
                  <c:v>5000</c:v>
                </c:pt>
                <c:pt idx="1045">
                  <c:v>5000</c:v>
                </c:pt>
                <c:pt idx="1046">
                  <c:v>5000</c:v>
                </c:pt>
                <c:pt idx="1047">
                  <c:v>5000</c:v>
                </c:pt>
                <c:pt idx="1048">
                  <c:v>5000</c:v>
                </c:pt>
                <c:pt idx="1049">
                  <c:v>5000</c:v>
                </c:pt>
                <c:pt idx="1050">
                  <c:v>5000</c:v>
                </c:pt>
                <c:pt idx="1051">
                  <c:v>5000</c:v>
                </c:pt>
                <c:pt idx="1052">
                  <c:v>5000</c:v>
                </c:pt>
                <c:pt idx="1053">
                  <c:v>5000</c:v>
                </c:pt>
                <c:pt idx="1054">
                  <c:v>5000</c:v>
                </c:pt>
                <c:pt idx="1055">
                  <c:v>5000</c:v>
                </c:pt>
                <c:pt idx="1056">
                  <c:v>5000</c:v>
                </c:pt>
                <c:pt idx="1057">
                  <c:v>5000</c:v>
                </c:pt>
                <c:pt idx="1058">
                  <c:v>5000</c:v>
                </c:pt>
                <c:pt idx="1059">
                  <c:v>5000</c:v>
                </c:pt>
                <c:pt idx="1060">
                  <c:v>5000</c:v>
                </c:pt>
                <c:pt idx="1061">
                  <c:v>5000</c:v>
                </c:pt>
                <c:pt idx="1062">
                  <c:v>5000</c:v>
                </c:pt>
                <c:pt idx="1063">
                  <c:v>5000</c:v>
                </c:pt>
                <c:pt idx="1064">
                  <c:v>5000</c:v>
                </c:pt>
                <c:pt idx="1065">
                  <c:v>5000</c:v>
                </c:pt>
                <c:pt idx="1066">
                  <c:v>5000</c:v>
                </c:pt>
                <c:pt idx="1067">
                  <c:v>5000</c:v>
                </c:pt>
                <c:pt idx="1068">
                  <c:v>5000</c:v>
                </c:pt>
                <c:pt idx="1069">
                  <c:v>5000</c:v>
                </c:pt>
                <c:pt idx="1070">
                  <c:v>5000</c:v>
                </c:pt>
                <c:pt idx="1071">
                  <c:v>5000</c:v>
                </c:pt>
                <c:pt idx="1072">
                  <c:v>5000</c:v>
                </c:pt>
                <c:pt idx="1073">
                  <c:v>5000</c:v>
                </c:pt>
                <c:pt idx="1074">
                  <c:v>5000</c:v>
                </c:pt>
                <c:pt idx="1075">
                  <c:v>5000</c:v>
                </c:pt>
                <c:pt idx="1076">
                  <c:v>5000</c:v>
                </c:pt>
                <c:pt idx="1077">
                  <c:v>5000</c:v>
                </c:pt>
                <c:pt idx="1078">
                  <c:v>5000</c:v>
                </c:pt>
                <c:pt idx="1079">
                  <c:v>5000</c:v>
                </c:pt>
                <c:pt idx="1080">
                  <c:v>5000</c:v>
                </c:pt>
                <c:pt idx="1081">
                  <c:v>5000</c:v>
                </c:pt>
                <c:pt idx="1082">
                  <c:v>5000</c:v>
                </c:pt>
                <c:pt idx="1083">
                  <c:v>5000</c:v>
                </c:pt>
                <c:pt idx="1084">
                  <c:v>5000</c:v>
                </c:pt>
                <c:pt idx="1085">
                  <c:v>5000</c:v>
                </c:pt>
                <c:pt idx="1086">
                  <c:v>5000</c:v>
                </c:pt>
                <c:pt idx="1087">
                  <c:v>5000</c:v>
                </c:pt>
                <c:pt idx="1088">
                  <c:v>5000</c:v>
                </c:pt>
                <c:pt idx="1089">
                  <c:v>5000</c:v>
                </c:pt>
                <c:pt idx="1090">
                  <c:v>5000</c:v>
                </c:pt>
                <c:pt idx="1091">
                  <c:v>5000</c:v>
                </c:pt>
                <c:pt idx="1092">
                  <c:v>5000</c:v>
                </c:pt>
                <c:pt idx="1093">
                  <c:v>5000</c:v>
                </c:pt>
                <c:pt idx="1094">
                  <c:v>5000</c:v>
                </c:pt>
                <c:pt idx="1095">
                  <c:v>5000</c:v>
                </c:pt>
                <c:pt idx="1096">
                  <c:v>5000</c:v>
                </c:pt>
                <c:pt idx="1097">
                  <c:v>5000</c:v>
                </c:pt>
                <c:pt idx="1098">
                  <c:v>5000</c:v>
                </c:pt>
                <c:pt idx="1099">
                  <c:v>5000</c:v>
                </c:pt>
                <c:pt idx="1100">
                  <c:v>5000</c:v>
                </c:pt>
                <c:pt idx="1101">
                  <c:v>5000</c:v>
                </c:pt>
                <c:pt idx="1102">
                  <c:v>5000</c:v>
                </c:pt>
                <c:pt idx="1103">
                  <c:v>5000</c:v>
                </c:pt>
                <c:pt idx="1104">
                  <c:v>5000</c:v>
                </c:pt>
                <c:pt idx="1105">
                  <c:v>5000</c:v>
                </c:pt>
                <c:pt idx="1106">
                  <c:v>5000</c:v>
                </c:pt>
                <c:pt idx="1107">
                  <c:v>5000</c:v>
                </c:pt>
                <c:pt idx="1108">
                  <c:v>5000</c:v>
                </c:pt>
                <c:pt idx="1109">
                  <c:v>5000</c:v>
                </c:pt>
                <c:pt idx="1110">
                  <c:v>5000</c:v>
                </c:pt>
                <c:pt idx="1111">
                  <c:v>5000</c:v>
                </c:pt>
                <c:pt idx="1112">
                  <c:v>5000</c:v>
                </c:pt>
                <c:pt idx="1113">
                  <c:v>5000</c:v>
                </c:pt>
                <c:pt idx="1114">
                  <c:v>5000</c:v>
                </c:pt>
                <c:pt idx="1115">
                  <c:v>5000</c:v>
                </c:pt>
                <c:pt idx="1116">
                  <c:v>5000</c:v>
                </c:pt>
                <c:pt idx="1117">
                  <c:v>5000</c:v>
                </c:pt>
                <c:pt idx="1118">
                  <c:v>5000</c:v>
                </c:pt>
                <c:pt idx="1119">
                  <c:v>5000</c:v>
                </c:pt>
                <c:pt idx="1120">
                  <c:v>5000</c:v>
                </c:pt>
                <c:pt idx="1121">
                  <c:v>5000</c:v>
                </c:pt>
                <c:pt idx="1122">
                  <c:v>5000</c:v>
                </c:pt>
                <c:pt idx="1123">
                  <c:v>5000</c:v>
                </c:pt>
                <c:pt idx="1124">
                  <c:v>5000</c:v>
                </c:pt>
                <c:pt idx="1125">
                  <c:v>5000</c:v>
                </c:pt>
                <c:pt idx="1126">
                  <c:v>5000</c:v>
                </c:pt>
                <c:pt idx="1127">
                  <c:v>5000</c:v>
                </c:pt>
                <c:pt idx="1128">
                  <c:v>5000</c:v>
                </c:pt>
                <c:pt idx="1129">
                  <c:v>5000</c:v>
                </c:pt>
                <c:pt idx="1130">
                  <c:v>5000</c:v>
                </c:pt>
                <c:pt idx="1131">
                  <c:v>5000</c:v>
                </c:pt>
                <c:pt idx="1132">
                  <c:v>5000</c:v>
                </c:pt>
                <c:pt idx="1133">
                  <c:v>5000</c:v>
                </c:pt>
                <c:pt idx="1134">
                  <c:v>5000</c:v>
                </c:pt>
                <c:pt idx="1135">
                  <c:v>5000</c:v>
                </c:pt>
                <c:pt idx="1136">
                  <c:v>5000</c:v>
                </c:pt>
                <c:pt idx="1137">
                  <c:v>5000</c:v>
                </c:pt>
                <c:pt idx="1138">
                  <c:v>5000</c:v>
                </c:pt>
                <c:pt idx="1139">
                  <c:v>5000</c:v>
                </c:pt>
                <c:pt idx="1140">
                  <c:v>5000</c:v>
                </c:pt>
                <c:pt idx="1141">
                  <c:v>5000</c:v>
                </c:pt>
                <c:pt idx="1142">
                  <c:v>5000</c:v>
                </c:pt>
                <c:pt idx="1143">
                  <c:v>5000</c:v>
                </c:pt>
                <c:pt idx="1144">
                  <c:v>5000</c:v>
                </c:pt>
                <c:pt idx="1145">
                  <c:v>5000</c:v>
                </c:pt>
                <c:pt idx="1146">
                  <c:v>5000</c:v>
                </c:pt>
                <c:pt idx="1147">
                  <c:v>5000</c:v>
                </c:pt>
                <c:pt idx="1148">
                  <c:v>5000</c:v>
                </c:pt>
                <c:pt idx="1149">
                  <c:v>5000</c:v>
                </c:pt>
                <c:pt idx="1150">
                  <c:v>5000</c:v>
                </c:pt>
                <c:pt idx="1151">
                  <c:v>5000</c:v>
                </c:pt>
                <c:pt idx="1152">
                  <c:v>5000</c:v>
                </c:pt>
                <c:pt idx="1153">
                  <c:v>5000</c:v>
                </c:pt>
                <c:pt idx="1154">
                  <c:v>5000</c:v>
                </c:pt>
                <c:pt idx="1155">
                  <c:v>5000</c:v>
                </c:pt>
                <c:pt idx="1156">
                  <c:v>5000</c:v>
                </c:pt>
                <c:pt idx="1157">
                  <c:v>5000</c:v>
                </c:pt>
                <c:pt idx="1158">
                  <c:v>5000</c:v>
                </c:pt>
                <c:pt idx="1159">
                  <c:v>5000</c:v>
                </c:pt>
                <c:pt idx="1160">
                  <c:v>5000</c:v>
                </c:pt>
                <c:pt idx="1161">
                  <c:v>5000</c:v>
                </c:pt>
                <c:pt idx="1162">
                  <c:v>5000</c:v>
                </c:pt>
                <c:pt idx="1163">
                  <c:v>5000</c:v>
                </c:pt>
                <c:pt idx="1164">
                  <c:v>5000</c:v>
                </c:pt>
                <c:pt idx="1165">
                  <c:v>5000</c:v>
                </c:pt>
                <c:pt idx="1166">
                  <c:v>5000</c:v>
                </c:pt>
                <c:pt idx="1167">
                  <c:v>5000</c:v>
                </c:pt>
                <c:pt idx="1168">
                  <c:v>5000</c:v>
                </c:pt>
                <c:pt idx="1169">
                  <c:v>5000</c:v>
                </c:pt>
                <c:pt idx="1170">
                  <c:v>5000</c:v>
                </c:pt>
                <c:pt idx="1171">
                  <c:v>5000</c:v>
                </c:pt>
                <c:pt idx="1172">
                  <c:v>5000</c:v>
                </c:pt>
                <c:pt idx="1173">
                  <c:v>5000</c:v>
                </c:pt>
                <c:pt idx="1174">
                  <c:v>5000</c:v>
                </c:pt>
                <c:pt idx="1175">
                  <c:v>5000</c:v>
                </c:pt>
                <c:pt idx="1176">
                  <c:v>5000</c:v>
                </c:pt>
                <c:pt idx="1177">
                  <c:v>5000</c:v>
                </c:pt>
                <c:pt idx="1178">
                  <c:v>5000</c:v>
                </c:pt>
                <c:pt idx="1179">
                  <c:v>5000</c:v>
                </c:pt>
                <c:pt idx="1180">
                  <c:v>5000</c:v>
                </c:pt>
                <c:pt idx="1181">
                  <c:v>5000</c:v>
                </c:pt>
                <c:pt idx="1182">
                  <c:v>5000</c:v>
                </c:pt>
                <c:pt idx="1183">
                  <c:v>5000</c:v>
                </c:pt>
                <c:pt idx="1184">
                  <c:v>5000</c:v>
                </c:pt>
                <c:pt idx="1185">
                  <c:v>5000</c:v>
                </c:pt>
                <c:pt idx="1186">
                  <c:v>5000</c:v>
                </c:pt>
                <c:pt idx="1187">
                  <c:v>5000</c:v>
                </c:pt>
                <c:pt idx="1188">
                  <c:v>5000</c:v>
                </c:pt>
                <c:pt idx="1189">
                  <c:v>5000</c:v>
                </c:pt>
                <c:pt idx="1190">
                  <c:v>5000</c:v>
                </c:pt>
                <c:pt idx="1191">
                  <c:v>5000</c:v>
                </c:pt>
                <c:pt idx="1192">
                  <c:v>5000</c:v>
                </c:pt>
                <c:pt idx="1193">
                  <c:v>5000</c:v>
                </c:pt>
                <c:pt idx="1194">
                  <c:v>5000</c:v>
                </c:pt>
                <c:pt idx="1195">
                  <c:v>5000</c:v>
                </c:pt>
                <c:pt idx="1196">
                  <c:v>5000</c:v>
                </c:pt>
                <c:pt idx="1197">
                  <c:v>5000</c:v>
                </c:pt>
                <c:pt idx="1198">
                  <c:v>5000</c:v>
                </c:pt>
                <c:pt idx="1199">
                  <c:v>5000</c:v>
                </c:pt>
                <c:pt idx="1200">
                  <c:v>5000</c:v>
                </c:pt>
                <c:pt idx="1201">
                  <c:v>5000</c:v>
                </c:pt>
                <c:pt idx="1202">
                  <c:v>5000</c:v>
                </c:pt>
                <c:pt idx="1203">
                  <c:v>5000</c:v>
                </c:pt>
                <c:pt idx="1204">
                  <c:v>5000</c:v>
                </c:pt>
                <c:pt idx="1205">
                  <c:v>5000</c:v>
                </c:pt>
                <c:pt idx="1206">
                  <c:v>5000</c:v>
                </c:pt>
                <c:pt idx="1207">
                  <c:v>5000</c:v>
                </c:pt>
                <c:pt idx="1208">
                  <c:v>5000</c:v>
                </c:pt>
                <c:pt idx="1209">
                  <c:v>5000</c:v>
                </c:pt>
                <c:pt idx="1210">
                  <c:v>5000</c:v>
                </c:pt>
                <c:pt idx="1211">
                  <c:v>5000</c:v>
                </c:pt>
                <c:pt idx="1212">
                  <c:v>5000</c:v>
                </c:pt>
                <c:pt idx="1213">
                  <c:v>5000</c:v>
                </c:pt>
                <c:pt idx="1214">
                  <c:v>5000</c:v>
                </c:pt>
                <c:pt idx="1215">
                  <c:v>5000</c:v>
                </c:pt>
                <c:pt idx="1216">
                  <c:v>5000</c:v>
                </c:pt>
                <c:pt idx="1217">
                  <c:v>5000</c:v>
                </c:pt>
                <c:pt idx="1218">
                  <c:v>5000</c:v>
                </c:pt>
                <c:pt idx="1219">
                  <c:v>5000</c:v>
                </c:pt>
                <c:pt idx="1220">
                  <c:v>5000</c:v>
                </c:pt>
                <c:pt idx="1221">
                  <c:v>5000</c:v>
                </c:pt>
                <c:pt idx="1222">
                  <c:v>5000</c:v>
                </c:pt>
                <c:pt idx="1223">
                  <c:v>5000</c:v>
                </c:pt>
                <c:pt idx="1224">
                  <c:v>5000</c:v>
                </c:pt>
                <c:pt idx="1225">
                  <c:v>5000</c:v>
                </c:pt>
                <c:pt idx="1226">
                  <c:v>5000</c:v>
                </c:pt>
                <c:pt idx="1227">
                  <c:v>5000</c:v>
                </c:pt>
                <c:pt idx="1228">
                  <c:v>5000</c:v>
                </c:pt>
                <c:pt idx="1229">
                  <c:v>5000</c:v>
                </c:pt>
                <c:pt idx="1230">
                  <c:v>5000</c:v>
                </c:pt>
                <c:pt idx="1231">
                  <c:v>5000</c:v>
                </c:pt>
                <c:pt idx="1232">
                  <c:v>5000</c:v>
                </c:pt>
                <c:pt idx="1233">
                  <c:v>5000</c:v>
                </c:pt>
                <c:pt idx="1234">
                  <c:v>5000</c:v>
                </c:pt>
                <c:pt idx="1235">
                  <c:v>5000</c:v>
                </c:pt>
                <c:pt idx="1236">
                  <c:v>5000</c:v>
                </c:pt>
                <c:pt idx="1237">
                  <c:v>5000</c:v>
                </c:pt>
                <c:pt idx="1238">
                  <c:v>5000</c:v>
                </c:pt>
                <c:pt idx="1239">
                  <c:v>5000</c:v>
                </c:pt>
                <c:pt idx="1240">
                  <c:v>5000</c:v>
                </c:pt>
                <c:pt idx="1241">
                  <c:v>5000</c:v>
                </c:pt>
                <c:pt idx="1242">
                  <c:v>5000</c:v>
                </c:pt>
                <c:pt idx="1243">
                  <c:v>5000</c:v>
                </c:pt>
                <c:pt idx="1244">
                  <c:v>5000</c:v>
                </c:pt>
                <c:pt idx="1245">
                  <c:v>5000</c:v>
                </c:pt>
                <c:pt idx="1246">
                  <c:v>5000</c:v>
                </c:pt>
                <c:pt idx="1247">
                  <c:v>5000</c:v>
                </c:pt>
                <c:pt idx="1248">
                  <c:v>5000</c:v>
                </c:pt>
                <c:pt idx="1249">
                  <c:v>5000</c:v>
                </c:pt>
                <c:pt idx="1250">
                  <c:v>5000</c:v>
                </c:pt>
                <c:pt idx="1251">
                  <c:v>5000</c:v>
                </c:pt>
                <c:pt idx="1252">
                  <c:v>5000</c:v>
                </c:pt>
                <c:pt idx="1253">
                  <c:v>5000</c:v>
                </c:pt>
                <c:pt idx="1254">
                  <c:v>5000</c:v>
                </c:pt>
                <c:pt idx="1255">
                  <c:v>5000</c:v>
                </c:pt>
                <c:pt idx="1256">
                  <c:v>5000</c:v>
                </c:pt>
                <c:pt idx="1257">
                  <c:v>5000</c:v>
                </c:pt>
                <c:pt idx="1258">
                  <c:v>5000</c:v>
                </c:pt>
                <c:pt idx="1259">
                  <c:v>5000</c:v>
                </c:pt>
                <c:pt idx="1260">
                  <c:v>5000</c:v>
                </c:pt>
                <c:pt idx="1261">
                  <c:v>5000</c:v>
                </c:pt>
                <c:pt idx="1262">
                  <c:v>5000</c:v>
                </c:pt>
                <c:pt idx="1263">
                  <c:v>5000</c:v>
                </c:pt>
                <c:pt idx="1264">
                  <c:v>5000</c:v>
                </c:pt>
                <c:pt idx="1265">
                  <c:v>5000</c:v>
                </c:pt>
                <c:pt idx="1266">
                  <c:v>5000</c:v>
                </c:pt>
                <c:pt idx="1267">
                  <c:v>5000</c:v>
                </c:pt>
                <c:pt idx="1268">
                  <c:v>5000</c:v>
                </c:pt>
                <c:pt idx="1269">
                  <c:v>5000</c:v>
                </c:pt>
                <c:pt idx="1270">
                  <c:v>5000</c:v>
                </c:pt>
                <c:pt idx="1271">
                  <c:v>5000</c:v>
                </c:pt>
                <c:pt idx="1272">
                  <c:v>5000</c:v>
                </c:pt>
                <c:pt idx="1273">
                  <c:v>5000</c:v>
                </c:pt>
                <c:pt idx="1274">
                  <c:v>5000</c:v>
                </c:pt>
                <c:pt idx="1275">
                  <c:v>5000</c:v>
                </c:pt>
                <c:pt idx="1276">
                  <c:v>5000</c:v>
                </c:pt>
                <c:pt idx="1277">
                  <c:v>5000</c:v>
                </c:pt>
                <c:pt idx="1278">
                  <c:v>5000</c:v>
                </c:pt>
                <c:pt idx="1279">
                  <c:v>5000</c:v>
                </c:pt>
                <c:pt idx="1280">
                  <c:v>5000</c:v>
                </c:pt>
                <c:pt idx="1281">
                  <c:v>5000</c:v>
                </c:pt>
                <c:pt idx="1282">
                  <c:v>5000</c:v>
                </c:pt>
                <c:pt idx="1283">
                  <c:v>5000</c:v>
                </c:pt>
                <c:pt idx="1284">
                  <c:v>5000</c:v>
                </c:pt>
                <c:pt idx="1285">
                  <c:v>5000</c:v>
                </c:pt>
                <c:pt idx="1286">
                  <c:v>5000</c:v>
                </c:pt>
                <c:pt idx="1287">
                  <c:v>5000</c:v>
                </c:pt>
                <c:pt idx="1288">
                  <c:v>5000</c:v>
                </c:pt>
                <c:pt idx="1289">
                  <c:v>5000</c:v>
                </c:pt>
                <c:pt idx="1290">
                  <c:v>5000</c:v>
                </c:pt>
                <c:pt idx="1291">
                  <c:v>5000</c:v>
                </c:pt>
                <c:pt idx="1292">
                  <c:v>5000</c:v>
                </c:pt>
                <c:pt idx="1293">
                  <c:v>5000</c:v>
                </c:pt>
                <c:pt idx="1294">
                  <c:v>5000</c:v>
                </c:pt>
                <c:pt idx="1295">
                  <c:v>5000</c:v>
                </c:pt>
                <c:pt idx="1296">
                  <c:v>5000</c:v>
                </c:pt>
                <c:pt idx="1297">
                  <c:v>5000</c:v>
                </c:pt>
                <c:pt idx="1298">
                  <c:v>5000</c:v>
                </c:pt>
                <c:pt idx="1299">
                  <c:v>5000</c:v>
                </c:pt>
                <c:pt idx="1300">
                  <c:v>5000</c:v>
                </c:pt>
                <c:pt idx="1301">
                  <c:v>5000</c:v>
                </c:pt>
                <c:pt idx="1302">
                  <c:v>5000</c:v>
                </c:pt>
                <c:pt idx="1303">
                  <c:v>5000</c:v>
                </c:pt>
                <c:pt idx="1304">
                  <c:v>5000</c:v>
                </c:pt>
                <c:pt idx="1305">
                  <c:v>5000</c:v>
                </c:pt>
                <c:pt idx="1306">
                  <c:v>5000</c:v>
                </c:pt>
                <c:pt idx="1307">
                  <c:v>5000</c:v>
                </c:pt>
                <c:pt idx="1308">
                  <c:v>5000</c:v>
                </c:pt>
                <c:pt idx="1309">
                  <c:v>5000</c:v>
                </c:pt>
                <c:pt idx="1310">
                  <c:v>5000</c:v>
                </c:pt>
                <c:pt idx="1311">
                  <c:v>5000</c:v>
                </c:pt>
                <c:pt idx="1312">
                  <c:v>5000</c:v>
                </c:pt>
                <c:pt idx="1313">
                  <c:v>5000</c:v>
                </c:pt>
                <c:pt idx="1314">
                  <c:v>5000</c:v>
                </c:pt>
                <c:pt idx="1315">
                  <c:v>5000</c:v>
                </c:pt>
                <c:pt idx="1316">
                  <c:v>5000</c:v>
                </c:pt>
                <c:pt idx="1317">
                  <c:v>5000</c:v>
                </c:pt>
                <c:pt idx="1318">
                  <c:v>5000</c:v>
                </c:pt>
                <c:pt idx="1319">
                  <c:v>5000</c:v>
                </c:pt>
                <c:pt idx="1320">
                  <c:v>5000</c:v>
                </c:pt>
                <c:pt idx="1321">
                  <c:v>5000</c:v>
                </c:pt>
                <c:pt idx="1322">
                  <c:v>5000</c:v>
                </c:pt>
                <c:pt idx="1323">
                  <c:v>5000</c:v>
                </c:pt>
                <c:pt idx="1324">
                  <c:v>5000</c:v>
                </c:pt>
                <c:pt idx="1325">
                  <c:v>5000</c:v>
                </c:pt>
                <c:pt idx="1326">
                  <c:v>5000</c:v>
                </c:pt>
                <c:pt idx="1327">
                  <c:v>5000</c:v>
                </c:pt>
                <c:pt idx="1328">
                  <c:v>5000</c:v>
                </c:pt>
                <c:pt idx="1329">
                  <c:v>5000</c:v>
                </c:pt>
                <c:pt idx="1330">
                  <c:v>5000</c:v>
                </c:pt>
                <c:pt idx="1331">
                  <c:v>5000</c:v>
                </c:pt>
                <c:pt idx="1332">
                  <c:v>5000</c:v>
                </c:pt>
                <c:pt idx="1333">
                  <c:v>5000</c:v>
                </c:pt>
                <c:pt idx="1334">
                  <c:v>5000</c:v>
                </c:pt>
                <c:pt idx="1335">
                  <c:v>5000</c:v>
                </c:pt>
                <c:pt idx="1336">
                  <c:v>5000</c:v>
                </c:pt>
                <c:pt idx="1337">
                  <c:v>5000</c:v>
                </c:pt>
                <c:pt idx="1338">
                  <c:v>5000</c:v>
                </c:pt>
                <c:pt idx="1339">
                  <c:v>5000</c:v>
                </c:pt>
                <c:pt idx="1340">
                  <c:v>5000</c:v>
                </c:pt>
                <c:pt idx="1341">
                  <c:v>5000</c:v>
                </c:pt>
                <c:pt idx="1342">
                  <c:v>5000</c:v>
                </c:pt>
                <c:pt idx="1343">
                  <c:v>5000</c:v>
                </c:pt>
                <c:pt idx="1344">
                  <c:v>5000</c:v>
                </c:pt>
                <c:pt idx="1345">
                  <c:v>5000</c:v>
                </c:pt>
                <c:pt idx="1346">
                  <c:v>5000</c:v>
                </c:pt>
                <c:pt idx="1347">
                  <c:v>5000</c:v>
                </c:pt>
                <c:pt idx="1348">
                  <c:v>5000</c:v>
                </c:pt>
                <c:pt idx="1349">
                  <c:v>5000</c:v>
                </c:pt>
                <c:pt idx="1350">
                  <c:v>5000</c:v>
                </c:pt>
                <c:pt idx="1351">
                  <c:v>5000</c:v>
                </c:pt>
                <c:pt idx="1352">
                  <c:v>5000</c:v>
                </c:pt>
                <c:pt idx="1353">
                  <c:v>5000</c:v>
                </c:pt>
                <c:pt idx="1354">
                  <c:v>5000</c:v>
                </c:pt>
                <c:pt idx="1355">
                  <c:v>5000</c:v>
                </c:pt>
                <c:pt idx="1356">
                  <c:v>5000</c:v>
                </c:pt>
                <c:pt idx="1357">
                  <c:v>5000</c:v>
                </c:pt>
                <c:pt idx="1358">
                  <c:v>5000</c:v>
                </c:pt>
                <c:pt idx="1359">
                  <c:v>5000</c:v>
                </c:pt>
                <c:pt idx="1360">
                  <c:v>5000</c:v>
                </c:pt>
                <c:pt idx="1361">
                  <c:v>5000</c:v>
                </c:pt>
                <c:pt idx="1362">
                  <c:v>5000</c:v>
                </c:pt>
                <c:pt idx="1363">
                  <c:v>5000</c:v>
                </c:pt>
                <c:pt idx="1364">
                  <c:v>5000</c:v>
                </c:pt>
                <c:pt idx="1365">
                  <c:v>5000</c:v>
                </c:pt>
                <c:pt idx="1366">
                  <c:v>5000</c:v>
                </c:pt>
                <c:pt idx="1367">
                  <c:v>5000</c:v>
                </c:pt>
                <c:pt idx="1368">
                  <c:v>5000</c:v>
                </c:pt>
                <c:pt idx="1369">
                  <c:v>5000</c:v>
                </c:pt>
                <c:pt idx="1370">
                  <c:v>5000</c:v>
                </c:pt>
                <c:pt idx="1371">
                  <c:v>5000</c:v>
                </c:pt>
                <c:pt idx="1372">
                  <c:v>5000</c:v>
                </c:pt>
                <c:pt idx="1373">
                  <c:v>5000</c:v>
                </c:pt>
                <c:pt idx="1374">
                  <c:v>5000</c:v>
                </c:pt>
                <c:pt idx="1375">
                  <c:v>5000</c:v>
                </c:pt>
                <c:pt idx="1376">
                  <c:v>5000</c:v>
                </c:pt>
                <c:pt idx="1377">
                  <c:v>5000</c:v>
                </c:pt>
                <c:pt idx="1378">
                  <c:v>5000</c:v>
                </c:pt>
                <c:pt idx="1379">
                  <c:v>5000</c:v>
                </c:pt>
                <c:pt idx="1380">
                  <c:v>5000</c:v>
                </c:pt>
                <c:pt idx="1381">
                  <c:v>5000</c:v>
                </c:pt>
                <c:pt idx="1382">
                  <c:v>5000</c:v>
                </c:pt>
                <c:pt idx="1383">
                  <c:v>5000</c:v>
                </c:pt>
                <c:pt idx="1384">
                  <c:v>5000</c:v>
                </c:pt>
                <c:pt idx="1385">
                  <c:v>5000</c:v>
                </c:pt>
                <c:pt idx="1386">
                  <c:v>5000</c:v>
                </c:pt>
                <c:pt idx="1387">
                  <c:v>5000</c:v>
                </c:pt>
                <c:pt idx="1388">
                  <c:v>5000</c:v>
                </c:pt>
                <c:pt idx="1389">
                  <c:v>5000</c:v>
                </c:pt>
                <c:pt idx="1390">
                  <c:v>5000</c:v>
                </c:pt>
                <c:pt idx="1391">
                  <c:v>5000</c:v>
                </c:pt>
                <c:pt idx="1392">
                  <c:v>5000</c:v>
                </c:pt>
                <c:pt idx="1393">
                  <c:v>5000</c:v>
                </c:pt>
                <c:pt idx="1394">
                  <c:v>5000</c:v>
                </c:pt>
                <c:pt idx="1395">
                  <c:v>5000</c:v>
                </c:pt>
                <c:pt idx="1396">
                  <c:v>5000</c:v>
                </c:pt>
                <c:pt idx="1397">
                  <c:v>5000</c:v>
                </c:pt>
                <c:pt idx="1398">
                  <c:v>5000</c:v>
                </c:pt>
                <c:pt idx="1399">
                  <c:v>5000</c:v>
                </c:pt>
                <c:pt idx="1400">
                  <c:v>5000</c:v>
                </c:pt>
                <c:pt idx="1401">
                  <c:v>5000</c:v>
                </c:pt>
                <c:pt idx="1402">
                  <c:v>5000</c:v>
                </c:pt>
                <c:pt idx="1403">
                  <c:v>5000</c:v>
                </c:pt>
                <c:pt idx="1404">
                  <c:v>5000</c:v>
                </c:pt>
                <c:pt idx="1405">
                  <c:v>5000</c:v>
                </c:pt>
                <c:pt idx="1406">
                  <c:v>5000</c:v>
                </c:pt>
                <c:pt idx="1407">
                  <c:v>5000</c:v>
                </c:pt>
                <c:pt idx="1408">
                  <c:v>5000</c:v>
                </c:pt>
                <c:pt idx="1409">
                  <c:v>5000</c:v>
                </c:pt>
                <c:pt idx="1410">
                  <c:v>5000</c:v>
                </c:pt>
                <c:pt idx="1411">
                  <c:v>5000</c:v>
                </c:pt>
                <c:pt idx="1412">
                  <c:v>5000</c:v>
                </c:pt>
                <c:pt idx="1413">
                  <c:v>5000</c:v>
                </c:pt>
                <c:pt idx="1414">
                  <c:v>5000</c:v>
                </c:pt>
                <c:pt idx="1415">
                  <c:v>5000</c:v>
                </c:pt>
                <c:pt idx="1416">
                  <c:v>5000</c:v>
                </c:pt>
                <c:pt idx="1417">
                  <c:v>5000</c:v>
                </c:pt>
                <c:pt idx="1418">
                  <c:v>5000</c:v>
                </c:pt>
                <c:pt idx="1419">
                  <c:v>5000</c:v>
                </c:pt>
                <c:pt idx="1420">
                  <c:v>5000</c:v>
                </c:pt>
                <c:pt idx="1421">
                  <c:v>5000</c:v>
                </c:pt>
                <c:pt idx="1422">
                  <c:v>5000</c:v>
                </c:pt>
                <c:pt idx="1423">
                  <c:v>5000</c:v>
                </c:pt>
                <c:pt idx="1424">
                  <c:v>5000</c:v>
                </c:pt>
                <c:pt idx="1425">
                  <c:v>5000</c:v>
                </c:pt>
                <c:pt idx="1426">
                  <c:v>5000</c:v>
                </c:pt>
                <c:pt idx="1427">
                  <c:v>5000</c:v>
                </c:pt>
                <c:pt idx="1428">
                  <c:v>5000</c:v>
                </c:pt>
                <c:pt idx="1429">
                  <c:v>5000</c:v>
                </c:pt>
                <c:pt idx="1430">
                  <c:v>5000</c:v>
                </c:pt>
                <c:pt idx="1431">
                  <c:v>5000</c:v>
                </c:pt>
                <c:pt idx="1432">
                  <c:v>5000</c:v>
                </c:pt>
                <c:pt idx="1433">
                  <c:v>5000</c:v>
                </c:pt>
                <c:pt idx="1434">
                  <c:v>5000</c:v>
                </c:pt>
                <c:pt idx="1435">
                  <c:v>5000</c:v>
                </c:pt>
                <c:pt idx="1436">
                  <c:v>5000</c:v>
                </c:pt>
                <c:pt idx="1437">
                  <c:v>5000</c:v>
                </c:pt>
                <c:pt idx="1438">
                  <c:v>5000</c:v>
                </c:pt>
                <c:pt idx="1439">
                  <c:v>5000</c:v>
                </c:pt>
                <c:pt idx="1440">
                  <c:v>5000</c:v>
                </c:pt>
                <c:pt idx="1441">
                  <c:v>5000</c:v>
                </c:pt>
                <c:pt idx="1442">
                  <c:v>5000</c:v>
                </c:pt>
                <c:pt idx="1443">
                  <c:v>5000</c:v>
                </c:pt>
                <c:pt idx="1444">
                  <c:v>5000</c:v>
                </c:pt>
                <c:pt idx="1445">
                  <c:v>5000</c:v>
                </c:pt>
                <c:pt idx="1446">
                  <c:v>5000</c:v>
                </c:pt>
                <c:pt idx="1447">
                  <c:v>5000</c:v>
                </c:pt>
                <c:pt idx="1448">
                  <c:v>5000</c:v>
                </c:pt>
                <c:pt idx="1449">
                  <c:v>5000</c:v>
                </c:pt>
                <c:pt idx="1450">
                  <c:v>5000</c:v>
                </c:pt>
                <c:pt idx="1451">
                  <c:v>5000</c:v>
                </c:pt>
                <c:pt idx="1452">
                  <c:v>5000</c:v>
                </c:pt>
                <c:pt idx="1453">
                  <c:v>5000</c:v>
                </c:pt>
                <c:pt idx="1454">
                  <c:v>5000</c:v>
                </c:pt>
                <c:pt idx="1455">
                  <c:v>5000</c:v>
                </c:pt>
                <c:pt idx="1456">
                  <c:v>5000</c:v>
                </c:pt>
                <c:pt idx="1457">
                  <c:v>5000</c:v>
                </c:pt>
                <c:pt idx="1458">
                  <c:v>5000</c:v>
                </c:pt>
                <c:pt idx="1459">
                  <c:v>5000</c:v>
                </c:pt>
                <c:pt idx="1460">
                  <c:v>5000</c:v>
                </c:pt>
                <c:pt idx="1461">
                  <c:v>5000</c:v>
                </c:pt>
                <c:pt idx="1462">
                  <c:v>5000</c:v>
                </c:pt>
                <c:pt idx="1463">
                  <c:v>5000</c:v>
                </c:pt>
                <c:pt idx="1464">
                  <c:v>5000</c:v>
                </c:pt>
                <c:pt idx="1465">
                  <c:v>5000</c:v>
                </c:pt>
                <c:pt idx="1466">
                  <c:v>5000</c:v>
                </c:pt>
                <c:pt idx="1467">
                  <c:v>5000</c:v>
                </c:pt>
                <c:pt idx="1468">
                  <c:v>5000</c:v>
                </c:pt>
                <c:pt idx="1469">
                  <c:v>5000</c:v>
                </c:pt>
                <c:pt idx="1470">
                  <c:v>5000</c:v>
                </c:pt>
                <c:pt idx="1471">
                  <c:v>5000</c:v>
                </c:pt>
                <c:pt idx="1472">
                  <c:v>5000</c:v>
                </c:pt>
                <c:pt idx="1473">
                  <c:v>5000</c:v>
                </c:pt>
                <c:pt idx="1474">
                  <c:v>5000</c:v>
                </c:pt>
                <c:pt idx="1475">
                  <c:v>5000</c:v>
                </c:pt>
                <c:pt idx="1476">
                  <c:v>5000</c:v>
                </c:pt>
                <c:pt idx="1477">
                  <c:v>5000</c:v>
                </c:pt>
                <c:pt idx="1478">
                  <c:v>5000</c:v>
                </c:pt>
                <c:pt idx="1479">
                  <c:v>5000</c:v>
                </c:pt>
                <c:pt idx="1480">
                  <c:v>5000</c:v>
                </c:pt>
                <c:pt idx="1481">
                  <c:v>5000</c:v>
                </c:pt>
                <c:pt idx="1482">
                  <c:v>5000</c:v>
                </c:pt>
                <c:pt idx="1483">
                  <c:v>5000</c:v>
                </c:pt>
                <c:pt idx="1484">
                  <c:v>5000</c:v>
                </c:pt>
                <c:pt idx="1485">
                  <c:v>5000</c:v>
                </c:pt>
                <c:pt idx="1486">
                  <c:v>5000</c:v>
                </c:pt>
                <c:pt idx="1487">
                  <c:v>5000</c:v>
                </c:pt>
                <c:pt idx="1488">
                  <c:v>5000</c:v>
                </c:pt>
                <c:pt idx="1489">
                  <c:v>5000</c:v>
                </c:pt>
                <c:pt idx="1490">
                  <c:v>5000</c:v>
                </c:pt>
                <c:pt idx="1491">
                  <c:v>5000</c:v>
                </c:pt>
                <c:pt idx="1492">
                  <c:v>5000</c:v>
                </c:pt>
                <c:pt idx="1493">
                  <c:v>5000</c:v>
                </c:pt>
                <c:pt idx="1494">
                  <c:v>5000</c:v>
                </c:pt>
                <c:pt idx="1495">
                  <c:v>5000</c:v>
                </c:pt>
                <c:pt idx="1496">
                  <c:v>5000</c:v>
                </c:pt>
                <c:pt idx="1497">
                  <c:v>5000</c:v>
                </c:pt>
                <c:pt idx="1498">
                  <c:v>5000</c:v>
                </c:pt>
                <c:pt idx="1499">
                  <c:v>5000</c:v>
                </c:pt>
                <c:pt idx="1500">
                  <c:v>5000</c:v>
                </c:pt>
                <c:pt idx="1501">
                  <c:v>5000</c:v>
                </c:pt>
                <c:pt idx="1502">
                  <c:v>5000</c:v>
                </c:pt>
                <c:pt idx="1503">
                  <c:v>5000</c:v>
                </c:pt>
                <c:pt idx="1504">
                  <c:v>5000</c:v>
                </c:pt>
                <c:pt idx="1505">
                  <c:v>5000</c:v>
                </c:pt>
                <c:pt idx="1506">
                  <c:v>5000</c:v>
                </c:pt>
                <c:pt idx="1507">
                  <c:v>5000</c:v>
                </c:pt>
                <c:pt idx="1508">
                  <c:v>5000</c:v>
                </c:pt>
                <c:pt idx="1509">
                  <c:v>5000</c:v>
                </c:pt>
                <c:pt idx="1510">
                  <c:v>5000</c:v>
                </c:pt>
                <c:pt idx="1511">
                  <c:v>5000</c:v>
                </c:pt>
                <c:pt idx="1512">
                  <c:v>5000</c:v>
                </c:pt>
                <c:pt idx="1513">
                  <c:v>5000</c:v>
                </c:pt>
                <c:pt idx="1514">
                  <c:v>5000</c:v>
                </c:pt>
                <c:pt idx="1515">
                  <c:v>5000</c:v>
                </c:pt>
                <c:pt idx="1516">
                  <c:v>5000</c:v>
                </c:pt>
                <c:pt idx="1517">
                  <c:v>5000</c:v>
                </c:pt>
                <c:pt idx="1518">
                  <c:v>5000</c:v>
                </c:pt>
                <c:pt idx="1519">
                  <c:v>5000</c:v>
                </c:pt>
                <c:pt idx="1520">
                  <c:v>5000</c:v>
                </c:pt>
                <c:pt idx="1521">
                  <c:v>5000</c:v>
                </c:pt>
                <c:pt idx="1522">
                  <c:v>5000</c:v>
                </c:pt>
                <c:pt idx="1523">
                  <c:v>5000</c:v>
                </c:pt>
                <c:pt idx="1524">
                  <c:v>5000</c:v>
                </c:pt>
                <c:pt idx="1525">
                  <c:v>5000</c:v>
                </c:pt>
                <c:pt idx="1526">
                  <c:v>5000</c:v>
                </c:pt>
                <c:pt idx="1527">
                  <c:v>5000</c:v>
                </c:pt>
                <c:pt idx="1528">
                  <c:v>5000</c:v>
                </c:pt>
                <c:pt idx="1529">
                  <c:v>5000</c:v>
                </c:pt>
                <c:pt idx="1530">
                  <c:v>5000</c:v>
                </c:pt>
                <c:pt idx="1531">
                  <c:v>5000</c:v>
                </c:pt>
                <c:pt idx="1532">
                  <c:v>5000</c:v>
                </c:pt>
                <c:pt idx="1533">
                  <c:v>5000</c:v>
                </c:pt>
                <c:pt idx="1534">
                  <c:v>5000</c:v>
                </c:pt>
                <c:pt idx="1535">
                  <c:v>5000</c:v>
                </c:pt>
                <c:pt idx="1536">
                  <c:v>5000</c:v>
                </c:pt>
                <c:pt idx="1537">
                  <c:v>5000</c:v>
                </c:pt>
                <c:pt idx="1538">
                  <c:v>5000</c:v>
                </c:pt>
                <c:pt idx="1539">
                  <c:v>5000</c:v>
                </c:pt>
                <c:pt idx="1540">
                  <c:v>5000</c:v>
                </c:pt>
                <c:pt idx="1541">
                  <c:v>5000</c:v>
                </c:pt>
                <c:pt idx="1542">
                  <c:v>5000</c:v>
                </c:pt>
                <c:pt idx="1543">
                  <c:v>5000</c:v>
                </c:pt>
                <c:pt idx="1544">
                  <c:v>5000</c:v>
                </c:pt>
                <c:pt idx="1545">
                  <c:v>5000</c:v>
                </c:pt>
                <c:pt idx="1546">
                  <c:v>5000</c:v>
                </c:pt>
                <c:pt idx="1547">
                  <c:v>5000</c:v>
                </c:pt>
                <c:pt idx="1548">
                  <c:v>5000</c:v>
                </c:pt>
                <c:pt idx="1549">
                  <c:v>5000</c:v>
                </c:pt>
                <c:pt idx="1550">
                  <c:v>5000</c:v>
                </c:pt>
                <c:pt idx="1551">
                  <c:v>5000</c:v>
                </c:pt>
                <c:pt idx="1552">
                  <c:v>5000</c:v>
                </c:pt>
                <c:pt idx="1553">
                  <c:v>5000</c:v>
                </c:pt>
                <c:pt idx="1554">
                  <c:v>5000</c:v>
                </c:pt>
                <c:pt idx="1555">
                  <c:v>5000</c:v>
                </c:pt>
                <c:pt idx="1556">
                  <c:v>5000</c:v>
                </c:pt>
                <c:pt idx="1557">
                  <c:v>5000</c:v>
                </c:pt>
                <c:pt idx="1558">
                  <c:v>5000</c:v>
                </c:pt>
                <c:pt idx="1559">
                  <c:v>5000</c:v>
                </c:pt>
                <c:pt idx="1560">
                  <c:v>5000</c:v>
                </c:pt>
                <c:pt idx="1561">
                  <c:v>5000</c:v>
                </c:pt>
                <c:pt idx="1562">
                  <c:v>5000</c:v>
                </c:pt>
                <c:pt idx="1563">
                  <c:v>5000</c:v>
                </c:pt>
                <c:pt idx="1564">
                  <c:v>5000</c:v>
                </c:pt>
                <c:pt idx="1565">
                  <c:v>5000</c:v>
                </c:pt>
                <c:pt idx="1566">
                  <c:v>5000</c:v>
                </c:pt>
                <c:pt idx="1567">
                  <c:v>5000</c:v>
                </c:pt>
                <c:pt idx="1568">
                  <c:v>5000</c:v>
                </c:pt>
                <c:pt idx="1569">
                  <c:v>5000</c:v>
                </c:pt>
                <c:pt idx="1570">
                  <c:v>5000</c:v>
                </c:pt>
                <c:pt idx="1571">
                  <c:v>5000</c:v>
                </c:pt>
                <c:pt idx="1572">
                  <c:v>5000</c:v>
                </c:pt>
                <c:pt idx="1573">
                  <c:v>5000</c:v>
                </c:pt>
                <c:pt idx="1574">
                  <c:v>5000</c:v>
                </c:pt>
                <c:pt idx="1575">
                  <c:v>5000</c:v>
                </c:pt>
                <c:pt idx="1576">
                  <c:v>5000</c:v>
                </c:pt>
                <c:pt idx="1577">
                  <c:v>5000</c:v>
                </c:pt>
                <c:pt idx="1578">
                  <c:v>5000</c:v>
                </c:pt>
                <c:pt idx="1579">
                  <c:v>5000</c:v>
                </c:pt>
                <c:pt idx="1580">
                  <c:v>5000</c:v>
                </c:pt>
                <c:pt idx="1581">
                  <c:v>5000</c:v>
                </c:pt>
                <c:pt idx="1582">
                  <c:v>5000</c:v>
                </c:pt>
                <c:pt idx="1583">
                  <c:v>5000</c:v>
                </c:pt>
                <c:pt idx="1584">
                  <c:v>5000</c:v>
                </c:pt>
                <c:pt idx="1585">
                  <c:v>5000</c:v>
                </c:pt>
                <c:pt idx="1586">
                  <c:v>5000</c:v>
                </c:pt>
                <c:pt idx="1587">
                  <c:v>5000</c:v>
                </c:pt>
                <c:pt idx="1588">
                  <c:v>5000</c:v>
                </c:pt>
                <c:pt idx="1589">
                  <c:v>5000</c:v>
                </c:pt>
                <c:pt idx="1590">
                  <c:v>5000</c:v>
                </c:pt>
                <c:pt idx="1591">
                  <c:v>5000</c:v>
                </c:pt>
                <c:pt idx="1592">
                  <c:v>5000</c:v>
                </c:pt>
                <c:pt idx="1593">
                  <c:v>5000</c:v>
                </c:pt>
                <c:pt idx="1594">
                  <c:v>5000</c:v>
                </c:pt>
                <c:pt idx="1595">
                  <c:v>5000</c:v>
                </c:pt>
                <c:pt idx="1596">
                  <c:v>5000</c:v>
                </c:pt>
                <c:pt idx="1597">
                  <c:v>5000</c:v>
                </c:pt>
                <c:pt idx="1598">
                  <c:v>5000</c:v>
                </c:pt>
                <c:pt idx="1599">
                  <c:v>5000</c:v>
                </c:pt>
                <c:pt idx="1600">
                  <c:v>5000</c:v>
                </c:pt>
                <c:pt idx="1601">
                  <c:v>5000</c:v>
                </c:pt>
                <c:pt idx="1602">
                  <c:v>5000</c:v>
                </c:pt>
                <c:pt idx="1603">
                  <c:v>5000</c:v>
                </c:pt>
                <c:pt idx="1604">
                  <c:v>5000</c:v>
                </c:pt>
                <c:pt idx="1605">
                  <c:v>5000</c:v>
                </c:pt>
                <c:pt idx="1606">
                  <c:v>5000</c:v>
                </c:pt>
                <c:pt idx="1607">
                  <c:v>5000</c:v>
                </c:pt>
                <c:pt idx="1608">
                  <c:v>5000</c:v>
                </c:pt>
                <c:pt idx="1609">
                  <c:v>5000</c:v>
                </c:pt>
                <c:pt idx="1610">
                  <c:v>5000</c:v>
                </c:pt>
                <c:pt idx="1611">
                  <c:v>5000</c:v>
                </c:pt>
                <c:pt idx="1612">
                  <c:v>5000</c:v>
                </c:pt>
                <c:pt idx="1613">
                  <c:v>5000</c:v>
                </c:pt>
                <c:pt idx="1614">
                  <c:v>5000</c:v>
                </c:pt>
                <c:pt idx="1615">
                  <c:v>5000</c:v>
                </c:pt>
                <c:pt idx="1616">
                  <c:v>5000</c:v>
                </c:pt>
                <c:pt idx="1617">
                  <c:v>5000</c:v>
                </c:pt>
                <c:pt idx="1618">
                  <c:v>5000</c:v>
                </c:pt>
                <c:pt idx="1619">
                  <c:v>5000</c:v>
                </c:pt>
                <c:pt idx="1620">
                  <c:v>5000</c:v>
                </c:pt>
                <c:pt idx="1621">
                  <c:v>5000</c:v>
                </c:pt>
                <c:pt idx="1622">
                  <c:v>5000</c:v>
                </c:pt>
                <c:pt idx="1623">
                  <c:v>5000</c:v>
                </c:pt>
                <c:pt idx="1624">
                  <c:v>5000</c:v>
                </c:pt>
                <c:pt idx="1625">
                  <c:v>5000</c:v>
                </c:pt>
                <c:pt idx="1626">
                  <c:v>5000</c:v>
                </c:pt>
                <c:pt idx="1627">
                  <c:v>5000</c:v>
                </c:pt>
                <c:pt idx="1628">
                  <c:v>5000</c:v>
                </c:pt>
                <c:pt idx="1629">
                  <c:v>5000</c:v>
                </c:pt>
                <c:pt idx="1630">
                  <c:v>5000</c:v>
                </c:pt>
                <c:pt idx="1631">
                  <c:v>5000</c:v>
                </c:pt>
                <c:pt idx="1632">
                  <c:v>5000</c:v>
                </c:pt>
                <c:pt idx="1633">
                  <c:v>5000</c:v>
                </c:pt>
                <c:pt idx="1634">
                  <c:v>5000</c:v>
                </c:pt>
                <c:pt idx="1635">
                  <c:v>5000</c:v>
                </c:pt>
                <c:pt idx="1636">
                  <c:v>5000</c:v>
                </c:pt>
                <c:pt idx="1637">
                  <c:v>5000</c:v>
                </c:pt>
                <c:pt idx="1638">
                  <c:v>5000</c:v>
                </c:pt>
                <c:pt idx="1639">
                  <c:v>5000</c:v>
                </c:pt>
                <c:pt idx="1640">
                  <c:v>5000</c:v>
                </c:pt>
                <c:pt idx="1641">
                  <c:v>5000</c:v>
                </c:pt>
                <c:pt idx="1642">
                  <c:v>5000</c:v>
                </c:pt>
                <c:pt idx="1643">
                  <c:v>5000</c:v>
                </c:pt>
                <c:pt idx="1644">
                  <c:v>5000</c:v>
                </c:pt>
                <c:pt idx="1645">
                  <c:v>5000</c:v>
                </c:pt>
                <c:pt idx="1646">
                  <c:v>5000</c:v>
                </c:pt>
                <c:pt idx="1647">
                  <c:v>5000</c:v>
                </c:pt>
                <c:pt idx="1648">
                  <c:v>5000</c:v>
                </c:pt>
                <c:pt idx="1649">
                  <c:v>5000</c:v>
                </c:pt>
                <c:pt idx="1650">
                  <c:v>5000</c:v>
                </c:pt>
                <c:pt idx="1651">
                  <c:v>5000</c:v>
                </c:pt>
                <c:pt idx="1652">
                  <c:v>5000</c:v>
                </c:pt>
                <c:pt idx="1653">
                  <c:v>5000</c:v>
                </c:pt>
                <c:pt idx="1654">
                  <c:v>5000</c:v>
                </c:pt>
                <c:pt idx="1655">
                  <c:v>5000</c:v>
                </c:pt>
                <c:pt idx="1656">
                  <c:v>5000</c:v>
                </c:pt>
                <c:pt idx="1657">
                  <c:v>5000</c:v>
                </c:pt>
                <c:pt idx="1658">
                  <c:v>5000</c:v>
                </c:pt>
                <c:pt idx="1659">
                  <c:v>5000</c:v>
                </c:pt>
                <c:pt idx="1660">
                  <c:v>5000</c:v>
                </c:pt>
                <c:pt idx="1661">
                  <c:v>5000</c:v>
                </c:pt>
                <c:pt idx="1662">
                  <c:v>5000</c:v>
                </c:pt>
                <c:pt idx="1663">
                  <c:v>5000</c:v>
                </c:pt>
                <c:pt idx="1664">
                  <c:v>5000</c:v>
                </c:pt>
                <c:pt idx="1665">
                  <c:v>5000</c:v>
                </c:pt>
                <c:pt idx="1666">
                  <c:v>5000</c:v>
                </c:pt>
                <c:pt idx="1667">
                  <c:v>5000</c:v>
                </c:pt>
                <c:pt idx="1668">
                  <c:v>5000</c:v>
                </c:pt>
                <c:pt idx="1669">
                  <c:v>5000</c:v>
                </c:pt>
                <c:pt idx="1670">
                  <c:v>5000</c:v>
                </c:pt>
                <c:pt idx="1671">
                  <c:v>5000</c:v>
                </c:pt>
                <c:pt idx="1672">
                  <c:v>5000</c:v>
                </c:pt>
                <c:pt idx="1673">
                  <c:v>5000</c:v>
                </c:pt>
                <c:pt idx="1674">
                  <c:v>5000</c:v>
                </c:pt>
                <c:pt idx="1675">
                  <c:v>5000</c:v>
                </c:pt>
                <c:pt idx="1676">
                  <c:v>5000</c:v>
                </c:pt>
                <c:pt idx="1677">
                  <c:v>5000</c:v>
                </c:pt>
                <c:pt idx="1678">
                  <c:v>5000</c:v>
                </c:pt>
                <c:pt idx="1679">
                  <c:v>5000</c:v>
                </c:pt>
                <c:pt idx="1680">
                  <c:v>5000</c:v>
                </c:pt>
                <c:pt idx="1681">
                  <c:v>5000</c:v>
                </c:pt>
                <c:pt idx="1682">
                  <c:v>5000</c:v>
                </c:pt>
                <c:pt idx="1683">
                  <c:v>5000</c:v>
                </c:pt>
                <c:pt idx="1684">
                  <c:v>5000</c:v>
                </c:pt>
                <c:pt idx="1685">
                  <c:v>5000</c:v>
                </c:pt>
                <c:pt idx="1686">
                  <c:v>5000</c:v>
                </c:pt>
                <c:pt idx="1687">
                  <c:v>5000</c:v>
                </c:pt>
                <c:pt idx="1688">
                  <c:v>5000</c:v>
                </c:pt>
                <c:pt idx="1689">
                  <c:v>5000</c:v>
                </c:pt>
                <c:pt idx="1690">
                  <c:v>5000</c:v>
                </c:pt>
                <c:pt idx="1691">
                  <c:v>5000</c:v>
                </c:pt>
                <c:pt idx="1692">
                  <c:v>5000</c:v>
                </c:pt>
                <c:pt idx="1693">
                  <c:v>5000</c:v>
                </c:pt>
                <c:pt idx="1694">
                  <c:v>5000</c:v>
                </c:pt>
                <c:pt idx="1695">
                  <c:v>5000</c:v>
                </c:pt>
                <c:pt idx="1696">
                  <c:v>5000</c:v>
                </c:pt>
                <c:pt idx="1697">
                  <c:v>5000</c:v>
                </c:pt>
                <c:pt idx="1698">
                  <c:v>5000</c:v>
                </c:pt>
                <c:pt idx="1699">
                  <c:v>5000</c:v>
                </c:pt>
                <c:pt idx="1700">
                  <c:v>5000</c:v>
                </c:pt>
                <c:pt idx="1701">
                  <c:v>5000</c:v>
                </c:pt>
                <c:pt idx="1702">
                  <c:v>5000</c:v>
                </c:pt>
                <c:pt idx="1703">
                  <c:v>5000</c:v>
                </c:pt>
                <c:pt idx="1704">
                  <c:v>5000</c:v>
                </c:pt>
                <c:pt idx="1705">
                  <c:v>5000</c:v>
                </c:pt>
                <c:pt idx="1706">
                  <c:v>5000</c:v>
                </c:pt>
                <c:pt idx="1707">
                  <c:v>5000</c:v>
                </c:pt>
                <c:pt idx="1708">
                  <c:v>5000</c:v>
                </c:pt>
                <c:pt idx="1709">
                  <c:v>5000</c:v>
                </c:pt>
                <c:pt idx="1710">
                  <c:v>5000</c:v>
                </c:pt>
                <c:pt idx="1711">
                  <c:v>5000</c:v>
                </c:pt>
                <c:pt idx="1712">
                  <c:v>5000</c:v>
                </c:pt>
                <c:pt idx="1713">
                  <c:v>5000</c:v>
                </c:pt>
                <c:pt idx="1714">
                  <c:v>5000</c:v>
                </c:pt>
                <c:pt idx="1715">
                  <c:v>5000</c:v>
                </c:pt>
                <c:pt idx="1716">
                  <c:v>5000</c:v>
                </c:pt>
                <c:pt idx="1717">
                  <c:v>5000</c:v>
                </c:pt>
                <c:pt idx="1718">
                  <c:v>5000</c:v>
                </c:pt>
                <c:pt idx="1719">
                  <c:v>5000</c:v>
                </c:pt>
                <c:pt idx="1720">
                  <c:v>5000</c:v>
                </c:pt>
                <c:pt idx="1721">
                  <c:v>5000</c:v>
                </c:pt>
                <c:pt idx="1722">
                  <c:v>5000</c:v>
                </c:pt>
                <c:pt idx="1723">
                  <c:v>5000</c:v>
                </c:pt>
                <c:pt idx="1724">
                  <c:v>5000</c:v>
                </c:pt>
                <c:pt idx="1725">
                  <c:v>5000</c:v>
                </c:pt>
                <c:pt idx="1726">
                  <c:v>5000</c:v>
                </c:pt>
                <c:pt idx="1727">
                  <c:v>5000</c:v>
                </c:pt>
                <c:pt idx="1728">
                  <c:v>5000</c:v>
                </c:pt>
                <c:pt idx="1729">
                  <c:v>5000</c:v>
                </c:pt>
                <c:pt idx="1730">
                  <c:v>5000</c:v>
                </c:pt>
                <c:pt idx="1731">
                  <c:v>5000</c:v>
                </c:pt>
                <c:pt idx="1732">
                  <c:v>5000</c:v>
                </c:pt>
                <c:pt idx="1733">
                  <c:v>5000</c:v>
                </c:pt>
                <c:pt idx="1734">
                  <c:v>5000</c:v>
                </c:pt>
                <c:pt idx="1735">
                  <c:v>5000</c:v>
                </c:pt>
                <c:pt idx="1736">
                  <c:v>5000</c:v>
                </c:pt>
                <c:pt idx="1737">
                  <c:v>5000</c:v>
                </c:pt>
                <c:pt idx="1738">
                  <c:v>5000</c:v>
                </c:pt>
                <c:pt idx="1739">
                  <c:v>5000</c:v>
                </c:pt>
                <c:pt idx="1740">
                  <c:v>5000</c:v>
                </c:pt>
                <c:pt idx="1741">
                  <c:v>5000</c:v>
                </c:pt>
                <c:pt idx="1742">
                  <c:v>5000</c:v>
                </c:pt>
                <c:pt idx="1743">
                  <c:v>5000</c:v>
                </c:pt>
                <c:pt idx="1744">
                  <c:v>5000</c:v>
                </c:pt>
                <c:pt idx="1745">
                  <c:v>5000</c:v>
                </c:pt>
                <c:pt idx="1746">
                  <c:v>5000</c:v>
                </c:pt>
                <c:pt idx="1747">
                  <c:v>5000</c:v>
                </c:pt>
                <c:pt idx="1748">
                  <c:v>5000</c:v>
                </c:pt>
                <c:pt idx="1749">
                  <c:v>5000</c:v>
                </c:pt>
                <c:pt idx="1750">
                  <c:v>5000</c:v>
                </c:pt>
                <c:pt idx="1751">
                  <c:v>5000</c:v>
                </c:pt>
                <c:pt idx="1752">
                  <c:v>5000</c:v>
                </c:pt>
                <c:pt idx="1753">
                  <c:v>5000</c:v>
                </c:pt>
                <c:pt idx="1754">
                  <c:v>5000</c:v>
                </c:pt>
                <c:pt idx="1755">
                  <c:v>5000</c:v>
                </c:pt>
                <c:pt idx="1756">
                  <c:v>5000</c:v>
                </c:pt>
                <c:pt idx="1757">
                  <c:v>5000</c:v>
                </c:pt>
                <c:pt idx="1758">
                  <c:v>5000</c:v>
                </c:pt>
                <c:pt idx="1759">
                  <c:v>5000</c:v>
                </c:pt>
                <c:pt idx="1760">
                  <c:v>5000</c:v>
                </c:pt>
                <c:pt idx="1761">
                  <c:v>5000</c:v>
                </c:pt>
                <c:pt idx="1762">
                  <c:v>5000</c:v>
                </c:pt>
                <c:pt idx="1763">
                  <c:v>5000</c:v>
                </c:pt>
                <c:pt idx="1764">
                  <c:v>5000</c:v>
                </c:pt>
                <c:pt idx="1765">
                  <c:v>5000</c:v>
                </c:pt>
                <c:pt idx="1766">
                  <c:v>5000</c:v>
                </c:pt>
                <c:pt idx="1767">
                  <c:v>5000</c:v>
                </c:pt>
                <c:pt idx="1768">
                  <c:v>5000</c:v>
                </c:pt>
                <c:pt idx="1769">
                  <c:v>5000</c:v>
                </c:pt>
                <c:pt idx="1770">
                  <c:v>5000</c:v>
                </c:pt>
                <c:pt idx="1771">
                  <c:v>5000</c:v>
                </c:pt>
                <c:pt idx="1772">
                  <c:v>5000</c:v>
                </c:pt>
                <c:pt idx="1773">
                  <c:v>5000</c:v>
                </c:pt>
                <c:pt idx="1774">
                  <c:v>5000</c:v>
                </c:pt>
                <c:pt idx="1775">
                  <c:v>5000</c:v>
                </c:pt>
                <c:pt idx="1776">
                  <c:v>5000</c:v>
                </c:pt>
                <c:pt idx="1777">
                  <c:v>5000</c:v>
                </c:pt>
                <c:pt idx="1778">
                  <c:v>5000</c:v>
                </c:pt>
                <c:pt idx="1779">
                  <c:v>5000</c:v>
                </c:pt>
                <c:pt idx="1780">
                  <c:v>5000</c:v>
                </c:pt>
                <c:pt idx="1781">
                  <c:v>5000</c:v>
                </c:pt>
                <c:pt idx="1782">
                  <c:v>5000</c:v>
                </c:pt>
                <c:pt idx="1783">
                  <c:v>5000</c:v>
                </c:pt>
                <c:pt idx="1784">
                  <c:v>5000</c:v>
                </c:pt>
                <c:pt idx="1785">
                  <c:v>5000</c:v>
                </c:pt>
                <c:pt idx="1786">
                  <c:v>5000</c:v>
                </c:pt>
                <c:pt idx="1787">
                  <c:v>5000</c:v>
                </c:pt>
                <c:pt idx="1788">
                  <c:v>5000</c:v>
                </c:pt>
                <c:pt idx="1789">
                  <c:v>5000</c:v>
                </c:pt>
                <c:pt idx="1790">
                  <c:v>5000</c:v>
                </c:pt>
                <c:pt idx="1791">
                  <c:v>5000</c:v>
                </c:pt>
                <c:pt idx="1792">
                  <c:v>5000</c:v>
                </c:pt>
                <c:pt idx="1793">
                  <c:v>5000</c:v>
                </c:pt>
                <c:pt idx="1794">
                  <c:v>5000</c:v>
                </c:pt>
                <c:pt idx="1795">
                  <c:v>5000</c:v>
                </c:pt>
                <c:pt idx="1796">
                  <c:v>5000</c:v>
                </c:pt>
                <c:pt idx="1797">
                  <c:v>5000</c:v>
                </c:pt>
                <c:pt idx="1798">
                  <c:v>5000</c:v>
                </c:pt>
                <c:pt idx="1799">
                  <c:v>5000</c:v>
                </c:pt>
                <c:pt idx="1800">
                  <c:v>5000</c:v>
                </c:pt>
                <c:pt idx="1801">
                  <c:v>5000</c:v>
                </c:pt>
                <c:pt idx="1802">
                  <c:v>5000</c:v>
                </c:pt>
                <c:pt idx="1803">
                  <c:v>5000</c:v>
                </c:pt>
                <c:pt idx="1804">
                  <c:v>5000</c:v>
                </c:pt>
                <c:pt idx="1805">
                  <c:v>5000</c:v>
                </c:pt>
                <c:pt idx="1806">
                  <c:v>5000</c:v>
                </c:pt>
                <c:pt idx="1807">
                  <c:v>5000</c:v>
                </c:pt>
                <c:pt idx="1808">
                  <c:v>5000</c:v>
                </c:pt>
                <c:pt idx="1809">
                  <c:v>5000</c:v>
                </c:pt>
                <c:pt idx="1810">
                  <c:v>5000</c:v>
                </c:pt>
                <c:pt idx="1811">
                  <c:v>5000</c:v>
                </c:pt>
                <c:pt idx="1812">
                  <c:v>5000</c:v>
                </c:pt>
                <c:pt idx="1813">
                  <c:v>5000</c:v>
                </c:pt>
                <c:pt idx="1814">
                  <c:v>5000</c:v>
                </c:pt>
                <c:pt idx="1815">
                  <c:v>5000</c:v>
                </c:pt>
                <c:pt idx="1816">
                  <c:v>5000</c:v>
                </c:pt>
                <c:pt idx="1817">
                  <c:v>5000</c:v>
                </c:pt>
                <c:pt idx="1818">
                  <c:v>5000</c:v>
                </c:pt>
                <c:pt idx="1819">
                  <c:v>5000</c:v>
                </c:pt>
                <c:pt idx="1820">
                  <c:v>5000</c:v>
                </c:pt>
                <c:pt idx="1821">
                  <c:v>5000</c:v>
                </c:pt>
                <c:pt idx="1822">
                  <c:v>5000</c:v>
                </c:pt>
                <c:pt idx="1823">
                  <c:v>5000</c:v>
                </c:pt>
                <c:pt idx="1824">
                  <c:v>5000</c:v>
                </c:pt>
                <c:pt idx="1825">
                  <c:v>5000</c:v>
                </c:pt>
                <c:pt idx="1826">
                  <c:v>5000</c:v>
                </c:pt>
                <c:pt idx="1827">
                  <c:v>5000</c:v>
                </c:pt>
                <c:pt idx="1828">
                  <c:v>5000</c:v>
                </c:pt>
                <c:pt idx="1829">
                  <c:v>5000</c:v>
                </c:pt>
                <c:pt idx="1830">
                  <c:v>5000</c:v>
                </c:pt>
                <c:pt idx="1831">
                  <c:v>5000</c:v>
                </c:pt>
                <c:pt idx="1832">
                  <c:v>5000</c:v>
                </c:pt>
                <c:pt idx="1833">
                  <c:v>5000</c:v>
                </c:pt>
                <c:pt idx="1834">
                  <c:v>5000</c:v>
                </c:pt>
                <c:pt idx="1835">
                  <c:v>5000</c:v>
                </c:pt>
                <c:pt idx="1836">
                  <c:v>5000</c:v>
                </c:pt>
                <c:pt idx="1837">
                  <c:v>5000</c:v>
                </c:pt>
                <c:pt idx="1838">
                  <c:v>5000</c:v>
                </c:pt>
                <c:pt idx="1839">
                  <c:v>5000</c:v>
                </c:pt>
                <c:pt idx="1840">
                  <c:v>5000</c:v>
                </c:pt>
                <c:pt idx="1841">
                  <c:v>5000</c:v>
                </c:pt>
                <c:pt idx="1842">
                  <c:v>5000</c:v>
                </c:pt>
                <c:pt idx="1843">
                  <c:v>5000</c:v>
                </c:pt>
                <c:pt idx="1844">
                  <c:v>5000</c:v>
                </c:pt>
                <c:pt idx="1845">
                  <c:v>5000</c:v>
                </c:pt>
                <c:pt idx="1846">
                  <c:v>5000</c:v>
                </c:pt>
                <c:pt idx="1847">
                  <c:v>5000</c:v>
                </c:pt>
                <c:pt idx="1848">
                  <c:v>5000</c:v>
                </c:pt>
                <c:pt idx="1849">
                  <c:v>5000</c:v>
                </c:pt>
                <c:pt idx="1850">
                  <c:v>5000</c:v>
                </c:pt>
                <c:pt idx="1851">
                  <c:v>5000</c:v>
                </c:pt>
                <c:pt idx="1852">
                  <c:v>5000</c:v>
                </c:pt>
                <c:pt idx="1853">
                  <c:v>5000</c:v>
                </c:pt>
                <c:pt idx="1854">
                  <c:v>5000</c:v>
                </c:pt>
                <c:pt idx="1855">
                  <c:v>5000</c:v>
                </c:pt>
                <c:pt idx="1856">
                  <c:v>5000</c:v>
                </c:pt>
                <c:pt idx="1857">
                  <c:v>5000</c:v>
                </c:pt>
                <c:pt idx="1858">
                  <c:v>5000</c:v>
                </c:pt>
                <c:pt idx="1859">
                  <c:v>5000</c:v>
                </c:pt>
                <c:pt idx="1860">
                  <c:v>5000</c:v>
                </c:pt>
                <c:pt idx="1861">
                  <c:v>5000</c:v>
                </c:pt>
                <c:pt idx="1862">
                  <c:v>5000</c:v>
                </c:pt>
                <c:pt idx="1863">
                  <c:v>5000</c:v>
                </c:pt>
                <c:pt idx="1864">
                  <c:v>5000</c:v>
                </c:pt>
                <c:pt idx="1865">
                  <c:v>5000</c:v>
                </c:pt>
                <c:pt idx="1866">
                  <c:v>5000</c:v>
                </c:pt>
                <c:pt idx="1867">
                  <c:v>5000</c:v>
                </c:pt>
                <c:pt idx="1868">
                  <c:v>5000</c:v>
                </c:pt>
                <c:pt idx="1869">
                  <c:v>5000</c:v>
                </c:pt>
                <c:pt idx="1870">
                  <c:v>5000</c:v>
                </c:pt>
                <c:pt idx="1871">
                  <c:v>5000</c:v>
                </c:pt>
                <c:pt idx="1872">
                  <c:v>5000</c:v>
                </c:pt>
                <c:pt idx="1873">
                  <c:v>5000</c:v>
                </c:pt>
                <c:pt idx="1874">
                  <c:v>5000</c:v>
                </c:pt>
                <c:pt idx="1875">
                  <c:v>5000</c:v>
                </c:pt>
                <c:pt idx="1876">
                  <c:v>5000</c:v>
                </c:pt>
                <c:pt idx="1877">
                  <c:v>5000</c:v>
                </c:pt>
                <c:pt idx="1878">
                  <c:v>5000</c:v>
                </c:pt>
                <c:pt idx="1879">
                  <c:v>5000</c:v>
                </c:pt>
                <c:pt idx="1880">
                  <c:v>5000</c:v>
                </c:pt>
                <c:pt idx="1881">
                  <c:v>5000</c:v>
                </c:pt>
                <c:pt idx="1882">
                  <c:v>5000</c:v>
                </c:pt>
                <c:pt idx="1883">
                  <c:v>5000</c:v>
                </c:pt>
                <c:pt idx="1884">
                  <c:v>5000</c:v>
                </c:pt>
                <c:pt idx="1885">
                  <c:v>5000</c:v>
                </c:pt>
                <c:pt idx="1886">
                  <c:v>5000</c:v>
                </c:pt>
                <c:pt idx="1887">
                  <c:v>5000</c:v>
                </c:pt>
                <c:pt idx="1888">
                  <c:v>5000</c:v>
                </c:pt>
                <c:pt idx="1889">
                  <c:v>5000</c:v>
                </c:pt>
                <c:pt idx="1890">
                  <c:v>5000</c:v>
                </c:pt>
                <c:pt idx="1891">
                  <c:v>5000</c:v>
                </c:pt>
                <c:pt idx="1892">
                  <c:v>5000</c:v>
                </c:pt>
                <c:pt idx="1893">
                  <c:v>5000</c:v>
                </c:pt>
                <c:pt idx="1894">
                  <c:v>5000</c:v>
                </c:pt>
                <c:pt idx="1895">
                  <c:v>5000</c:v>
                </c:pt>
                <c:pt idx="1896">
                  <c:v>5000</c:v>
                </c:pt>
                <c:pt idx="1897">
                  <c:v>5000</c:v>
                </c:pt>
                <c:pt idx="1898">
                  <c:v>5000</c:v>
                </c:pt>
                <c:pt idx="1899">
                  <c:v>5000</c:v>
                </c:pt>
                <c:pt idx="1900">
                  <c:v>5000</c:v>
                </c:pt>
                <c:pt idx="1901">
                  <c:v>5000</c:v>
                </c:pt>
                <c:pt idx="1902">
                  <c:v>5000</c:v>
                </c:pt>
                <c:pt idx="1903">
                  <c:v>5000</c:v>
                </c:pt>
                <c:pt idx="1904">
                  <c:v>5000</c:v>
                </c:pt>
                <c:pt idx="1905">
                  <c:v>5000</c:v>
                </c:pt>
                <c:pt idx="1906">
                  <c:v>5000</c:v>
                </c:pt>
                <c:pt idx="1907">
                  <c:v>5000</c:v>
                </c:pt>
                <c:pt idx="1908">
                  <c:v>5000</c:v>
                </c:pt>
                <c:pt idx="1909">
                  <c:v>5000</c:v>
                </c:pt>
                <c:pt idx="1910">
                  <c:v>5000</c:v>
                </c:pt>
                <c:pt idx="1911">
                  <c:v>5000</c:v>
                </c:pt>
                <c:pt idx="1912">
                  <c:v>5000</c:v>
                </c:pt>
                <c:pt idx="1913">
                  <c:v>5000</c:v>
                </c:pt>
                <c:pt idx="1914">
                  <c:v>5000</c:v>
                </c:pt>
                <c:pt idx="1915">
                  <c:v>5000</c:v>
                </c:pt>
                <c:pt idx="1916">
                  <c:v>5000</c:v>
                </c:pt>
                <c:pt idx="1917">
                  <c:v>5000</c:v>
                </c:pt>
                <c:pt idx="1918">
                  <c:v>5000</c:v>
                </c:pt>
                <c:pt idx="1919">
                  <c:v>5000</c:v>
                </c:pt>
                <c:pt idx="1920">
                  <c:v>5000</c:v>
                </c:pt>
                <c:pt idx="1921">
                  <c:v>5000</c:v>
                </c:pt>
                <c:pt idx="1922">
                  <c:v>5000</c:v>
                </c:pt>
                <c:pt idx="1923">
                  <c:v>5000</c:v>
                </c:pt>
                <c:pt idx="1924">
                  <c:v>5000</c:v>
                </c:pt>
                <c:pt idx="1925">
                  <c:v>5000</c:v>
                </c:pt>
                <c:pt idx="1926">
                  <c:v>5000</c:v>
                </c:pt>
                <c:pt idx="1927">
                  <c:v>5000</c:v>
                </c:pt>
                <c:pt idx="1928">
                  <c:v>5000</c:v>
                </c:pt>
                <c:pt idx="1929">
                  <c:v>5000</c:v>
                </c:pt>
                <c:pt idx="1930">
                  <c:v>5000</c:v>
                </c:pt>
                <c:pt idx="1931">
                  <c:v>5000</c:v>
                </c:pt>
                <c:pt idx="1932">
                  <c:v>5000</c:v>
                </c:pt>
                <c:pt idx="1933">
                  <c:v>5000</c:v>
                </c:pt>
                <c:pt idx="1934">
                  <c:v>5000</c:v>
                </c:pt>
                <c:pt idx="1935">
                  <c:v>5000</c:v>
                </c:pt>
                <c:pt idx="1936">
                  <c:v>5000</c:v>
                </c:pt>
                <c:pt idx="1937">
                  <c:v>5000</c:v>
                </c:pt>
                <c:pt idx="1938">
                  <c:v>5000</c:v>
                </c:pt>
                <c:pt idx="1939">
                  <c:v>5000</c:v>
                </c:pt>
                <c:pt idx="1940">
                  <c:v>5000</c:v>
                </c:pt>
                <c:pt idx="1941">
                  <c:v>5000</c:v>
                </c:pt>
                <c:pt idx="1942">
                  <c:v>5000</c:v>
                </c:pt>
                <c:pt idx="1943">
                  <c:v>5000</c:v>
                </c:pt>
                <c:pt idx="1944">
                  <c:v>5000</c:v>
                </c:pt>
                <c:pt idx="1945">
                  <c:v>5000</c:v>
                </c:pt>
                <c:pt idx="1946">
                  <c:v>5000</c:v>
                </c:pt>
                <c:pt idx="1947">
                  <c:v>5000</c:v>
                </c:pt>
                <c:pt idx="1948">
                  <c:v>5000</c:v>
                </c:pt>
                <c:pt idx="1949">
                  <c:v>5000</c:v>
                </c:pt>
                <c:pt idx="1950">
                  <c:v>5000</c:v>
                </c:pt>
                <c:pt idx="1951">
                  <c:v>5000</c:v>
                </c:pt>
                <c:pt idx="1952">
                  <c:v>5000</c:v>
                </c:pt>
                <c:pt idx="1953">
                  <c:v>5000</c:v>
                </c:pt>
                <c:pt idx="1954">
                  <c:v>5000</c:v>
                </c:pt>
                <c:pt idx="1955">
                  <c:v>5000</c:v>
                </c:pt>
                <c:pt idx="1956">
                  <c:v>5000</c:v>
                </c:pt>
                <c:pt idx="1957">
                  <c:v>5000</c:v>
                </c:pt>
                <c:pt idx="1958">
                  <c:v>5000</c:v>
                </c:pt>
                <c:pt idx="1959">
                  <c:v>5000</c:v>
                </c:pt>
                <c:pt idx="1960">
                  <c:v>5000</c:v>
                </c:pt>
                <c:pt idx="1961">
                  <c:v>5000</c:v>
                </c:pt>
                <c:pt idx="1962">
                  <c:v>5000</c:v>
                </c:pt>
                <c:pt idx="1963">
                  <c:v>5000</c:v>
                </c:pt>
                <c:pt idx="1964">
                  <c:v>5000</c:v>
                </c:pt>
                <c:pt idx="1965">
                  <c:v>5000</c:v>
                </c:pt>
                <c:pt idx="1966">
                  <c:v>5000</c:v>
                </c:pt>
                <c:pt idx="1967">
                  <c:v>5000</c:v>
                </c:pt>
                <c:pt idx="1968">
                  <c:v>5000</c:v>
                </c:pt>
                <c:pt idx="1969">
                  <c:v>5000</c:v>
                </c:pt>
                <c:pt idx="1970">
                  <c:v>5000</c:v>
                </c:pt>
                <c:pt idx="1971">
                  <c:v>5000</c:v>
                </c:pt>
                <c:pt idx="1972">
                  <c:v>5000</c:v>
                </c:pt>
                <c:pt idx="1973">
                  <c:v>5000</c:v>
                </c:pt>
                <c:pt idx="1974">
                  <c:v>5000</c:v>
                </c:pt>
                <c:pt idx="1975">
                  <c:v>5000</c:v>
                </c:pt>
                <c:pt idx="1976">
                  <c:v>5000</c:v>
                </c:pt>
                <c:pt idx="1977">
                  <c:v>5000</c:v>
                </c:pt>
                <c:pt idx="1978">
                  <c:v>5000</c:v>
                </c:pt>
                <c:pt idx="1979">
                  <c:v>5000</c:v>
                </c:pt>
                <c:pt idx="1980">
                  <c:v>5000</c:v>
                </c:pt>
                <c:pt idx="1981">
                  <c:v>5000</c:v>
                </c:pt>
                <c:pt idx="1982">
                  <c:v>5000</c:v>
                </c:pt>
                <c:pt idx="1983">
                  <c:v>5000</c:v>
                </c:pt>
                <c:pt idx="1984">
                  <c:v>5000</c:v>
                </c:pt>
                <c:pt idx="1985">
                  <c:v>5000</c:v>
                </c:pt>
                <c:pt idx="1986">
                  <c:v>5000</c:v>
                </c:pt>
                <c:pt idx="1987">
                  <c:v>5000</c:v>
                </c:pt>
                <c:pt idx="1988">
                  <c:v>5000</c:v>
                </c:pt>
                <c:pt idx="1989">
                  <c:v>5000</c:v>
                </c:pt>
                <c:pt idx="1990">
                  <c:v>5000</c:v>
                </c:pt>
                <c:pt idx="1991">
                  <c:v>5000</c:v>
                </c:pt>
                <c:pt idx="1992">
                  <c:v>5000</c:v>
                </c:pt>
                <c:pt idx="1993">
                  <c:v>5000</c:v>
                </c:pt>
                <c:pt idx="1994">
                  <c:v>5000</c:v>
                </c:pt>
                <c:pt idx="1995">
                  <c:v>5000</c:v>
                </c:pt>
                <c:pt idx="1996">
                  <c:v>5000</c:v>
                </c:pt>
                <c:pt idx="1997">
                  <c:v>5000</c:v>
                </c:pt>
                <c:pt idx="1998">
                  <c:v>5000</c:v>
                </c:pt>
                <c:pt idx="1999">
                  <c:v>5000</c:v>
                </c:pt>
                <c:pt idx="2000">
                  <c:v>5000</c:v>
                </c:pt>
                <c:pt idx="2001">
                  <c:v>5000</c:v>
                </c:pt>
                <c:pt idx="2002">
                  <c:v>5000</c:v>
                </c:pt>
                <c:pt idx="2003">
                  <c:v>5000</c:v>
                </c:pt>
                <c:pt idx="2004">
                  <c:v>5000</c:v>
                </c:pt>
                <c:pt idx="2005">
                  <c:v>5000</c:v>
                </c:pt>
                <c:pt idx="2006">
                  <c:v>5000</c:v>
                </c:pt>
                <c:pt idx="2007">
                  <c:v>5000</c:v>
                </c:pt>
                <c:pt idx="2008">
                  <c:v>5000</c:v>
                </c:pt>
                <c:pt idx="2009">
                  <c:v>5000</c:v>
                </c:pt>
                <c:pt idx="2010">
                  <c:v>5000</c:v>
                </c:pt>
                <c:pt idx="2011">
                  <c:v>5000</c:v>
                </c:pt>
                <c:pt idx="2012">
                  <c:v>5000</c:v>
                </c:pt>
                <c:pt idx="2013">
                  <c:v>5000</c:v>
                </c:pt>
                <c:pt idx="2014">
                  <c:v>5000</c:v>
                </c:pt>
                <c:pt idx="2015">
                  <c:v>5000</c:v>
                </c:pt>
                <c:pt idx="2016">
                  <c:v>5000</c:v>
                </c:pt>
                <c:pt idx="2017">
                  <c:v>5000</c:v>
                </c:pt>
                <c:pt idx="2018">
                  <c:v>5000</c:v>
                </c:pt>
                <c:pt idx="2019">
                  <c:v>5000</c:v>
                </c:pt>
                <c:pt idx="2020">
                  <c:v>5000</c:v>
                </c:pt>
                <c:pt idx="2021">
                  <c:v>5000</c:v>
                </c:pt>
                <c:pt idx="2022">
                  <c:v>5000</c:v>
                </c:pt>
                <c:pt idx="2023">
                  <c:v>5000</c:v>
                </c:pt>
                <c:pt idx="2024">
                  <c:v>5000</c:v>
                </c:pt>
                <c:pt idx="2025">
                  <c:v>5000</c:v>
                </c:pt>
                <c:pt idx="2026">
                  <c:v>5000</c:v>
                </c:pt>
                <c:pt idx="2027">
                  <c:v>5000</c:v>
                </c:pt>
                <c:pt idx="2028">
                  <c:v>5000</c:v>
                </c:pt>
                <c:pt idx="2029">
                  <c:v>5000</c:v>
                </c:pt>
                <c:pt idx="2030">
                  <c:v>5000</c:v>
                </c:pt>
                <c:pt idx="2031">
                  <c:v>5000</c:v>
                </c:pt>
                <c:pt idx="2032">
                  <c:v>5000</c:v>
                </c:pt>
                <c:pt idx="2033">
                  <c:v>5000</c:v>
                </c:pt>
                <c:pt idx="2034">
                  <c:v>5000</c:v>
                </c:pt>
                <c:pt idx="2035">
                  <c:v>5000</c:v>
                </c:pt>
                <c:pt idx="2036">
                  <c:v>5000</c:v>
                </c:pt>
                <c:pt idx="2037">
                  <c:v>5000</c:v>
                </c:pt>
                <c:pt idx="2038">
                  <c:v>5000</c:v>
                </c:pt>
                <c:pt idx="2039">
                  <c:v>5000</c:v>
                </c:pt>
                <c:pt idx="2040">
                  <c:v>5000</c:v>
                </c:pt>
                <c:pt idx="2041">
                  <c:v>5000</c:v>
                </c:pt>
                <c:pt idx="2042">
                  <c:v>5000</c:v>
                </c:pt>
                <c:pt idx="2043">
                  <c:v>5000</c:v>
                </c:pt>
                <c:pt idx="2044">
                  <c:v>5000</c:v>
                </c:pt>
                <c:pt idx="2045">
                  <c:v>5000</c:v>
                </c:pt>
                <c:pt idx="2046">
                  <c:v>5000</c:v>
                </c:pt>
                <c:pt idx="2047">
                  <c:v>5000</c:v>
                </c:pt>
                <c:pt idx="2048">
                  <c:v>5000</c:v>
                </c:pt>
                <c:pt idx="2049">
                  <c:v>5000</c:v>
                </c:pt>
                <c:pt idx="2050">
                  <c:v>5000</c:v>
                </c:pt>
                <c:pt idx="2051">
                  <c:v>5000</c:v>
                </c:pt>
                <c:pt idx="2052">
                  <c:v>5000</c:v>
                </c:pt>
                <c:pt idx="2053">
                  <c:v>5000</c:v>
                </c:pt>
                <c:pt idx="2054">
                  <c:v>5000</c:v>
                </c:pt>
                <c:pt idx="2055">
                  <c:v>5000</c:v>
                </c:pt>
                <c:pt idx="2056">
                  <c:v>5000</c:v>
                </c:pt>
                <c:pt idx="2057">
                  <c:v>5000</c:v>
                </c:pt>
                <c:pt idx="2058">
                  <c:v>5000</c:v>
                </c:pt>
                <c:pt idx="2059">
                  <c:v>5000</c:v>
                </c:pt>
                <c:pt idx="2060">
                  <c:v>5000</c:v>
                </c:pt>
                <c:pt idx="2061">
                  <c:v>5000</c:v>
                </c:pt>
                <c:pt idx="2062">
                  <c:v>5000</c:v>
                </c:pt>
                <c:pt idx="2063">
                  <c:v>5000</c:v>
                </c:pt>
                <c:pt idx="2064">
                  <c:v>5000</c:v>
                </c:pt>
                <c:pt idx="2065">
                  <c:v>5000</c:v>
                </c:pt>
                <c:pt idx="2066">
                  <c:v>5000</c:v>
                </c:pt>
                <c:pt idx="2067">
                  <c:v>5000</c:v>
                </c:pt>
                <c:pt idx="2068">
                  <c:v>5000</c:v>
                </c:pt>
                <c:pt idx="2069">
                  <c:v>5000</c:v>
                </c:pt>
                <c:pt idx="2070">
                  <c:v>5000</c:v>
                </c:pt>
                <c:pt idx="2071">
                  <c:v>5000</c:v>
                </c:pt>
                <c:pt idx="2072">
                  <c:v>5000</c:v>
                </c:pt>
                <c:pt idx="2073">
                  <c:v>5000</c:v>
                </c:pt>
                <c:pt idx="2074">
                  <c:v>5000</c:v>
                </c:pt>
                <c:pt idx="2075">
                  <c:v>5000</c:v>
                </c:pt>
                <c:pt idx="2076">
                  <c:v>5000</c:v>
                </c:pt>
                <c:pt idx="2077">
                  <c:v>5000</c:v>
                </c:pt>
                <c:pt idx="2078">
                  <c:v>5000</c:v>
                </c:pt>
                <c:pt idx="2079">
                  <c:v>5000</c:v>
                </c:pt>
                <c:pt idx="2080">
                  <c:v>5000</c:v>
                </c:pt>
                <c:pt idx="2081">
                  <c:v>5000</c:v>
                </c:pt>
                <c:pt idx="2082">
                  <c:v>5000</c:v>
                </c:pt>
                <c:pt idx="2083">
                  <c:v>5000</c:v>
                </c:pt>
                <c:pt idx="2084">
                  <c:v>5000</c:v>
                </c:pt>
                <c:pt idx="2085">
                  <c:v>5000</c:v>
                </c:pt>
                <c:pt idx="2086">
                  <c:v>5000</c:v>
                </c:pt>
                <c:pt idx="2087">
                  <c:v>5000</c:v>
                </c:pt>
                <c:pt idx="2088">
                  <c:v>5000</c:v>
                </c:pt>
                <c:pt idx="2089">
                  <c:v>5000</c:v>
                </c:pt>
                <c:pt idx="2090">
                  <c:v>5000</c:v>
                </c:pt>
                <c:pt idx="2091">
                  <c:v>5000</c:v>
                </c:pt>
                <c:pt idx="2092">
                  <c:v>5000</c:v>
                </c:pt>
                <c:pt idx="2093">
                  <c:v>5000</c:v>
                </c:pt>
                <c:pt idx="2094">
                  <c:v>5000</c:v>
                </c:pt>
                <c:pt idx="2095">
                  <c:v>5000</c:v>
                </c:pt>
                <c:pt idx="2096">
                  <c:v>5000</c:v>
                </c:pt>
                <c:pt idx="2097">
                  <c:v>5000</c:v>
                </c:pt>
                <c:pt idx="2098">
                  <c:v>5000</c:v>
                </c:pt>
                <c:pt idx="2099">
                  <c:v>5000</c:v>
                </c:pt>
                <c:pt idx="2100">
                  <c:v>5000</c:v>
                </c:pt>
                <c:pt idx="2101">
                  <c:v>5000</c:v>
                </c:pt>
                <c:pt idx="2102">
                  <c:v>5000</c:v>
                </c:pt>
                <c:pt idx="2103">
                  <c:v>5000</c:v>
                </c:pt>
                <c:pt idx="2104">
                  <c:v>5000</c:v>
                </c:pt>
                <c:pt idx="2105">
                  <c:v>5000</c:v>
                </c:pt>
                <c:pt idx="2106">
                  <c:v>5000</c:v>
                </c:pt>
                <c:pt idx="2107">
                  <c:v>5000</c:v>
                </c:pt>
                <c:pt idx="2108">
                  <c:v>5000</c:v>
                </c:pt>
                <c:pt idx="2109">
                  <c:v>5000</c:v>
                </c:pt>
                <c:pt idx="2110">
                  <c:v>5000</c:v>
                </c:pt>
                <c:pt idx="2111">
                  <c:v>5000</c:v>
                </c:pt>
                <c:pt idx="2112">
                  <c:v>5000</c:v>
                </c:pt>
                <c:pt idx="2113">
                  <c:v>5000</c:v>
                </c:pt>
                <c:pt idx="2114">
                  <c:v>5000</c:v>
                </c:pt>
                <c:pt idx="2115">
                  <c:v>5000</c:v>
                </c:pt>
                <c:pt idx="2116">
                  <c:v>5000</c:v>
                </c:pt>
                <c:pt idx="2117">
                  <c:v>5000</c:v>
                </c:pt>
                <c:pt idx="2118">
                  <c:v>5000</c:v>
                </c:pt>
                <c:pt idx="2119">
                  <c:v>5000</c:v>
                </c:pt>
                <c:pt idx="2120">
                  <c:v>5000</c:v>
                </c:pt>
                <c:pt idx="2121">
                  <c:v>5000</c:v>
                </c:pt>
                <c:pt idx="2122">
                  <c:v>5000</c:v>
                </c:pt>
                <c:pt idx="2123">
                  <c:v>5000</c:v>
                </c:pt>
                <c:pt idx="2124">
                  <c:v>5000</c:v>
                </c:pt>
                <c:pt idx="2125">
                  <c:v>5000</c:v>
                </c:pt>
                <c:pt idx="2126">
                  <c:v>5000</c:v>
                </c:pt>
                <c:pt idx="2127">
                  <c:v>5000</c:v>
                </c:pt>
                <c:pt idx="2128">
                  <c:v>5000</c:v>
                </c:pt>
                <c:pt idx="2129">
                  <c:v>5000</c:v>
                </c:pt>
                <c:pt idx="2130">
                  <c:v>5000</c:v>
                </c:pt>
                <c:pt idx="2131">
                  <c:v>5000</c:v>
                </c:pt>
                <c:pt idx="2132">
                  <c:v>5000</c:v>
                </c:pt>
                <c:pt idx="2133">
                  <c:v>5000</c:v>
                </c:pt>
                <c:pt idx="2134">
                  <c:v>5000</c:v>
                </c:pt>
                <c:pt idx="2135">
                  <c:v>5000</c:v>
                </c:pt>
                <c:pt idx="2136">
                  <c:v>5000</c:v>
                </c:pt>
                <c:pt idx="2137">
                  <c:v>5000</c:v>
                </c:pt>
                <c:pt idx="2138">
                  <c:v>5000</c:v>
                </c:pt>
                <c:pt idx="2139">
                  <c:v>5000</c:v>
                </c:pt>
                <c:pt idx="2140">
                  <c:v>5000</c:v>
                </c:pt>
                <c:pt idx="2141">
                  <c:v>5000</c:v>
                </c:pt>
                <c:pt idx="2142">
                  <c:v>5000</c:v>
                </c:pt>
                <c:pt idx="2143">
                  <c:v>5000</c:v>
                </c:pt>
                <c:pt idx="2144">
                  <c:v>5000</c:v>
                </c:pt>
                <c:pt idx="2145">
                  <c:v>5000</c:v>
                </c:pt>
                <c:pt idx="2146">
                  <c:v>5000</c:v>
                </c:pt>
                <c:pt idx="2147">
                  <c:v>5000</c:v>
                </c:pt>
                <c:pt idx="2148">
                  <c:v>5000</c:v>
                </c:pt>
                <c:pt idx="2149">
                  <c:v>5000</c:v>
                </c:pt>
                <c:pt idx="2150">
                  <c:v>5000</c:v>
                </c:pt>
                <c:pt idx="2151">
                  <c:v>5000</c:v>
                </c:pt>
                <c:pt idx="2152">
                  <c:v>5000</c:v>
                </c:pt>
                <c:pt idx="2153">
                  <c:v>5000</c:v>
                </c:pt>
                <c:pt idx="2154">
                  <c:v>5000</c:v>
                </c:pt>
                <c:pt idx="2155">
                  <c:v>5000</c:v>
                </c:pt>
                <c:pt idx="2156">
                  <c:v>5000</c:v>
                </c:pt>
                <c:pt idx="2157">
                  <c:v>5000</c:v>
                </c:pt>
                <c:pt idx="2158">
                  <c:v>5000</c:v>
                </c:pt>
                <c:pt idx="2159">
                  <c:v>5000</c:v>
                </c:pt>
                <c:pt idx="2160">
                  <c:v>5000</c:v>
                </c:pt>
                <c:pt idx="2161">
                  <c:v>5000</c:v>
                </c:pt>
                <c:pt idx="2162">
                  <c:v>5000</c:v>
                </c:pt>
                <c:pt idx="2163">
                  <c:v>5000</c:v>
                </c:pt>
                <c:pt idx="2164">
                  <c:v>5000</c:v>
                </c:pt>
                <c:pt idx="2165">
                  <c:v>5000</c:v>
                </c:pt>
                <c:pt idx="2166">
                  <c:v>5000</c:v>
                </c:pt>
                <c:pt idx="2167">
                  <c:v>5000</c:v>
                </c:pt>
                <c:pt idx="2168">
                  <c:v>5000</c:v>
                </c:pt>
                <c:pt idx="2169">
                  <c:v>5000</c:v>
                </c:pt>
                <c:pt idx="2170">
                  <c:v>5000</c:v>
                </c:pt>
                <c:pt idx="2171">
                  <c:v>5000</c:v>
                </c:pt>
                <c:pt idx="2172">
                  <c:v>5000</c:v>
                </c:pt>
                <c:pt idx="2173">
                  <c:v>5000</c:v>
                </c:pt>
                <c:pt idx="2174">
                  <c:v>5000</c:v>
                </c:pt>
                <c:pt idx="2175">
                  <c:v>5000</c:v>
                </c:pt>
                <c:pt idx="2176">
                  <c:v>5000</c:v>
                </c:pt>
                <c:pt idx="2177">
                  <c:v>5000</c:v>
                </c:pt>
                <c:pt idx="2178">
                  <c:v>5000</c:v>
                </c:pt>
                <c:pt idx="2179">
                  <c:v>5000</c:v>
                </c:pt>
                <c:pt idx="2180">
                  <c:v>5000</c:v>
                </c:pt>
                <c:pt idx="2181">
                  <c:v>5000</c:v>
                </c:pt>
                <c:pt idx="2182">
                  <c:v>5000</c:v>
                </c:pt>
                <c:pt idx="2183">
                  <c:v>5000</c:v>
                </c:pt>
                <c:pt idx="2184">
                  <c:v>5000</c:v>
                </c:pt>
                <c:pt idx="2185">
                  <c:v>5000</c:v>
                </c:pt>
                <c:pt idx="2186">
                  <c:v>5000</c:v>
                </c:pt>
                <c:pt idx="2187">
                  <c:v>5000</c:v>
                </c:pt>
                <c:pt idx="2188">
                  <c:v>5000</c:v>
                </c:pt>
                <c:pt idx="2189">
                  <c:v>5000</c:v>
                </c:pt>
                <c:pt idx="2190">
                  <c:v>5000</c:v>
                </c:pt>
                <c:pt idx="2191">
                  <c:v>5000</c:v>
                </c:pt>
                <c:pt idx="2192">
                  <c:v>5000</c:v>
                </c:pt>
                <c:pt idx="2193">
                  <c:v>5000</c:v>
                </c:pt>
                <c:pt idx="2194">
                  <c:v>5000</c:v>
                </c:pt>
                <c:pt idx="2195">
                  <c:v>5000</c:v>
                </c:pt>
                <c:pt idx="2196">
                  <c:v>5000</c:v>
                </c:pt>
                <c:pt idx="2197">
                  <c:v>5000</c:v>
                </c:pt>
                <c:pt idx="2198">
                  <c:v>5000</c:v>
                </c:pt>
                <c:pt idx="2199">
                  <c:v>5000</c:v>
                </c:pt>
                <c:pt idx="2200">
                  <c:v>5000</c:v>
                </c:pt>
                <c:pt idx="2201">
                  <c:v>5000</c:v>
                </c:pt>
                <c:pt idx="2202">
                  <c:v>5000</c:v>
                </c:pt>
                <c:pt idx="2203">
                  <c:v>5000</c:v>
                </c:pt>
                <c:pt idx="2204">
                  <c:v>5000</c:v>
                </c:pt>
                <c:pt idx="2205">
                  <c:v>5000</c:v>
                </c:pt>
                <c:pt idx="2206">
                  <c:v>5000</c:v>
                </c:pt>
                <c:pt idx="2207">
                  <c:v>5000</c:v>
                </c:pt>
                <c:pt idx="2208">
                  <c:v>5000</c:v>
                </c:pt>
                <c:pt idx="2209">
                  <c:v>5000</c:v>
                </c:pt>
                <c:pt idx="2210">
                  <c:v>5000</c:v>
                </c:pt>
                <c:pt idx="2211">
                  <c:v>5000</c:v>
                </c:pt>
                <c:pt idx="2212">
                  <c:v>5000</c:v>
                </c:pt>
                <c:pt idx="2213">
                  <c:v>5000</c:v>
                </c:pt>
                <c:pt idx="2214">
                  <c:v>5000</c:v>
                </c:pt>
                <c:pt idx="2215">
                  <c:v>5000</c:v>
                </c:pt>
                <c:pt idx="2216">
                  <c:v>5000</c:v>
                </c:pt>
                <c:pt idx="2217">
                  <c:v>5000</c:v>
                </c:pt>
                <c:pt idx="2218">
                  <c:v>5000</c:v>
                </c:pt>
                <c:pt idx="2219">
                  <c:v>5000</c:v>
                </c:pt>
                <c:pt idx="2220">
                  <c:v>5000</c:v>
                </c:pt>
                <c:pt idx="2221">
                  <c:v>5000</c:v>
                </c:pt>
                <c:pt idx="2222">
                  <c:v>5000</c:v>
                </c:pt>
                <c:pt idx="2223">
                  <c:v>5000</c:v>
                </c:pt>
                <c:pt idx="2224">
                  <c:v>5000</c:v>
                </c:pt>
                <c:pt idx="2225">
                  <c:v>5000</c:v>
                </c:pt>
                <c:pt idx="2226">
                  <c:v>5000</c:v>
                </c:pt>
                <c:pt idx="2227">
                  <c:v>5000</c:v>
                </c:pt>
                <c:pt idx="2228">
                  <c:v>5000</c:v>
                </c:pt>
                <c:pt idx="2229">
                  <c:v>5000</c:v>
                </c:pt>
                <c:pt idx="2230">
                  <c:v>5000</c:v>
                </c:pt>
                <c:pt idx="2231">
                  <c:v>5000</c:v>
                </c:pt>
                <c:pt idx="2232">
                  <c:v>5000</c:v>
                </c:pt>
                <c:pt idx="2233">
                  <c:v>5000</c:v>
                </c:pt>
                <c:pt idx="2234">
                  <c:v>5000</c:v>
                </c:pt>
                <c:pt idx="2235">
                  <c:v>5000</c:v>
                </c:pt>
                <c:pt idx="2236">
                  <c:v>5000</c:v>
                </c:pt>
                <c:pt idx="2237">
                  <c:v>5000</c:v>
                </c:pt>
                <c:pt idx="2238">
                  <c:v>5000</c:v>
                </c:pt>
                <c:pt idx="2239">
                  <c:v>5000</c:v>
                </c:pt>
                <c:pt idx="2240">
                  <c:v>5000</c:v>
                </c:pt>
                <c:pt idx="2241">
                  <c:v>5000</c:v>
                </c:pt>
                <c:pt idx="2242">
                  <c:v>5000</c:v>
                </c:pt>
                <c:pt idx="2243">
                  <c:v>5000</c:v>
                </c:pt>
                <c:pt idx="2244">
                  <c:v>5000</c:v>
                </c:pt>
                <c:pt idx="2245">
                  <c:v>5000</c:v>
                </c:pt>
                <c:pt idx="2246">
                  <c:v>5000</c:v>
                </c:pt>
                <c:pt idx="2247">
                  <c:v>5000</c:v>
                </c:pt>
                <c:pt idx="2248">
                  <c:v>5000</c:v>
                </c:pt>
                <c:pt idx="2249">
                  <c:v>5000</c:v>
                </c:pt>
                <c:pt idx="2250">
                  <c:v>5000</c:v>
                </c:pt>
                <c:pt idx="2251">
                  <c:v>5000</c:v>
                </c:pt>
                <c:pt idx="2252">
                  <c:v>5000</c:v>
                </c:pt>
                <c:pt idx="2253">
                  <c:v>5000</c:v>
                </c:pt>
                <c:pt idx="2254">
                  <c:v>5000</c:v>
                </c:pt>
                <c:pt idx="2255">
                  <c:v>5000</c:v>
                </c:pt>
                <c:pt idx="2256">
                  <c:v>5000</c:v>
                </c:pt>
                <c:pt idx="2257">
                  <c:v>5000</c:v>
                </c:pt>
                <c:pt idx="2258">
                  <c:v>5000</c:v>
                </c:pt>
                <c:pt idx="2259">
                  <c:v>5000</c:v>
                </c:pt>
                <c:pt idx="2260">
                  <c:v>5000</c:v>
                </c:pt>
                <c:pt idx="2261">
                  <c:v>5000</c:v>
                </c:pt>
                <c:pt idx="2262">
                  <c:v>5000</c:v>
                </c:pt>
                <c:pt idx="2263">
                  <c:v>5000</c:v>
                </c:pt>
                <c:pt idx="2264">
                  <c:v>5000</c:v>
                </c:pt>
                <c:pt idx="2265">
                  <c:v>5000</c:v>
                </c:pt>
                <c:pt idx="2266">
                  <c:v>5000</c:v>
                </c:pt>
                <c:pt idx="2267">
                  <c:v>5000</c:v>
                </c:pt>
                <c:pt idx="2268">
                  <c:v>5000</c:v>
                </c:pt>
                <c:pt idx="2269">
                  <c:v>5000</c:v>
                </c:pt>
                <c:pt idx="2270">
                  <c:v>5000</c:v>
                </c:pt>
                <c:pt idx="2271">
                  <c:v>5000</c:v>
                </c:pt>
                <c:pt idx="2272">
                  <c:v>5000</c:v>
                </c:pt>
                <c:pt idx="2273">
                  <c:v>5000</c:v>
                </c:pt>
                <c:pt idx="2274">
                  <c:v>5000</c:v>
                </c:pt>
                <c:pt idx="2275">
                  <c:v>5000</c:v>
                </c:pt>
                <c:pt idx="2276">
                  <c:v>5000</c:v>
                </c:pt>
                <c:pt idx="2277">
                  <c:v>5000</c:v>
                </c:pt>
                <c:pt idx="2278">
                  <c:v>5000</c:v>
                </c:pt>
                <c:pt idx="2279">
                  <c:v>5000</c:v>
                </c:pt>
                <c:pt idx="2280">
                  <c:v>5000</c:v>
                </c:pt>
                <c:pt idx="2281">
                  <c:v>5000</c:v>
                </c:pt>
                <c:pt idx="2282">
                  <c:v>5000</c:v>
                </c:pt>
                <c:pt idx="2283">
                  <c:v>5000</c:v>
                </c:pt>
                <c:pt idx="2284">
                  <c:v>5000</c:v>
                </c:pt>
                <c:pt idx="2285">
                  <c:v>5000</c:v>
                </c:pt>
                <c:pt idx="2286">
                  <c:v>5000</c:v>
                </c:pt>
                <c:pt idx="2287">
                  <c:v>5000</c:v>
                </c:pt>
                <c:pt idx="2288">
                  <c:v>5000</c:v>
                </c:pt>
                <c:pt idx="2289">
                  <c:v>5000</c:v>
                </c:pt>
                <c:pt idx="2290">
                  <c:v>5000</c:v>
                </c:pt>
                <c:pt idx="2291">
                  <c:v>5000</c:v>
                </c:pt>
                <c:pt idx="2292">
                  <c:v>5000</c:v>
                </c:pt>
                <c:pt idx="2293">
                  <c:v>5000</c:v>
                </c:pt>
                <c:pt idx="2294">
                  <c:v>5000</c:v>
                </c:pt>
                <c:pt idx="2295">
                  <c:v>5000</c:v>
                </c:pt>
                <c:pt idx="2296">
                  <c:v>5000</c:v>
                </c:pt>
                <c:pt idx="2297">
                  <c:v>5000</c:v>
                </c:pt>
                <c:pt idx="2298">
                  <c:v>5000</c:v>
                </c:pt>
                <c:pt idx="2299">
                  <c:v>5000</c:v>
                </c:pt>
                <c:pt idx="2300">
                  <c:v>5000</c:v>
                </c:pt>
                <c:pt idx="2301">
                  <c:v>5000</c:v>
                </c:pt>
                <c:pt idx="2302">
                  <c:v>5000</c:v>
                </c:pt>
                <c:pt idx="2303">
                  <c:v>5000</c:v>
                </c:pt>
                <c:pt idx="2304">
                  <c:v>5000</c:v>
                </c:pt>
                <c:pt idx="2305">
                  <c:v>5000</c:v>
                </c:pt>
                <c:pt idx="2306">
                  <c:v>5000</c:v>
                </c:pt>
                <c:pt idx="2307">
                  <c:v>5000</c:v>
                </c:pt>
                <c:pt idx="2308">
                  <c:v>5000</c:v>
                </c:pt>
                <c:pt idx="2309">
                  <c:v>5000</c:v>
                </c:pt>
                <c:pt idx="2310">
                  <c:v>5000</c:v>
                </c:pt>
                <c:pt idx="2311">
                  <c:v>5000</c:v>
                </c:pt>
                <c:pt idx="2312">
                  <c:v>5000</c:v>
                </c:pt>
                <c:pt idx="2313">
                  <c:v>5000</c:v>
                </c:pt>
                <c:pt idx="2314">
                  <c:v>5000</c:v>
                </c:pt>
                <c:pt idx="2315">
                  <c:v>5000</c:v>
                </c:pt>
                <c:pt idx="2316">
                  <c:v>5000</c:v>
                </c:pt>
                <c:pt idx="2317">
                  <c:v>5000</c:v>
                </c:pt>
                <c:pt idx="2318">
                  <c:v>5000</c:v>
                </c:pt>
                <c:pt idx="2319">
                  <c:v>5000</c:v>
                </c:pt>
                <c:pt idx="2320">
                  <c:v>5000</c:v>
                </c:pt>
                <c:pt idx="2321">
                  <c:v>5000</c:v>
                </c:pt>
                <c:pt idx="2322">
                  <c:v>5000</c:v>
                </c:pt>
                <c:pt idx="2323">
                  <c:v>5000</c:v>
                </c:pt>
                <c:pt idx="2324">
                  <c:v>5000</c:v>
                </c:pt>
                <c:pt idx="2325">
                  <c:v>5000</c:v>
                </c:pt>
                <c:pt idx="2326">
                  <c:v>5000</c:v>
                </c:pt>
                <c:pt idx="2327">
                  <c:v>5000</c:v>
                </c:pt>
                <c:pt idx="2328">
                  <c:v>5000</c:v>
                </c:pt>
                <c:pt idx="2329">
                  <c:v>5000</c:v>
                </c:pt>
                <c:pt idx="2330">
                  <c:v>5000</c:v>
                </c:pt>
                <c:pt idx="2331">
                  <c:v>5000</c:v>
                </c:pt>
                <c:pt idx="2332">
                  <c:v>5000</c:v>
                </c:pt>
                <c:pt idx="2333">
                  <c:v>5000</c:v>
                </c:pt>
                <c:pt idx="2334">
                  <c:v>5000</c:v>
                </c:pt>
                <c:pt idx="2335">
                  <c:v>5000</c:v>
                </c:pt>
                <c:pt idx="2336">
                  <c:v>5000</c:v>
                </c:pt>
                <c:pt idx="2337">
                  <c:v>5000</c:v>
                </c:pt>
                <c:pt idx="2338">
                  <c:v>5000</c:v>
                </c:pt>
                <c:pt idx="2339">
                  <c:v>5000</c:v>
                </c:pt>
                <c:pt idx="2340">
                  <c:v>5000</c:v>
                </c:pt>
                <c:pt idx="2341">
                  <c:v>5000</c:v>
                </c:pt>
                <c:pt idx="2342">
                  <c:v>5000</c:v>
                </c:pt>
                <c:pt idx="2343">
                  <c:v>5000</c:v>
                </c:pt>
                <c:pt idx="2344">
                  <c:v>5000</c:v>
                </c:pt>
                <c:pt idx="2345">
                  <c:v>5000</c:v>
                </c:pt>
                <c:pt idx="2346">
                  <c:v>5000</c:v>
                </c:pt>
                <c:pt idx="2347">
                  <c:v>5000</c:v>
                </c:pt>
                <c:pt idx="2348">
                  <c:v>5000</c:v>
                </c:pt>
                <c:pt idx="2349">
                  <c:v>5000</c:v>
                </c:pt>
                <c:pt idx="2350">
                  <c:v>5000</c:v>
                </c:pt>
                <c:pt idx="2351">
                  <c:v>5000</c:v>
                </c:pt>
                <c:pt idx="2352">
                  <c:v>5000</c:v>
                </c:pt>
                <c:pt idx="2353">
                  <c:v>5000</c:v>
                </c:pt>
                <c:pt idx="2354">
                  <c:v>5000</c:v>
                </c:pt>
                <c:pt idx="2355">
                  <c:v>5000</c:v>
                </c:pt>
                <c:pt idx="2356">
                  <c:v>5000</c:v>
                </c:pt>
                <c:pt idx="2357">
                  <c:v>5000</c:v>
                </c:pt>
                <c:pt idx="2358">
                  <c:v>5000</c:v>
                </c:pt>
                <c:pt idx="2359">
                  <c:v>5000</c:v>
                </c:pt>
                <c:pt idx="2360">
                  <c:v>5000</c:v>
                </c:pt>
                <c:pt idx="2361">
                  <c:v>5000</c:v>
                </c:pt>
                <c:pt idx="2362">
                  <c:v>5000</c:v>
                </c:pt>
                <c:pt idx="2363">
                  <c:v>5000</c:v>
                </c:pt>
                <c:pt idx="2364">
                  <c:v>5000</c:v>
                </c:pt>
                <c:pt idx="2365">
                  <c:v>5000</c:v>
                </c:pt>
                <c:pt idx="2366">
                  <c:v>5000</c:v>
                </c:pt>
                <c:pt idx="2367">
                  <c:v>5000</c:v>
                </c:pt>
                <c:pt idx="2368">
                  <c:v>5000</c:v>
                </c:pt>
                <c:pt idx="2369">
                  <c:v>5000</c:v>
                </c:pt>
                <c:pt idx="2370">
                  <c:v>5000</c:v>
                </c:pt>
                <c:pt idx="2371">
                  <c:v>5000</c:v>
                </c:pt>
                <c:pt idx="2372">
                  <c:v>5000</c:v>
                </c:pt>
                <c:pt idx="2373">
                  <c:v>5000</c:v>
                </c:pt>
                <c:pt idx="2374">
                  <c:v>5000</c:v>
                </c:pt>
                <c:pt idx="2375">
                  <c:v>5000</c:v>
                </c:pt>
                <c:pt idx="2376">
                  <c:v>5000</c:v>
                </c:pt>
                <c:pt idx="2377">
                  <c:v>5000</c:v>
                </c:pt>
                <c:pt idx="2378">
                  <c:v>5000</c:v>
                </c:pt>
                <c:pt idx="2379">
                  <c:v>5000</c:v>
                </c:pt>
                <c:pt idx="2380">
                  <c:v>5000</c:v>
                </c:pt>
                <c:pt idx="2381">
                  <c:v>5000</c:v>
                </c:pt>
                <c:pt idx="2382">
                  <c:v>5000</c:v>
                </c:pt>
                <c:pt idx="2383">
                  <c:v>5000</c:v>
                </c:pt>
                <c:pt idx="2384">
                  <c:v>5000</c:v>
                </c:pt>
                <c:pt idx="2385">
                  <c:v>5000</c:v>
                </c:pt>
                <c:pt idx="2386">
                  <c:v>5000</c:v>
                </c:pt>
                <c:pt idx="2387">
                  <c:v>5000</c:v>
                </c:pt>
                <c:pt idx="2388">
                  <c:v>5000</c:v>
                </c:pt>
                <c:pt idx="2389">
                  <c:v>5000</c:v>
                </c:pt>
                <c:pt idx="2390">
                  <c:v>5000</c:v>
                </c:pt>
                <c:pt idx="2391">
                  <c:v>5000</c:v>
                </c:pt>
                <c:pt idx="2392">
                  <c:v>5000</c:v>
                </c:pt>
                <c:pt idx="2393">
                  <c:v>5000</c:v>
                </c:pt>
                <c:pt idx="2394">
                  <c:v>5000</c:v>
                </c:pt>
                <c:pt idx="2395">
                  <c:v>5000</c:v>
                </c:pt>
                <c:pt idx="2396">
                  <c:v>5000</c:v>
                </c:pt>
                <c:pt idx="2397">
                  <c:v>5000</c:v>
                </c:pt>
                <c:pt idx="2398">
                  <c:v>5000</c:v>
                </c:pt>
                <c:pt idx="2399">
                  <c:v>5000</c:v>
                </c:pt>
                <c:pt idx="2400">
                  <c:v>5000</c:v>
                </c:pt>
                <c:pt idx="2401">
                  <c:v>5000</c:v>
                </c:pt>
                <c:pt idx="2402">
                  <c:v>5000</c:v>
                </c:pt>
                <c:pt idx="2403">
                  <c:v>5000</c:v>
                </c:pt>
                <c:pt idx="2404">
                  <c:v>5000</c:v>
                </c:pt>
                <c:pt idx="2405">
                  <c:v>5000</c:v>
                </c:pt>
                <c:pt idx="2406">
                  <c:v>5000</c:v>
                </c:pt>
                <c:pt idx="2407">
                  <c:v>5000</c:v>
                </c:pt>
                <c:pt idx="2408">
                  <c:v>5000</c:v>
                </c:pt>
                <c:pt idx="2409">
                  <c:v>5000</c:v>
                </c:pt>
                <c:pt idx="2410">
                  <c:v>5000</c:v>
                </c:pt>
                <c:pt idx="2411">
                  <c:v>5000</c:v>
                </c:pt>
                <c:pt idx="2412">
                  <c:v>5000</c:v>
                </c:pt>
                <c:pt idx="2413">
                  <c:v>5000</c:v>
                </c:pt>
                <c:pt idx="2414">
                  <c:v>5000</c:v>
                </c:pt>
                <c:pt idx="2415">
                  <c:v>5000</c:v>
                </c:pt>
                <c:pt idx="2416">
                  <c:v>5000</c:v>
                </c:pt>
                <c:pt idx="2417">
                  <c:v>5000</c:v>
                </c:pt>
                <c:pt idx="2418">
                  <c:v>5000</c:v>
                </c:pt>
                <c:pt idx="2419">
                  <c:v>5000</c:v>
                </c:pt>
                <c:pt idx="2420">
                  <c:v>5000</c:v>
                </c:pt>
                <c:pt idx="2421">
                  <c:v>5000</c:v>
                </c:pt>
                <c:pt idx="2422">
                  <c:v>5000</c:v>
                </c:pt>
                <c:pt idx="2423">
                  <c:v>5000</c:v>
                </c:pt>
                <c:pt idx="2424">
                  <c:v>5000</c:v>
                </c:pt>
                <c:pt idx="2425">
                  <c:v>5000</c:v>
                </c:pt>
                <c:pt idx="2426">
                  <c:v>5000</c:v>
                </c:pt>
                <c:pt idx="2427">
                  <c:v>5000</c:v>
                </c:pt>
                <c:pt idx="2428">
                  <c:v>5000</c:v>
                </c:pt>
                <c:pt idx="2429">
                  <c:v>5000</c:v>
                </c:pt>
                <c:pt idx="2430">
                  <c:v>5000</c:v>
                </c:pt>
                <c:pt idx="2431">
                  <c:v>5000</c:v>
                </c:pt>
                <c:pt idx="2432">
                  <c:v>5000</c:v>
                </c:pt>
                <c:pt idx="2433">
                  <c:v>5000</c:v>
                </c:pt>
                <c:pt idx="2434">
                  <c:v>5000</c:v>
                </c:pt>
                <c:pt idx="2435">
                  <c:v>5000</c:v>
                </c:pt>
                <c:pt idx="2436">
                  <c:v>5000</c:v>
                </c:pt>
                <c:pt idx="2437">
                  <c:v>5000</c:v>
                </c:pt>
                <c:pt idx="2438">
                  <c:v>5000</c:v>
                </c:pt>
                <c:pt idx="2439">
                  <c:v>5000</c:v>
                </c:pt>
                <c:pt idx="2440">
                  <c:v>5000</c:v>
                </c:pt>
                <c:pt idx="2441">
                  <c:v>5000</c:v>
                </c:pt>
                <c:pt idx="2442">
                  <c:v>5000</c:v>
                </c:pt>
                <c:pt idx="2443">
                  <c:v>5000</c:v>
                </c:pt>
                <c:pt idx="2444">
                  <c:v>5000</c:v>
                </c:pt>
                <c:pt idx="2445">
                  <c:v>5000</c:v>
                </c:pt>
                <c:pt idx="2446">
                  <c:v>5000</c:v>
                </c:pt>
                <c:pt idx="2447">
                  <c:v>5000</c:v>
                </c:pt>
                <c:pt idx="2448">
                  <c:v>5000</c:v>
                </c:pt>
                <c:pt idx="2449">
                  <c:v>5000</c:v>
                </c:pt>
                <c:pt idx="2450">
                  <c:v>5000</c:v>
                </c:pt>
                <c:pt idx="2451">
                  <c:v>5000</c:v>
                </c:pt>
                <c:pt idx="2452">
                  <c:v>5000</c:v>
                </c:pt>
                <c:pt idx="2453">
                  <c:v>5000</c:v>
                </c:pt>
                <c:pt idx="2454">
                  <c:v>5000</c:v>
                </c:pt>
                <c:pt idx="2455">
                  <c:v>5000</c:v>
                </c:pt>
                <c:pt idx="2456">
                  <c:v>5000</c:v>
                </c:pt>
                <c:pt idx="2457">
                  <c:v>5000</c:v>
                </c:pt>
                <c:pt idx="2458">
                  <c:v>5000</c:v>
                </c:pt>
                <c:pt idx="2459">
                  <c:v>5000</c:v>
                </c:pt>
                <c:pt idx="2460">
                  <c:v>5000</c:v>
                </c:pt>
                <c:pt idx="2461">
                  <c:v>5000</c:v>
                </c:pt>
                <c:pt idx="2462">
                  <c:v>5000</c:v>
                </c:pt>
                <c:pt idx="2463">
                  <c:v>5000</c:v>
                </c:pt>
                <c:pt idx="2464">
                  <c:v>5000</c:v>
                </c:pt>
                <c:pt idx="2465">
                  <c:v>5000</c:v>
                </c:pt>
                <c:pt idx="2466">
                  <c:v>5000</c:v>
                </c:pt>
                <c:pt idx="2467">
                  <c:v>5000</c:v>
                </c:pt>
                <c:pt idx="2468">
                  <c:v>5000</c:v>
                </c:pt>
                <c:pt idx="2469">
                  <c:v>5000</c:v>
                </c:pt>
                <c:pt idx="2470">
                  <c:v>5000</c:v>
                </c:pt>
                <c:pt idx="2471">
                  <c:v>5000</c:v>
                </c:pt>
                <c:pt idx="2472">
                  <c:v>5000</c:v>
                </c:pt>
                <c:pt idx="2473">
                  <c:v>5000</c:v>
                </c:pt>
                <c:pt idx="2474">
                  <c:v>5000</c:v>
                </c:pt>
                <c:pt idx="2475">
                  <c:v>5000</c:v>
                </c:pt>
                <c:pt idx="2476">
                  <c:v>5000</c:v>
                </c:pt>
                <c:pt idx="2477">
                  <c:v>5000</c:v>
                </c:pt>
                <c:pt idx="2478">
                  <c:v>5000</c:v>
                </c:pt>
                <c:pt idx="2479">
                  <c:v>5000</c:v>
                </c:pt>
                <c:pt idx="2480">
                  <c:v>5000</c:v>
                </c:pt>
                <c:pt idx="2481">
                  <c:v>5000</c:v>
                </c:pt>
                <c:pt idx="2482">
                  <c:v>5000</c:v>
                </c:pt>
                <c:pt idx="2483">
                  <c:v>5000</c:v>
                </c:pt>
                <c:pt idx="2484">
                  <c:v>5000</c:v>
                </c:pt>
                <c:pt idx="2485">
                  <c:v>5000</c:v>
                </c:pt>
                <c:pt idx="2486">
                  <c:v>5000</c:v>
                </c:pt>
                <c:pt idx="2487">
                  <c:v>5000</c:v>
                </c:pt>
                <c:pt idx="2488">
                  <c:v>5000</c:v>
                </c:pt>
                <c:pt idx="2489">
                  <c:v>5000</c:v>
                </c:pt>
                <c:pt idx="2490">
                  <c:v>5000</c:v>
                </c:pt>
                <c:pt idx="2491">
                  <c:v>5000</c:v>
                </c:pt>
                <c:pt idx="2492">
                  <c:v>5000</c:v>
                </c:pt>
                <c:pt idx="2493">
                  <c:v>5000</c:v>
                </c:pt>
                <c:pt idx="2494">
                  <c:v>5000</c:v>
                </c:pt>
                <c:pt idx="2495">
                  <c:v>5000</c:v>
                </c:pt>
                <c:pt idx="2496">
                  <c:v>5000</c:v>
                </c:pt>
                <c:pt idx="2497">
                  <c:v>5000</c:v>
                </c:pt>
                <c:pt idx="2498">
                  <c:v>5000</c:v>
                </c:pt>
                <c:pt idx="2499">
                  <c:v>5000</c:v>
                </c:pt>
                <c:pt idx="2500">
                  <c:v>5000</c:v>
                </c:pt>
                <c:pt idx="2501">
                  <c:v>5000</c:v>
                </c:pt>
                <c:pt idx="2502">
                  <c:v>5000</c:v>
                </c:pt>
                <c:pt idx="2503">
                  <c:v>5000</c:v>
                </c:pt>
                <c:pt idx="2504">
                  <c:v>5000</c:v>
                </c:pt>
                <c:pt idx="2505">
                  <c:v>5000</c:v>
                </c:pt>
                <c:pt idx="2506">
                  <c:v>5000</c:v>
                </c:pt>
                <c:pt idx="2507">
                  <c:v>5000</c:v>
                </c:pt>
                <c:pt idx="2508">
                  <c:v>5000</c:v>
                </c:pt>
                <c:pt idx="2509">
                  <c:v>5000</c:v>
                </c:pt>
                <c:pt idx="2510">
                  <c:v>5000</c:v>
                </c:pt>
                <c:pt idx="2511">
                  <c:v>5000</c:v>
                </c:pt>
                <c:pt idx="2512">
                  <c:v>5000</c:v>
                </c:pt>
                <c:pt idx="2513">
                  <c:v>5000</c:v>
                </c:pt>
                <c:pt idx="2514">
                  <c:v>5000</c:v>
                </c:pt>
                <c:pt idx="2515">
                  <c:v>5000</c:v>
                </c:pt>
                <c:pt idx="2516">
                  <c:v>5000</c:v>
                </c:pt>
                <c:pt idx="2517">
                  <c:v>5000</c:v>
                </c:pt>
                <c:pt idx="2518">
                  <c:v>5000</c:v>
                </c:pt>
                <c:pt idx="2519">
                  <c:v>5000</c:v>
                </c:pt>
                <c:pt idx="2520">
                  <c:v>5000</c:v>
                </c:pt>
                <c:pt idx="2521">
                  <c:v>5000</c:v>
                </c:pt>
                <c:pt idx="2522">
                  <c:v>5000</c:v>
                </c:pt>
                <c:pt idx="2523">
                  <c:v>5000</c:v>
                </c:pt>
                <c:pt idx="2524">
                  <c:v>5000</c:v>
                </c:pt>
                <c:pt idx="2525">
                  <c:v>5000</c:v>
                </c:pt>
                <c:pt idx="2526">
                  <c:v>5000</c:v>
                </c:pt>
                <c:pt idx="2527">
                  <c:v>5000</c:v>
                </c:pt>
                <c:pt idx="2528">
                  <c:v>5000</c:v>
                </c:pt>
                <c:pt idx="2529">
                  <c:v>5000</c:v>
                </c:pt>
                <c:pt idx="2530">
                  <c:v>5000</c:v>
                </c:pt>
                <c:pt idx="2531">
                  <c:v>5000</c:v>
                </c:pt>
                <c:pt idx="2532">
                  <c:v>5000</c:v>
                </c:pt>
                <c:pt idx="2533">
                  <c:v>5000</c:v>
                </c:pt>
                <c:pt idx="2534">
                  <c:v>5000</c:v>
                </c:pt>
                <c:pt idx="2535">
                  <c:v>5000</c:v>
                </c:pt>
                <c:pt idx="2536">
                  <c:v>5000</c:v>
                </c:pt>
                <c:pt idx="2537">
                  <c:v>5000</c:v>
                </c:pt>
                <c:pt idx="2538">
                  <c:v>5000</c:v>
                </c:pt>
                <c:pt idx="2539">
                  <c:v>5000</c:v>
                </c:pt>
                <c:pt idx="2540">
                  <c:v>5000</c:v>
                </c:pt>
                <c:pt idx="2541">
                  <c:v>5000</c:v>
                </c:pt>
                <c:pt idx="2542">
                  <c:v>5000</c:v>
                </c:pt>
                <c:pt idx="2543">
                  <c:v>5000</c:v>
                </c:pt>
                <c:pt idx="2544">
                  <c:v>5000</c:v>
                </c:pt>
                <c:pt idx="2545">
                  <c:v>5000</c:v>
                </c:pt>
                <c:pt idx="2546">
                  <c:v>5000</c:v>
                </c:pt>
                <c:pt idx="2547">
                  <c:v>5000</c:v>
                </c:pt>
                <c:pt idx="2548">
                  <c:v>5000</c:v>
                </c:pt>
                <c:pt idx="2549">
                  <c:v>5000</c:v>
                </c:pt>
                <c:pt idx="2550">
                  <c:v>5000</c:v>
                </c:pt>
                <c:pt idx="2551">
                  <c:v>5000</c:v>
                </c:pt>
                <c:pt idx="2552">
                  <c:v>5000</c:v>
                </c:pt>
                <c:pt idx="2553">
                  <c:v>5000</c:v>
                </c:pt>
                <c:pt idx="2554">
                  <c:v>5000</c:v>
                </c:pt>
                <c:pt idx="2555">
                  <c:v>5000</c:v>
                </c:pt>
                <c:pt idx="2556">
                  <c:v>5000</c:v>
                </c:pt>
                <c:pt idx="2557">
                  <c:v>5000</c:v>
                </c:pt>
                <c:pt idx="2558">
                  <c:v>5000</c:v>
                </c:pt>
                <c:pt idx="2559">
                  <c:v>5000</c:v>
                </c:pt>
                <c:pt idx="2560">
                  <c:v>5000</c:v>
                </c:pt>
                <c:pt idx="2561">
                  <c:v>5000</c:v>
                </c:pt>
                <c:pt idx="2562">
                  <c:v>5000</c:v>
                </c:pt>
                <c:pt idx="2563">
                  <c:v>5000</c:v>
                </c:pt>
                <c:pt idx="2564">
                  <c:v>5000</c:v>
                </c:pt>
                <c:pt idx="2565">
                  <c:v>5000</c:v>
                </c:pt>
                <c:pt idx="2566">
                  <c:v>5000</c:v>
                </c:pt>
                <c:pt idx="2567">
                  <c:v>5000</c:v>
                </c:pt>
                <c:pt idx="2568">
                  <c:v>5000</c:v>
                </c:pt>
                <c:pt idx="2569">
                  <c:v>5000</c:v>
                </c:pt>
                <c:pt idx="2570">
                  <c:v>5000</c:v>
                </c:pt>
                <c:pt idx="2571">
                  <c:v>5000</c:v>
                </c:pt>
                <c:pt idx="2572">
                  <c:v>5000</c:v>
                </c:pt>
                <c:pt idx="2573">
                  <c:v>5000</c:v>
                </c:pt>
                <c:pt idx="2574">
                  <c:v>5000</c:v>
                </c:pt>
                <c:pt idx="2575">
                  <c:v>5000</c:v>
                </c:pt>
                <c:pt idx="2576">
                  <c:v>5000</c:v>
                </c:pt>
                <c:pt idx="2577">
                  <c:v>5000</c:v>
                </c:pt>
                <c:pt idx="2578">
                  <c:v>5000</c:v>
                </c:pt>
                <c:pt idx="2579">
                  <c:v>5000</c:v>
                </c:pt>
                <c:pt idx="2580">
                  <c:v>5000</c:v>
                </c:pt>
                <c:pt idx="2581">
                  <c:v>5000</c:v>
                </c:pt>
                <c:pt idx="2582">
                  <c:v>5000</c:v>
                </c:pt>
                <c:pt idx="2583">
                  <c:v>5000</c:v>
                </c:pt>
                <c:pt idx="2584">
                  <c:v>5000</c:v>
                </c:pt>
                <c:pt idx="2585">
                  <c:v>5000</c:v>
                </c:pt>
                <c:pt idx="2586">
                  <c:v>5000</c:v>
                </c:pt>
                <c:pt idx="2587">
                  <c:v>5000</c:v>
                </c:pt>
                <c:pt idx="2588">
                  <c:v>5000</c:v>
                </c:pt>
                <c:pt idx="2589">
                  <c:v>5000</c:v>
                </c:pt>
                <c:pt idx="2590">
                  <c:v>5000</c:v>
                </c:pt>
                <c:pt idx="2591">
                  <c:v>5000</c:v>
                </c:pt>
                <c:pt idx="2592">
                  <c:v>5000</c:v>
                </c:pt>
                <c:pt idx="2593">
                  <c:v>5000</c:v>
                </c:pt>
                <c:pt idx="2594">
                  <c:v>5000</c:v>
                </c:pt>
                <c:pt idx="2595">
                  <c:v>5000</c:v>
                </c:pt>
                <c:pt idx="2596">
                  <c:v>5000</c:v>
                </c:pt>
                <c:pt idx="2597">
                  <c:v>5000</c:v>
                </c:pt>
                <c:pt idx="2598">
                  <c:v>5000</c:v>
                </c:pt>
                <c:pt idx="2599">
                  <c:v>5000</c:v>
                </c:pt>
                <c:pt idx="2600">
                  <c:v>5000</c:v>
                </c:pt>
                <c:pt idx="2601">
                  <c:v>5000</c:v>
                </c:pt>
                <c:pt idx="2602">
                  <c:v>5000</c:v>
                </c:pt>
                <c:pt idx="2603">
                  <c:v>5000</c:v>
                </c:pt>
                <c:pt idx="2604">
                  <c:v>5000</c:v>
                </c:pt>
                <c:pt idx="2605">
                  <c:v>5000</c:v>
                </c:pt>
                <c:pt idx="2606">
                  <c:v>5000</c:v>
                </c:pt>
                <c:pt idx="2607">
                  <c:v>5000</c:v>
                </c:pt>
                <c:pt idx="2608">
                  <c:v>5000</c:v>
                </c:pt>
                <c:pt idx="2609">
                  <c:v>5000</c:v>
                </c:pt>
                <c:pt idx="2610">
                  <c:v>5000</c:v>
                </c:pt>
                <c:pt idx="2611">
                  <c:v>5000</c:v>
                </c:pt>
                <c:pt idx="2612">
                  <c:v>5000</c:v>
                </c:pt>
                <c:pt idx="2613">
                  <c:v>5000</c:v>
                </c:pt>
                <c:pt idx="2614">
                  <c:v>5000</c:v>
                </c:pt>
                <c:pt idx="2615">
                  <c:v>5000</c:v>
                </c:pt>
                <c:pt idx="2616">
                  <c:v>5000</c:v>
                </c:pt>
                <c:pt idx="2617">
                  <c:v>5000</c:v>
                </c:pt>
                <c:pt idx="2618">
                  <c:v>5000</c:v>
                </c:pt>
                <c:pt idx="2619">
                  <c:v>5000</c:v>
                </c:pt>
                <c:pt idx="2620">
                  <c:v>5000</c:v>
                </c:pt>
                <c:pt idx="2621">
                  <c:v>5000</c:v>
                </c:pt>
                <c:pt idx="2622">
                  <c:v>5000</c:v>
                </c:pt>
                <c:pt idx="2623">
                  <c:v>5000</c:v>
                </c:pt>
                <c:pt idx="2624">
                  <c:v>5000</c:v>
                </c:pt>
                <c:pt idx="2625">
                  <c:v>5000</c:v>
                </c:pt>
                <c:pt idx="2626">
                  <c:v>5000</c:v>
                </c:pt>
                <c:pt idx="2627">
                  <c:v>5000</c:v>
                </c:pt>
                <c:pt idx="2628">
                  <c:v>5000</c:v>
                </c:pt>
                <c:pt idx="2629">
                  <c:v>5000</c:v>
                </c:pt>
                <c:pt idx="2630">
                  <c:v>5000</c:v>
                </c:pt>
                <c:pt idx="2631">
                  <c:v>5000</c:v>
                </c:pt>
                <c:pt idx="2632">
                  <c:v>5000</c:v>
                </c:pt>
                <c:pt idx="2633">
                  <c:v>5000</c:v>
                </c:pt>
                <c:pt idx="2634">
                  <c:v>5000</c:v>
                </c:pt>
                <c:pt idx="2635">
                  <c:v>5000</c:v>
                </c:pt>
                <c:pt idx="2636">
                  <c:v>5000</c:v>
                </c:pt>
                <c:pt idx="2637">
                  <c:v>5000</c:v>
                </c:pt>
                <c:pt idx="2638">
                  <c:v>5000</c:v>
                </c:pt>
                <c:pt idx="2639">
                  <c:v>5000</c:v>
                </c:pt>
                <c:pt idx="2640">
                  <c:v>5000</c:v>
                </c:pt>
                <c:pt idx="2641">
                  <c:v>5000</c:v>
                </c:pt>
                <c:pt idx="2642">
                  <c:v>5000</c:v>
                </c:pt>
                <c:pt idx="2643">
                  <c:v>5000</c:v>
                </c:pt>
                <c:pt idx="2644">
                  <c:v>5000</c:v>
                </c:pt>
                <c:pt idx="2645">
                  <c:v>5000</c:v>
                </c:pt>
                <c:pt idx="2646">
                  <c:v>5000</c:v>
                </c:pt>
                <c:pt idx="2647">
                  <c:v>5000</c:v>
                </c:pt>
                <c:pt idx="2648">
                  <c:v>5000</c:v>
                </c:pt>
                <c:pt idx="2649">
                  <c:v>5000</c:v>
                </c:pt>
                <c:pt idx="2650">
                  <c:v>5000</c:v>
                </c:pt>
                <c:pt idx="2651">
                  <c:v>5000</c:v>
                </c:pt>
                <c:pt idx="2652">
                  <c:v>5000</c:v>
                </c:pt>
                <c:pt idx="2653">
                  <c:v>5000</c:v>
                </c:pt>
                <c:pt idx="2654">
                  <c:v>5000</c:v>
                </c:pt>
                <c:pt idx="2655">
                  <c:v>5000</c:v>
                </c:pt>
                <c:pt idx="2656">
                  <c:v>5000</c:v>
                </c:pt>
                <c:pt idx="2657">
                  <c:v>5000</c:v>
                </c:pt>
                <c:pt idx="2658">
                  <c:v>5000</c:v>
                </c:pt>
                <c:pt idx="2659">
                  <c:v>5000</c:v>
                </c:pt>
                <c:pt idx="2660">
                  <c:v>5000</c:v>
                </c:pt>
                <c:pt idx="2661">
                  <c:v>5000</c:v>
                </c:pt>
                <c:pt idx="2662">
                  <c:v>5000</c:v>
                </c:pt>
                <c:pt idx="2663">
                  <c:v>5000</c:v>
                </c:pt>
                <c:pt idx="2664">
                  <c:v>5000</c:v>
                </c:pt>
                <c:pt idx="2665">
                  <c:v>5000</c:v>
                </c:pt>
                <c:pt idx="2666">
                  <c:v>5000</c:v>
                </c:pt>
                <c:pt idx="2667">
                  <c:v>5000</c:v>
                </c:pt>
                <c:pt idx="2668">
                  <c:v>5000</c:v>
                </c:pt>
                <c:pt idx="2669">
                  <c:v>5000</c:v>
                </c:pt>
                <c:pt idx="2670">
                  <c:v>5000</c:v>
                </c:pt>
                <c:pt idx="2671">
                  <c:v>5000</c:v>
                </c:pt>
                <c:pt idx="2672">
                  <c:v>5000</c:v>
                </c:pt>
                <c:pt idx="2673">
                  <c:v>5000</c:v>
                </c:pt>
                <c:pt idx="2674">
                  <c:v>5000</c:v>
                </c:pt>
                <c:pt idx="2675">
                  <c:v>5000</c:v>
                </c:pt>
                <c:pt idx="2676">
                  <c:v>5000</c:v>
                </c:pt>
                <c:pt idx="2677">
                  <c:v>5000</c:v>
                </c:pt>
                <c:pt idx="2678">
                  <c:v>5000</c:v>
                </c:pt>
                <c:pt idx="2679">
                  <c:v>5000</c:v>
                </c:pt>
                <c:pt idx="2680">
                  <c:v>5000</c:v>
                </c:pt>
                <c:pt idx="2681">
                  <c:v>5000</c:v>
                </c:pt>
                <c:pt idx="2682">
                  <c:v>5000</c:v>
                </c:pt>
                <c:pt idx="2683">
                  <c:v>5000</c:v>
                </c:pt>
                <c:pt idx="2684">
                  <c:v>5000</c:v>
                </c:pt>
                <c:pt idx="2685">
                  <c:v>5000</c:v>
                </c:pt>
                <c:pt idx="2686">
                  <c:v>5000</c:v>
                </c:pt>
                <c:pt idx="2687">
                  <c:v>5000</c:v>
                </c:pt>
                <c:pt idx="2688">
                  <c:v>5000</c:v>
                </c:pt>
                <c:pt idx="2689">
                  <c:v>5000</c:v>
                </c:pt>
                <c:pt idx="2690">
                  <c:v>5000</c:v>
                </c:pt>
                <c:pt idx="2691">
                  <c:v>5000</c:v>
                </c:pt>
                <c:pt idx="2692">
                  <c:v>5000</c:v>
                </c:pt>
                <c:pt idx="2693">
                  <c:v>5000</c:v>
                </c:pt>
                <c:pt idx="2694">
                  <c:v>5000</c:v>
                </c:pt>
                <c:pt idx="2695">
                  <c:v>5000</c:v>
                </c:pt>
                <c:pt idx="2696">
                  <c:v>5000</c:v>
                </c:pt>
                <c:pt idx="2697">
                  <c:v>5000</c:v>
                </c:pt>
                <c:pt idx="2698">
                  <c:v>5000</c:v>
                </c:pt>
                <c:pt idx="2699">
                  <c:v>5000</c:v>
                </c:pt>
                <c:pt idx="2700">
                  <c:v>5000</c:v>
                </c:pt>
                <c:pt idx="2701">
                  <c:v>5000</c:v>
                </c:pt>
                <c:pt idx="2702">
                  <c:v>5000</c:v>
                </c:pt>
                <c:pt idx="2703">
                  <c:v>5000</c:v>
                </c:pt>
                <c:pt idx="2704">
                  <c:v>5000</c:v>
                </c:pt>
                <c:pt idx="2705">
                  <c:v>5000</c:v>
                </c:pt>
                <c:pt idx="2706">
                  <c:v>5000</c:v>
                </c:pt>
                <c:pt idx="2707">
                  <c:v>5000</c:v>
                </c:pt>
                <c:pt idx="2708">
                  <c:v>5000</c:v>
                </c:pt>
                <c:pt idx="2709">
                  <c:v>5000</c:v>
                </c:pt>
                <c:pt idx="2710">
                  <c:v>5000</c:v>
                </c:pt>
                <c:pt idx="2711">
                  <c:v>5000</c:v>
                </c:pt>
                <c:pt idx="2712">
                  <c:v>5000</c:v>
                </c:pt>
                <c:pt idx="2713">
                  <c:v>5000</c:v>
                </c:pt>
                <c:pt idx="2714">
                  <c:v>5000</c:v>
                </c:pt>
                <c:pt idx="2715">
                  <c:v>5000</c:v>
                </c:pt>
                <c:pt idx="2716">
                  <c:v>5000</c:v>
                </c:pt>
                <c:pt idx="2717">
                  <c:v>5000</c:v>
                </c:pt>
                <c:pt idx="2718">
                  <c:v>5000</c:v>
                </c:pt>
                <c:pt idx="2719">
                  <c:v>5000</c:v>
                </c:pt>
                <c:pt idx="2720">
                  <c:v>5000</c:v>
                </c:pt>
                <c:pt idx="2721">
                  <c:v>5000</c:v>
                </c:pt>
                <c:pt idx="2722">
                  <c:v>5000</c:v>
                </c:pt>
                <c:pt idx="2723">
                  <c:v>5000</c:v>
                </c:pt>
                <c:pt idx="2724">
                  <c:v>5000</c:v>
                </c:pt>
                <c:pt idx="2725">
                  <c:v>5000</c:v>
                </c:pt>
                <c:pt idx="2726">
                  <c:v>5000</c:v>
                </c:pt>
                <c:pt idx="2727">
                  <c:v>5000</c:v>
                </c:pt>
                <c:pt idx="2728">
                  <c:v>5000</c:v>
                </c:pt>
                <c:pt idx="2729">
                  <c:v>5000</c:v>
                </c:pt>
                <c:pt idx="2730">
                  <c:v>5000</c:v>
                </c:pt>
                <c:pt idx="2731">
                  <c:v>5000</c:v>
                </c:pt>
                <c:pt idx="2732">
                  <c:v>5000</c:v>
                </c:pt>
                <c:pt idx="2733">
                  <c:v>5000</c:v>
                </c:pt>
                <c:pt idx="2734">
                  <c:v>5000</c:v>
                </c:pt>
                <c:pt idx="2735">
                  <c:v>5000</c:v>
                </c:pt>
                <c:pt idx="2736">
                  <c:v>5000</c:v>
                </c:pt>
                <c:pt idx="2737">
                  <c:v>5000</c:v>
                </c:pt>
                <c:pt idx="2738">
                  <c:v>5000</c:v>
                </c:pt>
                <c:pt idx="2739">
                  <c:v>5000</c:v>
                </c:pt>
                <c:pt idx="2740">
                  <c:v>5000</c:v>
                </c:pt>
                <c:pt idx="2741">
                  <c:v>5000</c:v>
                </c:pt>
                <c:pt idx="2742">
                  <c:v>5000</c:v>
                </c:pt>
                <c:pt idx="2743">
                  <c:v>5000</c:v>
                </c:pt>
                <c:pt idx="2744">
                  <c:v>5000</c:v>
                </c:pt>
                <c:pt idx="2745">
                  <c:v>5000</c:v>
                </c:pt>
                <c:pt idx="2746">
                  <c:v>5000</c:v>
                </c:pt>
                <c:pt idx="2747">
                  <c:v>5000</c:v>
                </c:pt>
                <c:pt idx="2748">
                  <c:v>5000</c:v>
                </c:pt>
                <c:pt idx="2749">
                  <c:v>5000</c:v>
                </c:pt>
                <c:pt idx="2750">
                  <c:v>5000</c:v>
                </c:pt>
                <c:pt idx="2751">
                  <c:v>5000</c:v>
                </c:pt>
                <c:pt idx="2752">
                  <c:v>5000</c:v>
                </c:pt>
                <c:pt idx="2753">
                  <c:v>5000</c:v>
                </c:pt>
                <c:pt idx="2754">
                  <c:v>5000</c:v>
                </c:pt>
                <c:pt idx="2755">
                  <c:v>5000</c:v>
                </c:pt>
                <c:pt idx="2756">
                  <c:v>5000</c:v>
                </c:pt>
                <c:pt idx="2757">
                  <c:v>5000</c:v>
                </c:pt>
                <c:pt idx="2758">
                  <c:v>5000</c:v>
                </c:pt>
                <c:pt idx="2759">
                  <c:v>5000</c:v>
                </c:pt>
                <c:pt idx="2760">
                  <c:v>5000</c:v>
                </c:pt>
                <c:pt idx="2761">
                  <c:v>5000</c:v>
                </c:pt>
                <c:pt idx="2762">
                  <c:v>5000</c:v>
                </c:pt>
                <c:pt idx="2763">
                  <c:v>5000</c:v>
                </c:pt>
                <c:pt idx="2764">
                  <c:v>5000</c:v>
                </c:pt>
                <c:pt idx="2765">
                  <c:v>5000</c:v>
                </c:pt>
                <c:pt idx="2766">
                  <c:v>5000</c:v>
                </c:pt>
                <c:pt idx="2767">
                  <c:v>5000</c:v>
                </c:pt>
                <c:pt idx="2768">
                  <c:v>5000</c:v>
                </c:pt>
                <c:pt idx="2769">
                  <c:v>5000</c:v>
                </c:pt>
                <c:pt idx="2770">
                  <c:v>5000</c:v>
                </c:pt>
                <c:pt idx="2771">
                  <c:v>5000</c:v>
                </c:pt>
                <c:pt idx="2772">
                  <c:v>5000</c:v>
                </c:pt>
                <c:pt idx="2773">
                  <c:v>5000</c:v>
                </c:pt>
                <c:pt idx="2774">
                  <c:v>5000</c:v>
                </c:pt>
                <c:pt idx="2775">
                  <c:v>5000</c:v>
                </c:pt>
                <c:pt idx="2776">
                  <c:v>5000</c:v>
                </c:pt>
                <c:pt idx="2777">
                  <c:v>5000</c:v>
                </c:pt>
                <c:pt idx="2778">
                  <c:v>5000</c:v>
                </c:pt>
                <c:pt idx="2779">
                  <c:v>5000</c:v>
                </c:pt>
                <c:pt idx="2780">
                  <c:v>5000</c:v>
                </c:pt>
                <c:pt idx="2781">
                  <c:v>5000</c:v>
                </c:pt>
                <c:pt idx="2782">
                  <c:v>5000</c:v>
                </c:pt>
                <c:pt idx="2783">
                  <c:v>5000</c:v>
                </c:pt>
                <c:pt idx="2784">
                  <c:v>5000</c:v>
                </c:pt>
                <c:pt idx="2785">
                  <c:v>5000</c:v>
                </c:pt>
                <c:pt idx="2786">
                  <c:v>5000</c:v>
                </c:pt>
                <c:pt idx="2787">
                  <c:v>5000</c:v>
                </c:pt>
                <c:pt idx="2788">
                  <c:v>5000</c:v>
                </c:pt>
                <c:pt idx="2789">
                  <c:v>5000</c:v>
                </c:pt>
                <c:pt idx="2790">
                  <c:v>5000</c:v>
                </c:pt>
                <c:pt idx="2791">
                  <c:v>5000</c:v>
                </c:pt>
                <c:pt idx="2792">
                  <c:v>5000</c:v>
                </c:pt>
                <c:pt idx="2793">
                  <c:v>5000</c:v>
                </c:pt>
                <c:pt idx="2794">
                  <c:v>5000</c:v>
                </c:pt>
                <c:pt idx="2795">
                  <c:v>5000</c:v>
                </c:pt>
                <c:pt idx="2796">
                  <c:v>5000</c:v>
                </c:pt>
                <c:pt idx="2797">
                  <c:v>5000</c:v>
                </c:pt>
                <c:pt idx="2798">
                  <c:v>5000</c:v>
                </c:pt>
                <c:pt idx="2799">
                  <c:v>5000</c:v>
                </c:pt>
                <c:pt idx="2800">
                  <c:v>5000</c:v>
                </c:pt>
                <c:pt idx="2801">
                  <c:v>5000</c:v>
                </c:pt>
                <c:pt idx="2802">
                  <c:v>5000</c:v>
                </c:pt>
                <c:pt idx="2803">
                  <c:v>5000</c:v>
                </c:pt>
                <c:pt idx="2804">
                  <c:v>5000</c:v>
                </c:pt>
                <c:pt idx="2805">
                  <c:v>5000</c:v>
                </c:pt>
                <c:pt idx="2806">
                  <c:v>5000</c:v>
                </c:pt>
                <c:pt idx="2807">
                  <c:v>5000</c:v>
                </c:pt>
                <c:pt idx="2808">
                  <c:v>5000</c:v>
                </c:pt>
                <c:pt idx="2809">
                  <c:v>5000</c:v>
                </c:pt>
                <c:pt idx="2810">
                  <c:v>5000</c:v>
                </c:pt>
                <c:pt idx="2811">
                  <c:v>5000</c:v>
                </c:pt>
                <c:pt idx="2812">
                  <c:v>5000</c:v>
                </c:pt>
                <c:pt idx="2813">
                  <c:v>5000</c:v>
                </c:pt>
                <c:pt idx="2814">
                  <c:v>5000</c:v>
                </c:pt>
                <c:pt idx="2815">
                  <c:v>5000</c:v>
                </c:pt>
                <c:pt idx="2816">
                  <c:v>5000</c:v>
                </c:pt>
                <c:pt idx="2817">
                  <c:v>5000</c:v>
                </c:pt>
                <c:pt idx="2818">
                  <c:v>5000</c:v>
                </c:pt>
                <c:pt idx="2819">
                  <c:v>5000</c:v>
                </c:pt>
                <c:pt idx="2820">
                  <c:v>5000</c:v>
                </c:pt>
                <c:pt idx="2821">
                  <c:v>5000</c:v>
                </c:pt>
                <c:pt idx="2822">
                  <c:v>5000</c:v>
                </c:pt>
                <c:pt idx="2823">
                  <c:v>5000</c:v>
                </c:pt>
                <c:pt idx="2824">
                  <c:v>5000</c:v>
                </c:pt>
                <c:pt idx="2825">
                  <c:v>5000</c:v>
                </c:pt>
                <c:pt idx="2826">
                  <c:v>5000</c:v>
                </c:pt>
                <c:pt idx="2827">
                  <c:v>5000</c:v>
                </c:pt>
                <c:pt idx="2828">
                  <c:v>5000</c:v>
                </c:pt>
                <c:pt idx="2829">
                  <c:v>5000</c:v>
                </c:pt>
                <c:pt idx="2830">
                  <c:v>5000</c:v>
                </c:pt>
                <c:pt idx="2831">
                  <c:v>5000</c:v>
                </c:pt>
                <c:pt idx="2832">
                  <c:v>5000</c:v>
                </c:pt>
                <c:pt idx="2833">
                  <c:v>5000</c:v>
                </c:pt>
                <c:pt idx="2834">
                  <c:v>5000</c:v>
                </c:pt>
                <c:pt idx="2835">
                  <c:v>5000</c:v>
                </c:pt>
                <c:pt idx="2836">
                  <c:v>5000</c:v>
                </c:pt>
                <c:pt idx="2837">
                  <c:v>5000</c:v>
                </c:pt>
                <c:pt idx="2838">
                  <c:v>5000</c:v>
                </c:pt>
                <c:pt idx="2839">
                  <c:v>5000</c:v>
                </c:pt>
                <c:pt idx="2840">
                  <c:v>5000</c:v>
                </c:pt>
                <c:pt idx="2841">
                  <c:v>5000</c:v>
                </c:pt>
                <c:pt idx="2842">
                  <c:v>5000</c:v>
                </c:pt>
                <c:pt idx="2843">
                  <c:v>5000</c:v>
                </c:pt>
                <c:pt idx="2844">
                  <c:v>5000</c:v>
                </c:pt>
                <c:pt idx="2845">
                  <c:v>5000</c:v>
                </c:pt>
                <c:pt idx="2846">
                  <c:v>5000</c:v>
                </c:pt>
                <c:pt idx="2847">
                  <c:v>5000</c:v>
                </c:pt>
                <c:pt idx="2848">
                  <c:v>5000</c:v>
                </c:pt>
                <c:pt idx="2849">
                  <c:v>5000</c:v>
                </c:pt>
                <c:pt idx="2850">
                  <c:v>5000</c:v>
                </c:pt>
                <c:pt idx="2851">
                  <c:v>5000</c:v>
                </c:pt>
                <c:pt idx="2852">
                  <c:v>5000</c:v>
                </c:pt>
                <c:pt idx="2853">
                  <c:v>5000</c:v>
                </c:pt>
                <c:pt idx="2854">
                  <c:v>5000</c:v>
                </c:pt>
                <c:pt idx="2855">
                  <c:v>5000</c:v>
                </c:pt>
                <c:pt idx="2856">
                  <c:v>5000</c:v>
                </c:pt>
                <c:pt idx="2857">
                  <c:v>5000</c:v>
                </c:pt>
                <c:pt idx="2858">
                  <c:v>5000</c:v>
                </c:pt>
                <c:pt idx="2859">
                  <c:v>5000</c:v>
                </c:pt>
                <c:pt idx="2860">
                  <c:v>5000</c:v>
                </c:pt>
                <c:pt idx="2861">
                  <c:v>5000</c:v>
                </c:pt>
                <c:pt idx="2862">
                  <c:v>5000</c:v>
                </c:pt>
                <c:pt idx="2863">
                  <c:v>5000</c:v>
                </c:pt>
                <c:pt idx="2864">
                  <c:v>5000</c:v>
                </c:pt>
                <c:pt idx="2865">
                  <c:v>5000</c:v>
                </c:pt>
                <c:pt idx="2866">
                  <c:v>5000</c:v>
                </c:pt>
                <c:pt idx="2867">
                  <c:v>5000</c:v>
                </c:pt>
                <c:pt idx="2868">
                  <c:v>5000</c:v>
                </c:pt>
                <c:pt idx="2869">
                  <c:v>5000</c:v>
                </c:pt>
                <c:pt idx="2870">
                  <c:v>5000</c:v>
                </c:pt>
                <c:pt idx="2871">
                  <c:v>5000</c:v>
                </c:pt>
                <c:pt idx="2872">
                  <c:v>5000</c:v>
                </c:pt>
                <c:pt idx="2873">
                  <c:v>5000</c:v>
                </c:pt>
                <c:pt idx="2874">
                  <c:v>5000</c:v>
                </c:pt>
                <c:pt idx="2875">
                  <c:v>5000</c:v>
                </c:pt>
                <c:pt idx="2876">
                  <c:v>5000</c:v>
                </c:pt>
                <c:pt idx="2877">
                  <c:v>5000</c:v>
                </c:pt>
                <c:pt idx="2878">
                  <c:v>5000</c:v>
                </c:pt>
                <c:pt idx="2879">
                  <c:v>5000</c:v>
                </c:pt>
                <c:pt idx="2880">
                  <c:v>5000</c:v>
                </c:pt>
                <c:pt idx="2881">
                  <c:v>5000</c:v>
                </c:pt>
                <c:pt idx="2882">
                  <c:v>5000</c:v>
                </c:pt>
                <c:pt idx="2883">
                  <c:v>5000</c:v>
                </c:pt>
                <c:pt idx="2884">
                  <c:v>5000</c:v>
                </c:pt>
                <c:pt idx="2885">
                  <c:v>5000</c:v>
                </c:pt>
                <c:pt idx="2886">
                  <c:v>5000</c:v>
                </c:pt>
                <c:pt idx="2887">
                  <c:v>5000</c:v>
                </c:pt>
                <c:pt idx="2888">
                  <c:v>5000</c:v>
                </c:pt>
                <c:pt idx="2889">
                  <c:v>5000</c:v>
                </c:pt>
                <c:pt idx="2890">
                  <c:v>5000</c:v>
                </c:pt>
                <c:pt idx="2891">
                  <c:v>5000</c:v>
                </c:pt>
                <c:pt idx="2892">
                  <c:v>5000</c:v>
                </c:pt>
                <c:pt idx="2893">
                  <c:v>5000</c:v>
                </c:pt>
                <c:pt idx="2894">
                  <c:v>5000</c:v>
                </c:pt>
                <c:pt idx="2895">
                  <c:v>5000</c:v>
                </c:pt>
                <c:pt idx="2896">
                  <c:v>5000</c:v>
                </c:pt>
                <c:pt idx="2897">
                  <c:v>5000</c:v>
                </c:pt>
                <c:pt idx="2898">
                  <c:v>5000</c:v>
                </c:pt>
                <c:pt idx="2899">
                  <c:v>5000</c:v>
                </c:pt>
                <c:pt idx="2900">
                  <c:v>5000</c:v>
                </c:pt>
                <c:pt idx="2901">
                  <c:v>5000</c:v>
                </c:pt>
                <c:pt idx="2902">
                  <c:v>5000</c:v>
                </c:pt>
                <c:pt idx="2903">
                  <c:v>5000</c:v>
                </c:pt>
                <c:pt idx="2904">
                  <c:v>5000</c:v>
                </c:pt>
                <c:pt idx="2905">
                  <c:v>5000</c:v>
                </c:pt>
                <c:pt idx="2906">
                  <c:v>5000</c:v>
                </c:pt>
                <c:pt idx="2907">
                  <c:v>5000</c:v>
                </c:pt>
                <c:pt idx="2908">
                  <c:v>5000</c:v>
                </c:pt>
                <c:pt idx="2909">
                  <c:v>5000</c:v>
                </c:pt>
                <c:pt idx="2910">
                  <c:v>5000</c:v>
                </c:pt>
                <c:pt idx="2911">
                  <c:v>5000</c:v>
                </c:pt>
                <c:pt idx="2912">
                  <c:v>5000</c:v>
                </c:pt>
                <c:pt idx="2913">
                  <c:v>5000</c:v>
                </c:pt>
                <c:pt idx="2914">
                  <c:v>5000</c:v>
                </c:pt>
                <c:pt idx="2915">
                  <c:v>5000</c:v>
                </c:pt>
                <c:pt idx="2916">
                  <c:v>5000</c:v>
                </c:pt>
                <c:pt idx="2917">
                  <c:v>5000</c:v>
                </c:pt>
                <c:pt idx="2918">
                  <c:v>5000</c:v>
                </c:pt>
                <c:pt idx="2919">
                  <c:v>5000</c:v>
                </c:pt>
                <c:pt idx="2920">
                  <c:v>5000</c:v>
                </c:pt>
                <c:pt idx="2921">
                  <c:v>5000</c:v>
                </c:pt>
                <c:pt idx="2922">
                  <c:v>5000</c:v>
                </c:pt>
                <c:pt idx="2923">
                  <c:v>5000</c:v>
                </c:pt>
                <c:pt idx="2924">
                  <c:v>5000</c:v>
                </c:pt>
                <c:pt idx="2925">
                  <c:v>5000</c:v>
                </c:pt>
                <c:pt idx="2926">
                  <c:v>5000</c:v>
                </c:pt>
                <c:pt idx="2927">
                  <c:v>5000</c:v>
                </c:pt>
                <c:pt idx="2928">
                  <c:v>5000</c:v>
                </c:pt>
                <c:pt idx="2929">
                  <c:v>5000</c:v>
                </c:pt>
                <c:pt idx="2930">
                  <c:v>5000</c:v>
                </c:pt>
                <c:pt idx="2931">
                  <c:v>5000</c:v>
                </c:pt>
                <c:pt idx="2932">
                  <c:v>5000</c:v>
                </c:pt>
                <c:pt idx="2933">
                  <c:v>5000</c:v>
                </c:pt>
                <c:pt idx="2934">
                  <c:v>5000</c:v>
                </c:pt>
                <c:pt idx="2935">
                  <c:v>5000</c:v>
                </c:pt>
                <c:pt idx="2936">
                  <c:v>5000</c:v>
                </c:pt>
                <c:pt idx="2937">
                  <c:v>5000</c:v>
                </c:pt>
                <c:pt idx="2938">
                  <c:v>5000</c:v>
                </c:pt>
                <c:pt idx="2939">
                  <c:v>5000</c:v>
                </c:pt>
                <c:pt idx="2940">
                  <c:v>5000</c:v>
                </c:pt>
                <c:pt idx="2941">
                  <c:v>5000</c:v>
                </c:pt>
                <c:pt idx="2942">
                  <c:v>5000</c:v>
                </c:pt>
                <c:pt idx="2943">
                  <c:v>5000</c:v>
                </c:pt>
                <c:pt idx="2944">
                  <c:v>5000</c:v>
                </c:pt>
                <c:pt idx="2945">
                  <c:v>5000</c:v>
                </c:pt>
                <c:pt idx="2946">
                  <c:v>5000</c:v>
                </c:pt>
                <c:pt idx="2947">
                  <c:v>5000</c:v>
                </c:pt>
                <c:pt idx="2948">
                  <c:v>5000</c:v>
                </c:pt>
                <c:pt idx="2949">
                  <c:v>5000</c:v>
                </c:pt>
                <c:pt idx="2950">
                  <c:v>5000</c:v>
                </c:pt>
                <c:pt idx="2951">
                  <c:v>5000</c:v>
                </c:pt>
                <c:pt idx="2952">
                  <c:v>5000</c:v>
                </c:pt>
                <c:pt idx="2953">
                  <c:v>5000</c:v>
                </c:pt>
                <c:pt idx="2954">
                  <c:v>5000</c:v>
                </c:pt>
                <c:pt idx="2955">
                  <c:v>5000</c:v>
                </c:pt>
                <c:pt idx="2956">
                  <c:v>5000</c:v>
                </c:pt>
                <c:pt idx="2957">
                  <c:v>5000</c:v>
                </c:pt>
                <c:pt idx="2958">
                  <c:v>5000</c:v>
                </c:pt>
                <c:pt idx="2959">
                  <c:v>5000</c:v>
                </c:pt>
                <c:pt idx="2960">
                  <c:v>5000</c:v>
                </c:pt>
                <c:pt idx="2961">
                  <c:v>5000</c:v>
                </c:pt>
                <c:pt idx="2962">
                  <c:v>5000</c:v>
                </c:pt>
                <c:pt idx="2963">
                  <c:v>5000</c:v>
                </c:pt>
                <c:pt idx="2964">
                  <c:v>5000</c:v>
                </c:pt>
                <c:pt idx="2965">
                  <c:v>5000</c:v>
                </c:pt>
                <c:pt idx="2966">
                  <c:v>5000</c:v>
                </c:pt>
                <c:pt idx="2967">
                  <c:v>5000</c:v>
                </c:pt>
                <c:pt idx="2968">
                  <c:v>5000</c:v>
                </c:pt>
                <c:pt idx="2969">
                  <c:v>5000</c:v>
                </c:pt>
                <c:pt idx="2970">
                  <c:v>5000</c:v>
                </c:pt>
                <c:pt idx="2971">
                  <c:v>5000</c:v>
                </c:pt>
                <c:pt idx="2972">
                  <c:v>5000</c:v>
                </c:pt>
                <c:pt idx="2973">
                  <c:v>5000</c:v>
                </c:pt>
                <c:pt idx="2974">
                  <c:v>5000</c:v>
                </c:pt>
                <c:pt idx="2975">
                  <c:v>5000</c:v>
                </c:pt>
                <c:pt idx="2976">
                  <c:v>5000</c:v>
                </c:pt>
                <c:pt idx="2977">
                  <c:v>5000</c:v>
                </c:pt>
                <c:pt idx="2978">
                  <c:v>5000</c:v>
                </c:pt>
                <c:pt idx="2979">
                  <c:v>5000</c:v>
                </c:pt>
                <c:pt idx="2980">
                  <c:v>5000</c:v>
                </c:pt>
                <c:pt idx="2981">
                  <c:v>5000</c:v>
                </c:pt>
                <c:pt idx="2982">
                  <c:v>5000</c:v>
                </c:pt>
                <c:pt idx="2983">
                  <c:v>5000</c:v>
                </c:pt>
                <c:pt idx="2984">
                  <c:v>5000</c:v>
                </c:pt>
                <c:pt idx="2985">
                  <c:v>5000</c:v>
                </c:pt>
                <c:pt idx="2986">
                  <c:v>5000</c:v>
                </c:pt>
                <c:pt idx="2987">
                  <c:v>5000</c:v>
                </c:pt>
                <c:pt idx="2988">
                  <c:v>5000</c:v>
                </c:pt>
                <c:pt idx="2989">
                  <c:v>5000</c:v>
                </c:pt>
                <c:pt idx="2990">
                  <c:v>5000</c:v>
                </c:pt>
                <c:pt idx="2991">
                  <c:v>5000</c:v>
                </c:pt>
                <c:pt idx="2992">
                  <c:v>5000</c:v>
                </c:pt>
                <c:pt idx="2993">
                  <c:v>5000</c:v>
                </c:pt>
                <c:pt idx="2994">
                  <c:v>5000</c:v>
                </c:pt>
                <c:pt idx="2995">
                  <c:v>5000</c:v>
                </c:pt>
                <c:pt idx="2996">
                  <c:v>5000</c:v>
                </c:pt>
                <c:pt idx="2997">
                  <c:v>5000</c:v>
                </c:pt>
                <c:pt idx="2998">
                  <c:v>5000</c:v>
                </c:pt>
                <c:pt idx="2999">
                  <c:v>5000</c:v>
                </c:pt>
                <c:pt idx="3000">
                  <c:v>5000</c:v>
                </c:pt>
                <c:pt idx="3001">
                  <c:v>3583.88930526997</c:v>
                </c:pt>
                <c:pt idx="3002">
                  <c:v>3582.3335073191702</c:v>
                </c:pt>
                <c:pt idx="3003">
                  <c:v>3580.77691511069</c:v>
                </c:pt>
                <c:pt idx="3004">
                  <c:v>3579.2195296814498</c:v>
                </c:pt>
                <c:pt idx="3005">
                  <c:v>3577.66135207038</c:v>
                </c:pt>
                <c:pt idx="3006">
                  <c:v>3576.1023833183699</c:v>
                </c:pt>
                <c:pt idx="3007">
                  <c:v>3574.5426244683299</c:v>
                </c:pt>
                <c:pt idx="3008">
                  <c:v>3572.9820765651698</c:v>
                </c:pt>
                <c:pt idx="3009">
                  <c:v>3571.4207406557598</c:v>
                </c:pt>
                <c:pt idx="3010">
                  <c:v>3569.8586177889802</c:v>
                </c:pt>
                <c:pt idx="3011">
                  <c:v>3568.2957090156801</c:v>
                </c:pt>
                <c:pt idx="3012">
                  <c:v>3566.7320153886899</c:v>
                </c:pt>
                <c:pt idx="3013">
                  <c:v>3565.16753796284</c:v>
                </c:pt>
                <c:pt idx="3014">
                  <c:v>3563.6022777949102</c:v>
                </c:pt>
                <c:pt idx="3015">
                  <c:v>3562.0362359436799</c:v>
                </c:pt>
                <c:pt idx="3016">
                  <c:v>3560.4694134698798</c:v>
                </c:pt>
                <c:pt idx="3017">
                  <c:v>3558.9018114362102</c:v>
                </c:pt>
                <c:pt idx="3018">
                  <c:v>3557.3334309073698</c:v>
                </c:pt>
                <c:pt idx="3019">
                  <c:v>3555.7642729499898</c:v>
                </c:pt>
                <c:pt idx="3020">
                  <c:v>3554.1943386326798</c:v>
                </c:pt>
                <c:pt idx="3021">
                  <c:v>3552.6236290259999</c:v>
                </c:pt>
                <c:pt idx="3022">
                  <c:v>3551.05214520248</c:v>
                </c:pt>
                <c:pt idx="3023">
                  <c:v>3549.4798882365999</c:v>
                </c:pt>
                <c:pt idx="3024">
                  <c:v>3547.9068592048002</c:v>
                </c:pt>
                <c:pt idx="3025">
                  <c:v>3546.3330591854501</c:v>
                </c:pt>
                <c:pt idx="3026">
                  <c:v>3544.7584892589002</c:v>
                </c:pt>
                <c:pt idx="3027">
                  <c:v>3543.1831505074201</c:v>
                </c:pt>
                <c:pt idx="3028">
                  <c:v>3541.6070440152398</c:v>
                </c:pt>
                <c:pt idx="3029">
                  <c:v>3540.0301708685201</c:v>
                </c:pt>
                <c:pt idx="3030">
                  <c:v>3538.4525321553701</c:v>
                </c:pt>
                <c:pt idx="3031">
                  <c:v>3536.8741289658201</c:v>
                </c:pt>
                <c:pt idx="3032">
                  <c:v>3535.2949623918598</c:v>
                </c:pt>
                <c:pt idx="3033">
                  <c:v>3533.71503352738</c:v>
                </c:pt>
                <c:pt idx="3034">
                  <c:v>3532.1343434682299</c:v>
                </c:pt>
                <c:pt idx="3035">
                  <c:v>3530.55289331216</c:v>
                </c:pt>
                <c:pt idx="3036">
                  <c:v>3528.97068415885</c:v>
                </c:pt>
                <c:pt idx="3037">
                  <c:v>3527.3877171099298</c:v>
                </c:pt>
                <c:pt idx="3038">
                  <c:v>3525.8039932689098</c:v>
                </c:pt>
                <c:pt idx="3039">
                  <c:v>3524.21951374123</c:v>
                </c:pt>
                <c:pt idx="3040">
                  <c:v>3522.6342796342501</c:v>
                </c:pt>
                <c:pt idx="3041">
                  <c:v>3521.0482920572399</c:v>
                </c:pt>
                <c:pt idx="3042">
                  <c:v>3519.46155212137</c:v>
                </c:pt>
                <c:pt idx="3043">
                  <c:v>3517.87406093973</c:v>
                </c:pt>
                <c:pt idx="3044">
                  <c:v>3516.2858196273</c:v>
                </c:pt>
                <c:pt idx="3045">
                  <c:v>3514.69682930097</c:v>
                </c:pt>
                <c:pt idx="3046">
                  <c:v>3513.1070910795202</c:v>
                </c:pt>
                <c:pt idx="3047">
                  <c:v>3511.51660608363</c:v>
                </c:pt>
                <c:pt idx="3048">
                  <c:v>3509.9253754358901</c:v>
                </c:pt>
                <c:pt idx="3049">
                  <c:v>3508.3334002607498</c:v>
                </c:pt>
                <c:pt idx="3050">
                  <c:v>3506.7406816845601</c:v>
                </c:pt>
                <c:pt idx="3051">
                  <c:v>3505.1472208355699</c:v>
                </c:pt>
                <c:pt idx="3052">
                  <c:v>3503.5530188439002</c:v>
                </c:pt>
                <c:pt idx="3053">
                  <c:v>3501.9580768415399</c:v>
                </c:pt>
                <c:pt idx="3054">
                  <c:v>3500.3623959623701</c:v>
                </c:pt>
                <c:pt idx="3055">
                  <c:v>3498.7659773421501</c:v>
                </c:pt>
                <c:pt idx="3056">
                  <c:v>3497.1688221185</c:v>
                </c:pt>
                <c:pt idx="3057">
                  <c:v>3495.5709314309102</c:v>
                </c:pt>
                <c:pt idx="3058">
                  <c:v>3493.9723064207501</c:v>
                </c:pt>
                <c:pt idx="3059">
                  <c:v>3492.3729482312301</c:v>
                </c:pt>
                <c:pt idx="3060">
                  <c:v>3490.7728580074499</c:v>
                </c:pt>
                <c:pt idx="3061">
                  <c:v>3489.1720368963402</c:v>
                </c:pt>
                <c:pt idx="3062">
                  <c:v>3487.5704860467099</c:v>
                </c:pt>
                <c:pt idx="3063">
                  <c:v>3485.96820660921</c:v>
                </c:pt>
                <c:pt idx="3064">
                  <c:v>3484.3651997363399</c:v>
                </c:pt>
                <c:pt idx="3065">
                  <c:v>3482.7614665824499</c:v>
                </c:pt>
                <c:pt idx="3066">
                  <c:v>3481.15700830373</c:v>
                </c:pt>
                <c:pt idx="3067">
                  <c:v>3479.5518260582198</c:v>
                </c:pt>
                <c:pt idx="3068">
                  <c:v>3477.9459210057998</c:v>
                </c:pt>
                <c:pt idx="3069">
                  <c:v>3476.3392943081699</c:v>
                </c:pt>
                <c:pt idx="3070">
                  <c:v>3474.7319471288902</c:v>
                </c:pt>
                <c:pt idx="3071">
                  <c:v>3473.1238806333099</c:v>
                </c:pt>
                <c:pt idx="3072">
                  <c:v>3471.5150959886601</c:v>
                </c:pt>
                <c:pt idx="3073">
                  <c:v>3469.9055943639501</c:v>
                </c:pt>
                <c:pt idx="3074">
                  <c:v>3468.2953769300402</c:v>
                </c:pt>
                <c:pt idx="3075">
                  <c:v>3466.6844448595898</c:v>
                </c:pt>
                <c:pt idx="3076">
                  <c:v>3465.0727993270998</c:v>
                </c:pt>
                <c:pt idx="3077">
                  <c:v>3463.4604415088502</c:v>
                </c:pt>
                <c:pt idx="3078">
                  <c:v>3461.8473725829599</c:v>
                </c:pt>
                <c:pt idx="3079">
                  <c:v>3460.2335937293501</c:v>
                </c:pt>
                <c:pt idx="3080">
                  <c:v>3458.61910612974</c:v>
                </c:pt>
                <c:pt idx="3081">
                  <c:v>3457.00391096766</c:v>
                </c:pt>
                <c:pt idx="3082">
                  <c:v>3455.38800942841</c:v>
                </c:pt>
                <c:pt idx="3083">
                  <c:v>3453.7714026991398</c:v>
                </c:pt>
                <c:pt idx="3084">
                  <c:v>3452.15409196874</c:v>
                </c:pt>
                <c:pt idx="3085">
                  <c:v>3450.5360784279301</c:v>
                </c:pt>
                <c:pt idx="3086">
                  <c:v>3448.91736326918</c:v>
                </c:pt>
                <c:pt idx="3087">
                  <c:v>3447.2979476867799</c:v>
                </c:pt>
                <c:pt idx="3088">
                  <c:v>3445.67783287678</c:v>
                </c:pt>
                <c:pt idx="3089">
                  <c:v>3444.0570200370198</c:v>
                </c:pt>
                <c:pt idx="3090">
                  <c:v>3442.4355103671001</c:v>
                </c:pt>
                <c:pt idx="3091">
                  <c:v>3440.81330506841</c:v>
                </c:pt>
                <c:pt idx="3092">
                  <c:v>3439.1904053440899</c:v>
                </c:pt>
                <c:pt idx="3093">
                  <c:v>3437.5668123990699</c:v>
                </c:pt>
                <c:pt idx="3094">
                  <c:v>3435.9425274400301</c:v>
                </c:pt>
                <c:pt idx="3095">
                  <c:v>3434.31755167541</c:v>
                </c:pt>
                <c:pt idx="3096">
                  <c:v>3432.6918863154001</c:v>
                </c:pt>
                <c:pt idx="3097">
                  <c:v>3431.0655325719699</c:v>
                </c:pt>
                <c:pt idx="3098">
                  <c:v>3429.4384916588101</c:v>
                </c:pt>
                <c:pt idx="3099">
                  <c:v>3427.8107647913798</c:v>
                </c:pt>
                <c:pt idx="3100">
                  <c:v>3426.1823531868799</c:v>
                </c:pt>
                <c:pt idx="3101">
                  <c:v>3424.5532580642398</c:v>
                </c:pt>
                <c:pt idx="3102">
                  <c:v>3422.92348064415</c:v>
                </c:pt>
                <c:pt idx="3103">
                  <c:v>3421.2930221490201</c:v>
                </c:pt>
                <c:pt idx="3104">
                  <c:v>3419.6618838029999</c:v>
                </c:pt>
                <c:pt idx="3105">
                  <c:v>3418.0300668319601</c:v>
                </c:pt>
                <c:pt idx="3106">
                  <c:v>3416.3975724635102</c:v>
                </c:pt>
                <c:pt idx="3107">
                  <c:v>3414.7644019269801</c:v>
                </c:pt>
                <c:pt idx="3108">
                  <c:v>3413.13055645342</c:v>
                </c:pt>
                <c:pt idx="3109">
                  <c:v>3411.49603727558</c:v>
                </c:pt>
                <c:pt idx="3110">
                  <c:v>3409.8608456279599</c:v>
                </c:pt>
                <c:pt idx="3111">
                  <c:v>3408.2249827467299</c:v>
                </c:pt>
                <c:pt idx="3112">
                  <c:v>3406.5884498698001</c:v>
                </c:pt>
                <c:pt idx="3113">
                  <c:v>3404.95124823677</c:v>
                </c:pt>
                <c:pt idx="3114">
                  <c:v>3403.3133790889501</c:v>
                </c:pt>
                <c:pt idx="3115">
                  <c:v>3401.6748436693301</c:v>
                </c:pt>
                <c:pt idx="3116">
                  <c:v>3400.0356432226099</c:v>
                </c:pt>
                <c:pt idx="3117">
                  <c:v>3398.3957789951801</c:v>
                </c:pt>
                <c:pt idx="3118">
                  <c:v>3396.7552522351202</c:v>
                </c:pt>
                <c:pt idx="3119">
                  <c:v>3395.1140641921902</c:v>
                </c:pt>
                <c:pt idx="3120">
                  <c:v>3393.4722161178302</c:v>
                </c:pt>
                <c:pt idx="3121">
                  <c:v>3391.8297092651801</c:v>
                </c:pt>
                <c:pt idx="3122">
                  <c:v>3390.1865448890198</c:v>
                </c:pt>
                <c:pt idx="3123">
                  <c:v>3388.54272424583</c:v>
                </c:pt>
                <c:pt idx="3124">
                  <c:v>3386.8982485937499</c:v>
                </c:pt>
                <c:pt idx="3125">
                  <c:v>3385.25311919259</c:v>
                </c:pt>
                <c:pt idx="3126">
                  <c:v>3383.6073373038198</c:v>
                </c:pt>
                <c:pt idx="3127">
                  <c:v>3381.9609041905601</c:v>
                </c:pt>
                <c:pt idx="3128">
                  <c:v>3380.3138211176001</c:v>
                </c:pt>
                <c:pt idx="3129">
                  <c:v>3378.6660893513699</c:v>
                </c:pt>
                <c:pt idx="3130">
                  <c:v>3377.0177101599702</c:v>
                </c:pt>
                <c:pt idx="3131">
                  <c:v>3375.3686848131301</c:v>
                </c:pt>
                <c:pt idx="3132">
                  <c:v>3373.7190145822101</c:v>
                </c:pt>
                <c:pt idx="3133">
                  <c:v>3372.0687007402498</c:v>
                </c:pt>
                <c:pt idx="3134">
                  <c:v>3370.4177445618802</c:v>
                </c:pt>
                <c:pt idx="3135">
                  <c:v>3368.7661473233902</c:v>
                </c:pt>
                <c:pt idx="3136">
                  <c:v>3367.1139103026899</c:v>
                </c:pt>
                <c:pt idx="3137">
                  <c:v>3365.46103477933</c:v>
                </c:pt>
                <c:pt idx="3138">
                  <c:v>3363.8075220344599</c:v>
                </c:pt>
                <c:pt idx="3139">
                  <c:v>3362.15337335087</c:v>
                </c:pt>
                <c:pt idx="3140">
                  <c:v>3360.49859001295</c:v>
                </c:pt>
                <c:pt idx="3141">
                  <c:v>3358.84317330671</c:v>
                </c:pt>
                <c:pt idx="3142">
                  <c:v>3357.1871245197699</c:v>
                </c:pt>
                <c:pt idx="3143">
                  <c:v>3355.5304449413502</c:v>
                </c:pt>
                <c:pt idx="3144">
                  <c:v>3353.8731358622899</c:v>
                </c:pt>
                <c:pt idx="3145">
                  <c:v>3352.2151985749902</c:v>
                </c:pt>
                <c:pt idx="3146">
                  <c:v>3350.5566343734999</c:v>
                </c:pt>
                <c:pt idx="3147">
                  <c:v>3348.89744455341</c:v>
                </c:pt>
                <c:pt idx="3148">
                  <c:v>3347.2376304119198</c:v>
                </c:pt>
                <c:pt idx="3149">
                  <c:v>3345.5771932478401</c:v>
                </c:pt>
                <c:pt idx="3150">
                  <c:v>3343.9161343615101</c:v>
                </c:pt>
                <c:pt idx="3151">
                  <c:v>3342.2544550548901</c:v>
                </c:pt>
                <c:pt idx="3152">
                  <c:v>3340.5921566314901</c:v>
                </c:pt>
                <c:pt idx="3153">
                  <c:v>3338.92924039641</c:v>
                </c:pt>
                <c:pt idx="3154">
                  <c:v>3337.26570765631</c:v>
                </c:pt>
                <c:pt idx="3155">
                  <c:v>3335.6015597194</c:v>
                </c:pt>
                <c:pt idx="3156">
                  <c:v>3333.9367978954801</c:v>
                </c:pt>
                <c:pt idx="3157">
                  <c:v>3332.2714234958698</c:v>
                </c:pt>
                <c:pt idx="3158">
                  <c:v>3330.6054378334902</c:v>
                </c:pt>
                <c:pt idx="3159">
                  <c:v>3328.9388422227598</c:v>
                </c:pt>
                <c:pt idx="3160">
                  <c:v>3327.2716379796798</c:v>
                </c:pt>
                <c:pt idx="3161">
                  <c:v>3325.60382642178</c:v>
                </c:pt>
                <c:pt idx="3162">
                  <c:v>3323.9354088681398</c:v>
                </c:pt>
                <c:pt idx="3163">
                  <c:v>3322.26638663936</c:v>
                </c:pt>
                <c:pt idx="3164">
                  <c:v>3320.5967610575899</c:v>
                </c:pt>
                <c:pt idx="3165">
                  <c:v>3318.9265334464899</c:v>
                </c:pt>
                <c:pt idx="3166">
                  <c:v>3317.2557051312501</c:v>
                </c:pt>
                <c:pt idx="3167">
                  <c:v>3315.5842774386001</c:v>
                </c:pt>
                <c:pt idx="3168">
                  <c:v>3313.91225169676</c:v>
                </c:pt>
                <c:pt idx="3169">
                  <c:v>3312.2396292354902</c:v>
                </c:pt>
                <c:pt idx="3170">
                  <c:v>3310.5664113860298</c:v>
                </c:pt>
                <c:pt idx="3171">
                  <c:v>3308.8925994811698</c:v>
                </c:pt>
                <c:pt idx="3172">
                  <c:v>3307.2181948551602</c:v>
                </c:pt>
                <c:pt idx="3173">
                  <c:v>3305.5431988437699</c:v>
                </c:pt>
                <c:pt idx="3174">
                  <c:v>3303.86761278426</c:v>
                </c:pt>
                <c:pt idx="3175">
                  <c:v>3302.1914380153999</c:v>
                </c:pt>
                <c:pt idx="3176">
                  <c:v>3300.5146758774299</c:v>
                </c:pt>
                <c:pt idx="3177">
                  <c:v>3298.83732771208</c:v>
                </c:pt>
                <c:pt idx="3178">
                  <c:v>3297.15939486256</c:v>
                </c:pt>
                <c:pt idx="3179">
                  <c:v>3295.4808786735598</c:v>
                </c:pt>
                <c:pt idx="3180">
                  <c:v>3293.8017804912402</c:v>
                </c:pt>
                <c:pt idx="3181">
                  <c:v>3292.1221016632398</c:v>
                </c:pt>
                <c:pt idx="3182">
                  <c:v>3290.4418435386501</c:v>
                </c:pt>
                <c:pt idx="3183">
                  <c:v>3288.7610074680501</c:v>
                </c:pt>
                <c:pt idx="3184">
                  <c:v>3287.0795948034502</c:v>
                </c:pt>
                <c:pt idx="3185">
                  <c:v>3285.3976068983202</c:v>
                </c:pt>
                <c:pt idx="3186">
                  <c:v>3283.71504510761</c:v>
                </c:pt>
                <c:pt idx="3187">
                  <c:v>3282.0319107876799</c:v>
                </c:pt>
                <c:pt idx="3188">
                  <c:v>3280.34820529636</c:v>
                </c:pt>
                <c:pt idx="3189">
                  <c:v>3278.6639299929102</c:v>
                </c:pt>
                <c:pt idx="3190">
                  <c:v>3276.97908623802</c:v>
                </c:pt>
                <c:pt idx="3191">
                  <c:v>3275.2936753938402</c:v>
                </c:pt>
                <c:pt idx="3192">
                  <c:v>3273.6076988239101</c:v>
                </c:pt>
                <c:pt idx="3193">
                  <c:v>3271.92115789323</c:v>
                </c:pt>
                <c:pt idx="3194">
                  <c:v>3270.2340539682</c:v>
                </c:pt>
                <c:pt idx="3195">
                  <c:v>3268.5463884166502</c:v>
                </c:pt>
                <c:pt idx="3196">
                  <c:v>3266.8581626078098</c:v>
                </c:pt>
                <c:pt idx="3197">
                  <c:v>3265.1693779123402</c:v>
                </c:pt>
                <c:pt idx="3198">
                  <c:v>3263.48003570229</c:v>
                </c:pt>
                <c:pt idx="3199">
                  <c:v>3261.7901373511099</c:v>
                </c:pt>
                <c:pt idx="3200">
                  <c:v>3260.0996842336699</c:v>
                </c:pt>
                <c:pt idx="3201">
                  <c:v>3258.40867772621</c:v>
                </c:pt>
                <c:pt idx="3202">
                  <c:v>3256.7171192063802</c:v>
                </c:pt>
                <c:pt idx="3203">
                  <c:v>3255.0250100531998</c:v>
                </c:pt>
                <c:pt idx="3204">
                  <c:v>3253.33235164709</c:v>
                </c:pt>
                <c:pt idx="3205">
                  <c:v>3251.6391453698302</c:v>
                </c:pt>
                <c:pt idx="3206">
                  <c:v>3249.9453926045999</c:v>
                </c:pt>
                <c:pt idx="3207">
                  <c:v>3248.2510947359301</c:v>
                </c:pt>
                <c:pt idx="3208">
                  <c:v>3246.5562531497299</c:v>
                </c:pt>
                <c:pt idx="3209">
                  <c:v>3244.86086923327</c:v>
                </c:pt>
                <c:pt idx="3210">
                  <c:v>3243.1649443751699</c:v>
                </c:pt>
                <c:pt idx="3211">
                  <c:v>3241.4684799654201</c:v>
                </c:pt>
                <c:pt idx="3212">
                  <c:v>3239.7714773953699</c:v>
                </c:pt>
                <c:pt idx="3213">
                  <c:v>3238.0739380576802</c:v>
                </c:pt>
                <c:pt idx="3214">
                  <c:v>3236.3758633463999</c:v>
                </c:pt>
                <c:pt idx="3215">
                  <c:v>3234.67725465689</c:v>
                </c:pt>
                <c:pt idx="3216">
                  <c:v>3232.9781133858501</c:v>
                </c:pt>
                <c:pt idx="3217">
                  <c:v>3231.2784409313399</c:v>
                </c:pt>
                <c:pt idx="3218">
                  <c:v>3229.5782386926999</c:v>
                </c:pt>
                <c:pt idx="3219">
                  <c:v>3227.87750807063</c:v>
                </c:pt>
                <c:pt idx="3220">
                  <c:v>3226.1762504671501</c:v>
                </c:pt>
                <c:pt idx="3221">
                  <c:v>3224.47446728557</c:v>
                </c:pt>
                <c:pt idx="3222">
                  <c:v>3222.7721599305401</c:v>
                </c:pt>
                <c:pt idx="3223">
                  <c:v>3221.06932980801</c:v>
                </c:pt>
                <c:pt idx="3224">
                  <c:v>3219.3659783252201</c:v>
                </c:pt>
                <c:pt idx="3225">
                  <c:v>3217.6621068907398</c:v>
                </c:pt>
                <c:pt idx="3226">
                  <c:v>3215.9577169144</c:v>
                </c:pt>
                <c:pt idx="3227">
                  <c:v>3214.2528098073499</c:v>
                </c:pt>
                <c:pt idx="3228">
                  <c:v>3212.5473869820198</c:v>
                </c:pt>
                <c:pt idx="3229">
                  <c:v>3210.8414498521201</c:v>
                </c:pt>
                <c:pt idx="3230">
                  <c:v>3209.13499983265</c:v>
                </c:pt>
                <c:pt idx="3231">
                  <c:v>3207.42803833987</c:v>
                </c:pt>
                <c:pt idx="3232">
                  <c:v>3205.7205667913299</c:v>
                </c:pt>
                <c:pt idx="3233">
                  <c:v>3204.0125866058302</c:v>
                </c:pt>
                <c:pt idx="3234">
                  <c:v>3202.3040992034498</c:v>
                </c:pt>
                <c:pt idx="3235">
                  <c:v>3200.5951060055199</c:v>
                </c:pt>
                <c:pt idx="3236">
                  <c:v>3198.8856084346298</c:v>
                </c:pt>
                <c:pt idx="3237">
                  <c:v>3197.1756079146198</c:v>
                </c:pt>
                <c:pt idx="3238">
                  <c:v>3195.4651058705799</c:v>
                </c:pt>
                <c:pt idx="3239">
                  <c:v>3193.7541037288402</c:v>
                </c:pt>
                <c:pt idx="3240">
                  <c:v>3192.0426029169798</c:v>
                </c:pt>
                <c:pt idx="3241">
                  <c:v>3190.3306048637901</c:v>
                </c:pt>
                <c:pt idx="3242">
                  <c:v>3188.6181109993099</c:v>
                </c:pt>
                <c:pt idx="3243">
                  <c:v>3186.9051227548098</c:v>
                </c:pt>
                <c:pt idx="3244">
                  <c:v>3185.1916415627802</c:v>
                </c:pt>
                <c:pt idx="3245">
                  <c:v>3183.47766885691</c:v>
                </c:pt>
                <c:pt idx="3246">
                  <c:v>3181.7632060721298</c:v>
                </c:pt>
                <c:pt idx="3247">
                  <c:v>3180.0482546445701</c:v>
                </c:pt>
                <c:pt idx="3248">
                  <c:v>3178.3328160115698</c:v>
                </c:pt>
                <c:pt idx="3249">
                  <c:v>3176.6168916116599</c:v>
                </c:pt>
                <c:pt idx="3250">
                  <c:v>3174.90048288457</c:v>
                </c:pt>
                <c:pt idx="3251">
                  <c:v>3173.1835912712399</c:v>
                </c:pt>
                <c:pt idx="3252">
                  <c:v>3171.4662182137899</c:v>
                </c:pt>
                <c:pt idx="3253">
                  <c:v>3169.7483651555199</c:v>
                </c:pt>
                <c:pt idx="3254">
                  <c:v>3168.0300335409202</c:v>
                </c:pt>
                <c:pt idx="3255">
                  <c:v>3166.3112248156299</c:v>
                </c:pt>
                <c:pt idx="3256">
                  <c:v>3164.5919404265101</c:v>
                </c:pt>
                <c:pt idx="3257">
                  <c:v>3162.8721818215599</c:v>
                </c:pt>
                <c:pt idx="3258">
                  <c:v>3161.1519504499302</c:v>
                </c:pt>
                <c:pt idx="3259">
                  <c:v>3159.4312477619501</c:v>
                </c:pt>
                <c:pt idx="3260">
                  <c:v>3157.7100752091101</c:v>
                </c:pt>
                <c:pt idx="3261">
                  <c:v>3155.98843424404</c:v>
                </c:pt>
                <c:pt idx="3262">
                  <c:v>3154.26632632052</c:v>
                </c:pt>
                <c:pt idx="3263">
                  <c:v>3152.5437528934799</c:v>
                </c:pt>
                <c:pt idx="3264">
                  <c:v>3150.8207154189599</c:v>
                </c:pt>
                <c:pt idx="3265">
                  <c:v>3149.0972153541802</c:v>
                </c:pt>
                <c:pt idx="3266">
                  <c:v>3147.37325415745</c:v>
                </c:pt>
                <c:pt idx="3267">
                  <c:v>3145.64883328823</c:v>
                </c:pt>
                <c:pt idx="3268">
                  <c:v>3143.92395420708</c:v>
                </c:pt>
                <c:pt idx="3269">
                  <c:v>3142.1986183757099</c:v>
                </c:pt>
                <c:pt idx="3270">
                  <c:v>3140.4728272569</c:v>
                </c:pt>
                <c:pt idx="3271">
                  <c:v>3138.7465823145799</c:v>
                </c:pt>
                <c:pt idx="3272">
                  <c:v>3137.0198850137499</c:v>
                </c:pt>
                <c:pt idx="3273">
                  <c:v>3135.2927368205301</c:v>
                </c:pt>
                <c:pt idx="3274">
                  <c:v>3133.56513920213</c:v>
                </c:pt>
                <c:pt idx="3275">
                  <c:v>3131.8370936268502</c:v>
                </c:pt>
                <c:pt idx="3276">
                  <c:v>3130.1086015640799</c:v>
                </c:pt>
                <c:pt idx="3277">
                  <c:v>3128.3796644842801</c:v>
                </c:pt>
                <c:pt idx="3278">
                  <c:v>3126.65028385901</c:v>
                </c:pt>
                <c:pt idx="3279">
                  <c:v>3124.9204611608902</c:v>
                </c:pt>
                <c:pt idx="3280">
                  <c:v>3123.1901978636101</c:v>
                </c:pt>
                <c:pt idx="3281">
                  <c:v>3121.4594954419199</c:v>
                </c:pt>
                <c:pt idx="3282">
                  <c:v>3119.7283553716302</c:v>
                </c:pt>
                <c:pt idx="3283">
                  <c:v>3117.9967791296299</c:v>
                </c:pt>
                <c:pt idx="3284">
                  <c:v>3116.2647681938302</c:v>
                </c:pt>
                <c:pt idx="3285">
                  <c:v>3114.5323240432099</c:v>
                </c:pt>
                <c:pt idx="3286">
                  <c:v>3112.7994481577698</c:v>
                </c:pt>
                <c:pt idx="3287">
                  <c:v>3111.0661420185802</c:v>
                </c:pt>
                <c:pt idx="3288">
                  <c:v>3109.33240710771</c:v>
                </c:pt>
                <c:pt idx="3289">
                  <c:v>3107.5982449082799</c:v>
                </c:pt>
                <c:pt idx="3290">
                  <c:v>3105.8636569044302</c:v>
                </c:pt>
                <c:pt idx="3291">
                  <c:v>3104.1286445813198</c:v>
                </c:pt>
                <c:pt idx="3292">
                  <c:v>3102.39320942513</c:v>
                </c:pt>
                <c:pt idx="3293">
                  <c:v>3100.65735292305</c:v>
                </c:pt>
                <c:pt idx="3294">
                  <c:v>3098.9210765632702</c:v>
                </c:pt>
                <c:pt idx="3295">
                  <c:v>3097.1843818349898</c:v>
                </c:pt>
                <c:pt idx="3296">
                  <c:v>3095.4472702284202</c:v>
                </c:pt>
                <c:pt idx="3297">
                  <c:v>3093.70974323473</c:v>
                </c:pt>
                <c:pt idx="3298">
                  <c:v>3091.9718023461101</c:v>
                </c:pt>
                <c:pt idx="3299">
                  <c:v>3090.23344905572</c:v>
                </c:pt>
                <c:pt idx="3300">
                  <c:v>3088.4946848577201</c:v>
                </c:pt>
                <c:pt idx="3301">
                  <c:v>3086.7555112472101</c:v>
                </c:pt>
                <c:pt idx="3302">
                  <c:v>3085.0159297202899</c:v>
                </c:pt>
                <c:pt idx="3303">
                  <c:v>3083.2759417740299</c:v>
                </c:pt>
                <c:pt idx="3304">
                  <c:v>3081.53554890643</c:v>
                </c:pt>
                <c:pt idx="3305">
                  <c:v>3079.7947526164799</c:v>
                </c:pt>
                <c:pt idx="3306">
                  <c:v>3078.0535544041099</c:v>
                </c:pt>
                <c:pt idx="3307">
                  <c:v>3076.3119557701998</c:v>
                </c:pt>
                <c:pt idx="3308">
                  <c:v>3074.5699582165698</c:v>
                </c:pt>
                <c:pt idx="3309">
                  <c:v>3072.8275632459899</c:v>
                </c:pt>
                <c:pt idx="3310">
                  <c:v>3071.08477236215</c:v>
                </c:pt>
                <c:pt idx="3311">
                  <c:v>3069.3415870696799</c:v>
                </c:pt>
                <c:pt idx="3312">
                  <c:v>3067.5980088741399</c:v>
                </c:pt>
                <c:pt idx="3313">
                  <c:v>3065.854039282</c:v>
                </c:pt>
                <c:pt idx="3314">
                  <c:v>3064.1096798006502</c:v>
                </c:pt>
                <c:pt idx="3315">
                  <c:v>3062.3649319383899</c:v>
                </c:pt>
                <c:pt idx="3316">
                  <c:v>3060.6197972044401</c:v>
                </c:pt>
                <c:pt idx="3317">
                  <c:v>3058.8742771089001</c:v>
                </c:pt>
                <c:pt idx="3318">
                  <c:v>3057.12837316279</c:v>
                </c:pt>
                <c:pt idx="3319">
                  <c:v>3055.3820868780199</c:v>
                </c:pt>
                <c:pt idx="3320">
                  <c:v>3053.63541976736</c:v>
                </c:pt>
                <c:pt idx="3321">
                  <c:v>3051.88837334451</c:v>
                </c:pt>
                <c:pt idx="3322">
                  <c:v>3050.1409491240202</c:v>
                </c:pt>
                <c:pt idx="3323">
                  <c:v>3048.39314862131</c:v>
                </c:pt>
                <c:pt idx="3324">
                  <c:v>3046.6449733527002</c:v>
                </c:pt>
                <c:pt idx="3325">
                  <c:v>3044.89642483534</c:v>
                </c:pt>
                <c:pt idx="3326">
                  <c:v>3043.1475045872598</c:v>
                </c:pt>
                <c:pt idx="3327">
                  <c:v>3041.39821412734</c:v>
                </c:pt>
                <c:pt idx="3328">
                  <c:v>3039.6485549753302</c:v>
                </c:pt>
                <c:pt idx="3329">
                  <c:v>3037.8985286518</c:v>
                </c:pt>
                <c:pt idx="3330">
                  <c:v>3036.14813667817</c:v>
                </c:pt>
                <c:pt idx="3331">
                  <c:v>3034.39738057671</c:v>
                </c:pt>
                <c:pt idx="3332">
                  <c:v>3032.6462618705</c:v>
                </c:pt>
                <c:pt idx="3333">
                  <c:v>3030.8947820834701</c:v>
                </c:pt>
                <c:pt idx="3334">
                  <c:v>3029.14294274036</c:v>
                </c:pt>
                <c:pt idx="3335">
                  <c:v>3027.3907453667398</c:v>
                </c:pt>
                <c:pt idx="3336">
                  <c:v>3025.6381914889698</c:v>
                </c:pt>
                <c:pt idx="3337">
                  <c:v>3023.88528263424</c:v>
                </c:pt>
                <c:pt idx="3338">
                  <c:v>3022.1320203305499</c:v>
                </c:pt>
                <c:pt idx="3339">
                  <c:v>3020.3784061066699</c:v>
                </c:pt>
                <c:pt idx="3340">
                  <c:v>3018.6244414921998</c:v>
                </c:pt>
                <c:pt idx="3341">
                  <c:v>3016.8701280174901</c:v>
                </c:pt>
                <c:pt idx="3342">
                  <c:v>3015.11546721372</c:v>
                </c:pt>
                <c:pt idx="3343">
                  <c:v>3013.3604606128101</c:v>
                </c:pt>
                <c:pt idx="3344">
                  <c:v>3011.6051097474701</c:v>
                </c:pt>
                <c:pt idx="3345">
                  <c:v>3009.8494161511999</c:v>
                </c:pt>
                <c:pt idx="3346">
                  <c:v>3008.0933813582401</c:v>
                </c:pt>
                <c:pt idx="3347">
                  <c:v>3006.3370069036</c:v>
                </c:pt>
                <c:pt idx="3348">
                  <c:v>3004.5802943230401</c:v>
                </c:pt>
                <c:pt idx="3349">
                  <c:v>3002.8232451530798</c:v>
                </c:pt>
                <c:pt idx="3350">
                  <c:v>3001.0658609309899</c:v>
                </c:pt>
                <c:pt idx="3351">
                  <c:v>2999.3081431947599</c:v>
                </c:pt>
                <c:pt idx="3352">
                  <c:v>2997.5500934831498</c:v>
                </c:pt>
                <c:pt idx="3353">
                  <c:v>2995.79171333561</c:v>
                </c:pt>
                <c:pt idx="3354">
                  <c:v>2994.0330042923702</c:v>
                </c:pt>
                <c:pt idx="3355">
                  <c:v>2992.2739678943299</c:v>
                </c:pt>
                <c:pt idx="3356">
                  <c:v>2990.51460568313</c:v>
                </c:pt>
                <c:pt idx="3357">
                  <c:v>2988.7549192011302</c:v>
                </c:pt>
                <c:pt idx="3358">
                  <c:v>2986.9949099914002</c:v>
                </c:pt>
                <c:pt idx="3359">
                  <c:v>2985.2345795976798</c:v>
                </c:pt>
                <c:pt idx="3360">
                  <c:v>2983.4739295644299</c:v>
                </c:pt>
                <c:pt idx="3361">
                  <c:v>2981.71296143682</c:v>
                </c:pt>
                <c:pt idx="3362">
                  <c:v>2979.9516767606901</c:v>
                </c:pt>
                <c:pt idx="3363">
                  <c:v>2978.19007708254</c:v>
                </c:pt>
                <c:pt idx="3364">
                  <c:v>2976.4281639495998</c:v>
                </c:pt>
                <c:pt idx="3365">
                  <c:v>2974.6659389097199</c:v>
                </c:pt>
                <c:pt idx="3366">
                  <c:v>2972.9034035114501</c:v>
                </c:pt>
                <c:pt idx="3367">
                  <c:v>2971.1405593039999</c:v>
                </c:pt>
                <c:pt idx="3368">
                  <c:v>2969.3774078372198</c:v>
                </c:pt>
                <c:pt idx="3369">
                  <c:v>2967.61395066164</c:v>
                </c:pt>
                <c:pt idx="3370">
                  <c:v>2965.8501893284201</c:v>
                </c:pt>
                <c:pt idx="3371">
                  <c:v>2964.08612538937</c:v>
                </c:pt>
                <c:pt idx="3372">
                  <c:v>2962.3217603969301</c:v>
                </c:pt>
                <c:pt idx="3373">
                  <c:v>2960.5570959041802</c:v>
                </c:pt>
                <c:pt idx="3374">
                  <c:v>2958.7921334648299</c:v>
                </c:pt>
                <c:pt idx="3375">
                  <c:v>2957.0268746331999</c:v>
                </c:pt>
                <c:pt idx="3376">
                  <c:v>2955.26132096425</c:v>
                </c:pt>
                <c:pt idx="3377">
                  <c:v>2953.4954740135399</c:v>
                </c:pt>
                <c:pt idx="3378">
                  <c:v>2951.7293353372302</c:v>
                </c:pt>
                <c:pt idx="3379">
                  <c:v>2949.96290649209</c:v>
                </c:pt>
                <c:pt idx="3380">
                  <c:v>2948.1961890355101</c:v>
                </c:pt>
                <c:pt idx="3381">
                  <c:v>2946.4291845254402</c:v>
                </c:pt>
                <c:pt idx="3382">
                  <c:v>2944.66189452042</c:v>
                </c:pt>
                <c:pt idx="3383">
                  <c:v>2942.8943205795999</c:v>
                </c:pt>
                <c:pt idx="3384">
                  <c:v>2941.1264642626802</c:v>
                </c:pt>
                <c:pt idx="3385">
                  <c:v>2939.3583271299599</c:v>
                </c:pt>
                <c:pt idx="3386">
                  <c:v>2937.5899107422601</c:v>
                </c:pt>
                <c:pt idx="3387">
                  <c:v>2935.8212166610301</c:v>
                </c:pt>
                <c:pt idx="3388">
                  <c:v>2934.0522464482101</c:v>
                </c:pt>
                <c:pt idx="3389">
                  <c:v>2932.2830016663302</c:v>
                </c:pt>
                <c:pt idx="3390">
                  <c:v>2930.5134838784702</c:v>
                </c:pt>
                <c:pt idx="3391">
                  <c:v>2928.7436946482298</c:v>
                </c:pt>
                <c:pt idx="3392">
                  <c:v>2926.9736355397599</c:v>
                </c:pt>
                <c:pt idx="3393">
                  <c:v>2925.2033081177401</c:v>
                </c:pt>
                <c:pt idx="3394">
                  <c:v>2923.4327139473698</c:v>
                </c:pt>
                <c:pt idx="3395">
                  <c:v>2921.6618545943802</c:v>
                </c:pt>
                <c:pt idx="3396">
                  <c:v>2919.8907316250202</c:v>
                </c:pt>
                <c:pt idx="3397">
                  <c:v>2918.1193466060299</c:v>
                </c:pt>
                <c:pt idx="3398">
                  <c:v>2916.3477011046798</c:v>
                </c:pt>
                <c:pt idx="3399">
                  <c:v>2914.5757966887099</c:v>
                </c:pt>
                <c:pt idx="3400">
                  <c:v>2912.8036349263998</c:v>
                </c:pt>
                <c:pt idx="3401">
                  <c:v>2911.03121738647</c:v>
                </c:pt>
                <c:pt idx="3402">
                  <c:v>2909.2585456381698</c:v>
                </c:pt>
                <c:pt idx="3403">
                  <c:v>2907.48562125118</c:v>
                </c:pt>
                <c:pt idx="3404">
                  <c:v>2905.7124457957102</c:v>
                </c:pt>
                <c:pt idx="3405">
                  <c:v>2903.9390208424002</c:v>
                </c:pt>
                <c:pt idx="3406">
                  <c:v>2902.1653479623501</c:v>
                </c:pt>
                <c:pt idx="3407">
                  <c:v>2900.39142872716</c:v>
                </c:pt>
                <c:pt idx="3408">
                  <c:v>2898.6172647088301</c:v>
                </c:pt>
                <c:pt idx="3409">
                  <c:v>2896.84285747986</c:v>
                </c:pt>
                <c:pt idx="3410">
                  <c:v>2895.0682086131401</c:v>
                </c:pt>
                <c:pt idx="3411">
                  <c:v>2893.29331968203</c:v>
                </c:pt>
                <c:pt idx="3412">
                  <c:v>2891.5181922603301</c:v>
                </c:pt>
                <c:pt idx="3413">
                  <c:v>2889.7428279222399</c:v>
                </c:pt>
                <c:pt idx="3414">
                  <c:v>2887.9672282423899</c:v>
                </c:pt>
                <c:pt idx="3415">
                  <c:v>2886.1913947958301</c:v>
                </c:pt>
                <c:pt idx="3416">
                  <c:v>2884.4153291580301</c:v>
                </c:pt>
                <c:pt idx="3417">
                  <c:v>2882.63903290484</c:v>
                </c:pt>
                <c:pt idx="3418">
                  <c:v>2880.86250761253</c:v>
                </c:pt>
                <c:pt idx="3419">
                  <c:v>2879.0857548577501</c:v>
                </c:pt>
                <c:pt idx="3420">
                  <c:v>2877.3087762175601</c:v>
                </c:pt>
                <c:pt idx="3421">
                  <c:v>2875.5315732693898</c:v>
                </c:pt>
                <c:pt idx="3422">
                  <c:v>2873.7541475910298</c:v>
                </c:pt>
                <c:pt idx="3423">
                  <c:v>2871.9765007606902</c:v>
                </c:pt>
                <c:pt idx="3424">
                  <c:v>2870.1986343568901</c:v>
                </c:pt>
                <c:pt idx="3425">
                  <c:v>2868.4205499585601</c:v>
                </c:pt>
                <c:pt idx="3426">
                  <c:v>2866.6422491449598</c:v>
                </c:pt>
                <c:pt idx="3427">
                  <c:v>2864.8637334957102</c:v>
                </c:pt>
                <c:pt idx="3428">
                  <c:v>2863.08500459077</c:v>
                </c:pt>
                <c:pt idx="3429">
                  <c:v>2861.30606401044</c:v>
                </c:pt>
                <c:pt idx="3430">
                  <c:v>2859.5269133353599</c:v>
                </c:pt>
                <c:pt idx="3431">
                  <c:v>2857.7475541465101</c:v>
                </c:pt>
                <c:pt idx="3432">
                  <c:v>2855.9679880251601</c:v>
                </c:pt>
                <c:pt idx="3433">
                  <c:v>2854.18821655293</c:v>
                </c:pt>
                <c:pt idx="3434">
                  <c:v>2852.4082413117299</c:v>
                </c:pt>
                <c:pt idx="3435">
                  <c:v>2850.6280638838002</c:v>
                </c:pt>
                <c:pt idx="3436">
                  <c:v>2848.8476858516501</c:v>
                </c:pt>
                <c:pt idx="3437">
                  <c:v>2847.06710879813</c:v>
                </c:pt>
                <c:pt idx="3438">
                  <c:v>2845.28633430633</c:v>
                </c:pt>
                <c:pt idx="3439">
                  <c:v>2843.5053639596599</c:v>
                </c:pt>
                <c:pt idx="3440">
                  <c:v>2841.7241993418002</c:v>
                </c:pt>
                <c:pt idx="3441">
                  <c:v>2839.9428420366899</c:v>
                </c:pt>
                <c:pt idx="3442">
                  <c:v>2838.1612936285601</c:v>
                </c:pt>
                <c:pt idx="3443">
                  <c:v>2836.3795557018898</c:v>
                </c:pt>
                <c:pt idx="3444">
                  <c:v>2834.5976298414098</c:v>
                </c:pt>
                <c:pt idx="3445">
                  <c:v>2832.8155176321102</c:v>
                </c:pt>
                <c:pt idx="3446">
                  <c:v>2831.0332206592302</c:v>
                </c:pt>
                <c:pt idx="3447">
                  <c:v>2829.2508156724002</c:v>
                </c:pt>
                <c:pt idx="3448">
                  <c:v>2827.46815452803</c:v>
                </c:pt>
                <c:pt idx="3449">
                  <c:v>2825.6853138162401</c:v>
                </c:pt>
                <c:pt idx="3450">
                  <c:v>2823.9022951235202</c:v>
                </c:pt>
                <c:pt idx="3451">
                  <c:v>2822.1191000367198</c:v>
                </c:pt>
                <c:pt idx="3452">
                  <c:v>2820.3357301430301</c:v>
                </c:pt>
                <c:pt idx="3453">
                  <c:v>2818.5521870299899</c:v>
                </c:pt>
                <c:pt idx="3454">
                  <c:v>2816.7684722854701</c:v>
                </c:pt>
                <c:pt idx="3455">
                  <c:v>2814.9845874977</c:v>
                </c:pt>
                <c:pt idx="3456">
                  <c:v>2813.2005342552102</c:v>
                </c:pt>
                <c:pt idx="3457">
                  <c:v>2811.4163141468598</c:v>
                </c:pt>
                <c:pt idx="3458">
                  <c:v>2809.6319287618498</c:v>
                </c:pt>
                <c:pt idx="3459">
                  <c:v>2807.8473796896601</c:v>
                </c:pt>
                <c:pt idx="3460">
                  <c:v>2806.06266852009</c:v>
                </c:pt>
                <c:pt idx="3461">
                  <c:v>2804.2777968432401</c:v>
                </c:pt>
                <c:pt idx="3462">
                  <c:v>2802.4927662495002</c:v>
                </c:pt>
                <c:pt idx="3463">
                  <c:v>2800.70757832956</c:v>
                </c:pt>
                <c:pt idx="3464">
                  <c:v>2798.92223467437</c:v>
                </c:pt>
                <c:pt idx="3465">
                  <c:v>2797.1367368751999</c:v>
                </c:pt>
                <c:pt idx="3466">
                  <c:v>2795.3510865235398</c:v>
                </c:pt>
                <c:pt idx="3467">
                  <c:v>2793.5652852111998</c:v>
                </c:pt>
                <c:pt idx="3468">
                  <c:v>2791.7793345301998</c:v>
                </c:pt>
                <c:pt idx="3469">
                  <c:v>2789.9932360728599</c:v>
                </c:pt>
                <c:pt idx="3470">
                  <c:v>2788.2069914317199</c:v>
                </c:pt>
                <c:pt idx="3471">
                  <c:v>2786.4206021995901</c:v>
                </c:pt>
                <c:pt idx="3472">
                  <c:v>2784.6340699694902</c:v>
                </c:pt>
                <c:pt idx="3473">
                  <c:v>2782.8473963347001</c:v>
                </c:pt>
                <c:pt idx="3474">
                  <c:v>2781.0605828887201</c:v>
                </c:pt>
                <c:pt idx="3475">
                  <c:v>2779.27363122526</c:v>
                </c:pt>
                <c:pt idx="3476">
                  <c:v>2777.4865429382799</c:v>
                </c:pt>
                <c:pt idx="3477">
                  <c:v>2775.69931962191</c:v>
                </c:pt>
                <c:pt idx="3478">
                  <c:v>2773.9119628705198</c:v>
                </c:pt>
                <c:pt idx="3479">
                  <c:v>2772.1244742786598</c:v>
                </c:pt>
                <c:pt idx="3480">
                  <c:v>2770.3368554410999</c:v>
                </c:pt>
                <c:pt idx="3481">
                  <c:v>2768.5491079527801</c:v>
                </c:pt>
                <c:pt idx="3482">
                  <c:v>2766.7612334088299</c:v>
                </c:pt>
                <c:pt idx="3483">
                  <c:v>2764.9732334045498</c:v>
                </c:pt>
                <c:pt idx="3484">
                  <c:v>2763.18510953545</c:v>
                </c:pt>
                <c:pt idx="3485">
                  <c:v>2761.3968633971599</c:v>
                </c:pt>
                <c:pt idx="3486">
                  <c:v>2759.6084965854998</c:v>
                </c:pt>
                <c:pt idx="3487">
                  <c:v>2757.82001069646</c:v>
                </c:pt>
                <c:pt idx="3488">
                  <c:v>2756.0314073261602</c:v>
                </c:pt>
                <c:pt idx="3489">
                  <c:v>2754.2426880708699</c:v>
                </c:pt>
                <c:pt idx="3490">
                  <c:v>2752.4538545270202</c:v>
                </c:pt>
                <c:pt idx="3491">
                  <c:v>2750.6649082911499</c:v>
                </c:pt>
                <c:pt idx="3492">
                  <c:v>2748.8758509599502</c:v>
                </c:pt>
                <c:pt idx="3493">
                  <c:v>2747.08668413024</c:v>
                </c:pt>
                <c:pt idx="3494">
                  <c:v>2745.2974093989501</c:v>
                </c:pt>
                <c:pt idx="3495">
                  <c:v>2743.50802836312</c:v>
                </c:pt>
                <c:pt idx="3496">
                  <c:v>2741.7185426199098</c:v>
                </c:pt>
                <c:pt idx="3497">
                  <c:v>2739.92895376659</c:v>
                </c:pt>
                <c:pt idx="3498">
                  <c:v>2738.1392634005201</c:v>
                </c:pt>
                <c:pt idx="3499">
                  <c:v>2736.3494731191499</c:v>
                </c:pt>
                <c:pt idx="3500">
                  <c:v>2734.5595845200301</c:v>
                </c:pt>
                <c:pt idx="3501">
                  <c:v>2732.7695992007798</c:v>
                </c:pt>
                <c:pt idx="3502">
                  <c:v>2730.9795187591299</c:v>
                </c:pt>
                <c:pt idx="3503">
                  <c:v>2729.1893447928401</c:v>
                </c:pt>
                <c:pt idx="3504">
                  <c:v>2727.3990788997598</c:v>
                </c:pt>
                <c:pt idx="3505">
                  <c:v>2725.60872267781</c:v>
                </c:pt>
                <c:pt idx="3506">
                  <c:v>2723.8182777249599</c:v>
                </c:pt>
                <c:pt idx="3507">
                  <c:v>2722.02774563922</c:v>
                </c:pt>
                <c:pt idx="3508">
                  <c:v>2720.2371280186599</c:v>
                </c:pt>
                <c:pt idx="3509">
                  <c:v>2718.4464264613898</c:v>
                </c:pt>
                <c:pt idx="3510">
                  <c:v>2716.6556425655599</c:v>
                </c:pt>
                <c:pt idx="3511">
                  <c:v>2714.8647779293401</c:v>
                </c:pt>
                <c:pt idx="3512">
                  <c:v>2713.07383415094</c:v>
                </c:pt>
                <c:pt idx="3513">
                  <c:v>2711.2828128285801</c:v>
                </c:pt>
                <c:pt idx="3514">
                  <c:v>2709.4917155604999</c:v>
                </c:pt>
                <c:pt idx="3515">
                  <c:v>2707.7005439449499</c:v>
                </c:pt>
                <c:pt idx="3516">
                  <c:v>2705.9092995801898</c:v>
                </c:pt>
                <c:pt idx="3517">
                  <c:v>2704.11798406446</c:v>
                </c:pt>
                <c:pt idx="3518">
                  <c:v>2702.32659899602</c:v>
                </c:pt>
                <c:pt idx="3519">
                  <c:v>2700.5351459731201</c:v>
                </c:pt>
                <c:pt idx="3520">
                  <c:v>2698.74362659396</c:v>
                </c:pt>
                <c:pt idx="3521">
                  <c:v>2696.95204245677</c:v>
                </c:pt>
                <c:pt idx="3522">
                  <c:v>2695.1603951597099</c:v>
                </c:pt>
                <c:pt idx="3523">
                  <c:v>2693.3686863009302</c:v>
                </c:pt>
                <c:pt idx="3524">
                  <c:v>2691.5769174785501</c:v>
                </c:pt>
                <c:pt idx="3525">
                  <c:v>2689.7850902906298</c:v>
                </c:pt>
                <c:pt idx="3526">
                  <c:v>2687.9932063352098</c:v>
                </c:pt>
                <c:pt idx="3527">
                  <c:v>2686.2012672102501</c:v>
                </c:pt>
                <c:pt idx="3528">
                  <c:v>2684.40927451366</c:v>
                </c:pt>
                <c:pt idx="3529">
                  <c:v>2682.6172298433098</c:v>
                </c:pt>
                <c:pt idx="3530">
                  <c:v>2680.8251347969799</c:v>
                </c:pt>
                <c:pt idx="3531">
                  <c:v>2679.03299097238</c:v>
                </c:pt>
                <c:pt idx="3532">
                  <c:v>2677.24079996717</c:v>
                </c:pt>
                <c:pt idx="3533">
                  <c:v>2675.44856337888</c:v>
                </c:pt>
                <c:pt idx="3534">
                  <c:v>2673.6562828050101</c:v>
                </c:pt>
                <c:pt idx="3535">
                  <c:v>2671.8639598429099</c:v>
                </c:pt>
                <c:pt idx="3536">
                  <c:v>2670.0715960898801</c:v>
                </c:pt>
                <c:pt idx="3537">
                  <c:v>2668.2791931431002</c:v>
                </c:pt>
                <c:pt idx="3538">
                  <c:v>2666.4867525996201</c:v>
                </c:pt>
                <c:pt idx="3539">
                  <c:v>2664.6942760564302</c:v>
                </c:pt>
                <c:pt idx="3540">
                  <c:v>2662.90176511035</c:v>
                </c:pt>
                <c:pt idx="3541">
                  <c:v>2661.1092213581001</c:v>
                </c:pt>
                <c:pt idx="3542">
                  <c:v>2659.3166463962898</c:v>
                </c:pt>
                <c:pt idx="3543">
                  <c:v>2657.5240418213598</c:v>
                </c:pt>
                <c:pt idx="3544">
                  <c:v>2655.7314092296401</c:v>
                </c:pt>
                <c:pt idx="3545">
                  <c:v>2653.9387502173099</c:v>
                </c:pt>
                <c:pt idx="3546">
                  <c:v>2652.1460663804</c:v>
                </c:pt>
                <c:pt idx="3547">
                  <c:v>2650.3533593147899</c:v>
                </c:pt>
                <c:pt idx="3548">
                  <c:v>2648.5606306161999</c:v>
                </c:pt>
                <c:pt idx="3549">
                  <c:v>2646.7678818802001</c:v>
                </c:pt>
                <c:pt idx="3550">
                  <c:v>2644.9751147021698</c:v>
                </c:pt>
                <c:pt idx="3551">
                  <c:v>2643.1823306773299</c:v>
                </c:pt>
                <c:pt idx="3552">
                  <c:v>2641.38953140072</c:v>
                </c:pt>
                <c:pt idx="3553">
                  <c:v>2639.5967184672099</c:v>
                </c:pt>
                <c:pt idx="3554">
                  <c:v>2637.80389347146</c:v>
                </c:pt>
                <c:pt idx="3555">
                  <c:v>2636.0110580079499</c:v>
                </c:pt>
                <c:pt idx="3556">
                  <c:v>2634.2182136709698</c:v>
                </c:pt>
                <c:pt idx="3557">
                  <c:v>2632.4253620545901</c:v>
                </c:pt>
                <c:pt idx="3558">
                  <c:v>2630.6325047526898</c:v>
                </c:pt>
                <c:pt idx="3559">
                  <c:v>2628.8396433589201</c:v>
                </c:pt>
                <c:pt idx="3560">
                  <c:v>2627.0467794667202</c:v>
                </c:pt>
                <c:pt idx="3561">
                  <c:v>2625.2539146693298</c:v>
                </c:pt>
                <c:pt idx="3562">
                  <c:v>2623.4610505597302</c:v>
                </c:pt>
                <c:pt idx="3563">
                  <c:v>2621.66818873067</c:v>
                </c:pt>
                <c:pt idx="3564">
                  <c:v>2619.8753307746902</c:v>
                </c:pt>
                <c:pt idx="3565">
                  <c:v>2618.08247828407</c:v>
                </c:pt>
                <c:pt idx="3566">
                  <c:v>2616.28963285084</c:v>
                </c:pt>
                <c:pt idx="3567">
                  <c:v>2614.49679606679</c:v>
                </c:pt>
                <c:pt idx="3568">
                  <c:v>2612.7039695234398</c:v>
                </c:pt>
                <c:pt idx="3569">
                  <c:v>2610.91115481205</c:v>
                </c:pt>
                <c:pt idx="3570">
                  <c:v>2609.1183535236401</c:v>
                </c:pt>
                <c:pt idx="3571">
                  <c:v>2607.3255672489099</c:v>
                </c:pt>
                <c:pt idx="3572">
                  <c:v>2605.5327975783298</c:v>
                </c:pt>
                <c:pt idx="3573">
                  <c:v>2603.7400461020702</c:v>
                </c:pt>
                <c:pt idx="3574">
                  <c:v>2601.9473144100102</c:v>
                </c:pt>
                <c:pt idx="3575">
                  <c:v>2600.1546040917401</c:v>
                </c:pt>
                <c:pt idx="3576">
                  <c:v>2598.36191673656</c:v>
                </c:pt>
                <c:pt idx="3577">
                  <c:v>2596.56925393347</c:v>
                </c:pt>
                <c:pt idx="3578">
                  <c:v>2594.7766172711599</c:v>
                </c:pt>
                <c:pt idx="3579">
                  <c:v>2592.98400833801</c:v>
                </c:pt>
                <c:pt idx="3580">
                  <c:v>2591.1914287220902</c:v>
                </c:pt>
                <c:pt idx="3581">
                  <c:v>2589.3988800111401</c:v>
                </c:pt>
                <c:pt idx="3582">
                  <c:v>2587.6063637925899</c:v>
                </c:pt>
                <c:pt idx="3583">
                  <c:v>2585.8138816535302</c:v>
                </c:pt>
                <c:pt idx="3584">
                  <c:v>2584.0214351807199</c:v>
                </c:pt>
                <c:pt idx="3585">
                  <c:v>2582.2290259605702</c:v>
                </c:pt>
                <c:pt idx="3586">
                  <c:v>2580.4366555791498</c:v>
                </c:pt>
                <c:pt idx="3587">
                  <c:v>2578.6443256222001</c:v>
                </c:pt>
                <c:pt idx="3588">
                  <c:v>2576.8520376750898</c:v>
                </c:pt>
                <c:pt idx="3589">
                  <c:v>2575.05979332282</c:v>
                </c:pt>
                <c:pt idx="3590">
                  <c:v>2573.2675941500602</c:v>
                </c:pt>
                <c:pt idx="3591">
                  <c:v>2571.47544174107</c:v>
                </c:pt>
                <c:pt idx="3592">
                  <c:v>2569.6833376797699</c:v>
                </c:pt>
                <c:pt idx="3593">
                  <c:v>2567.8912835496899</c:v>
                </c:pt>
                <c:pt idx="3594">
                  <c:v>2566.09928093398</c:v>
                </c:pt>
                <c:pt idx="3595">
                  <c:v>2564.3073314153999</c:v>
                </c:pt>
                <c:pt idx="3596">
                  <c:v>2562.5154365763201</c:v>
                </c:pt>
                <c:pt idx="3597">
                  <c:v>2560.7235979987099</c:v>
                </c:pt>
                <c:pt idx="3598">
                  <c:v>2558.9318172641401</c:v>
                </c:pt>
                <c:pt idx="3599">
                  <c:v>2557.14009595378</c:v>
                </c:pt>
                <c:pt idx="3600">
                  <c:v>2555.34843564838</c:v>
                </c:pt>
                <c:pt idx="3601">
                  <c:v>2553.55683792829</c:v>
                </c:pt>
                <c:pt idx="3602">
                  <c:v>2551.7653043733999</c:v>
                </c:pt>
                <c:pt idx="3603">
                  <c:v>2549.9738365632302</c:v>
                </c:pt>
                <c:pt idx="3604">
                  <c:v>2548.1824360768301</c:v>
                </c:pt>
                <c:pt idx="3605">
                  <c:v>2546.39110449283</c:v>
                </c:pt>
                <c:pt idx="3606">
                  <c:v>2544.5998433894101</c:v>
                </c:pt>
                <c:pt idx="3607">
                  <c:v>2542.8086543443201</c:v>
                </c:pt>
                <c:pt idx="3608">
                  <c:v>2541.0175389348601</c:v>
                </c:pt>
                <c:pt idx="3609">
                  <c:v>2539.2264987378599</c:v>
                </c:pt>
                <c:pt idx="3610">
                  <c:v>2537.4355353297201</c:v>
                </c:pt>
                <c:pt idx="3611">
                  <c:v>2535.64465028634</c:v>
                </c:pt>
                <c:pt idx="3612">
                  <c:v>2533.8538451831901</c:v>
                </c:pt>
                <c:pt idx="3613">
                  <c:v>2532.0631215952399</c:v>
                </c:pt>
                <c:pt idx="3614">
                  <c:v>2530.2724810969898</c:v>
                </c:pt>
                <c:pt idx="3615">
                  <c:v>2528.4819252624702</c:v>
                </c:pt>
                <c:pt idx="3616">
                  <c:v>2526.69145566521</c:v>
                </c:pt>
                <c:pt idx="3617">
                  <c:v>2524.9010738782499</c:v>
                </c:pt>
                <c:pt idx="3618">
                  <c:v>2523.1107814741499</c:v>
                </c:pt>
                <c:pt idx="3619">
                  <c:v>2521.3205800249398</c:v>
                </c:pt>
                <c:pt idx="3620">
                  <c:v>2519.5304711021799</c:v>
                </c:pt>
                <c:pt idx="3621">
                  <c:v>2517.7404562769002</c:v>
                </c:pt>
                <c:pt idx="3622">
                  <c:v>2515.9505371196001</c:v>
                </c:pt>
                <c:pt idx="3623">
                  <c:v>2514.1607152003098</c:v>
                </c:pt>
                <c:pt idx="3624">
                  <c:v>2512.3709920884698</c:v>
                </c:pt>
                <c:pt idx="3625">
                  <c:v>2510.5813693530599</c:v>
                </c:pt>
                <c:pt idx="3626">
                  <c:v>2508.79184856248</c:v>
                </c:pt>
                <c:pt idx="3627">
                  <c:v>2507.0024312845999</c:v>
                </c:pt>
                <c:pt idx="3628">
                  <c:v>2505.2131190867699</c:v>
                </c:pt>
                <c:pt idx="3629">
                  <c:v>2503.4239135357702</c:v>
                </c:pt>
                <c:pt idx="3630">
                  <c:v>2501.6348161978299</c:v>
                </c:pt>
                <c:pt idx="3631">
                  <c:v>2499.8458286386399</c:v>
                </c:pt>
                <c:pt idx="3632">
                  <c:v>2498.0569524233301</c:v>
                </c:pt>
                <c:pt idx="3633">
                  <c:v>2496.2681891164302</c:v>
                </c:pt>
                <c:pt idx="3634">
                  <c:v>2494.47954028195</c:v>
                </c:pt>
                <c:pt idx="3635">
                  <c:v>2492.6910074832899</c:v>
                </c:pt>
                <c:pt idx="3636">
                  <c:v>2490.9025922832702</c:v>
                </c:pt>
                <c:pt idx="3637">
                  <c:v>2489.11429624416</c:v>
                </c:pt>
                <c:pt idx="3638">
                  <c:v>2487.3261209276102</c:v>
                </c:pt>
                <c:pt idx="3639">
                  <c:v>2485.5380678946999</c:v>
                </c:pt>
                <c:pt idx="3640">
                  <c:v>2483.7501387058801</c:v>
                </c:pt>
                <c:pt idx="3641">
                  <c:v>2481.9623349210301</c:v>
                </c:pt>
                <c:pt idx="3642">
                  <c:v>2480.17465809941</c:v>
                </c:pt>
                <c:pt idx="3643">
                  <c:v>2478.3871097996798</c:v>
                </c:pt>
                <c:pt idx="3644">
                  <c:v>2476.5996915798701</c:v>
                </c:pt>
                <c:pt idx="3645">
                  <c:v>2474.8124049973999</c:v>
                </c:pt>
                <c:pt idx="3646">
                  <c:v>2473.02525160905</c:v>
                </c:pt>
                <c:pt idx="3647">
                  <c:v>2471.2382329710099</c:v>
                </c:pt>
                <c:pt idx="3648">
                  <c:v>2469.4513506387798</c:v>
                </c:pt>
                <c:pt idx="3649">
                  <c:v>2467.66460616727</c:v>
                </c:pt>
                <c:pt idx="3650">
                  <c:v>2465.8780011107201</c:v>
                </c:pt>
                <c:pt idx="3651">
                  <c:v>2464.0915370227499</c:v>
                </c:pt>
                <c:pt idx="3652">
                  <c:v>2462.3052154562902</c:v>
                </c:pt>
                <c:pt idx="3653">
                  <c:v>2460.5190379636401</c:v>
                </c:pt>
                <c:pt idx="3654">
                  <c:v>2458.73300609644</c:v>
                </c:pt>
                <c:pt idx="3655">
                  <c:v>2456.9471214056598</c:v>
                </c:pt>
                <c:pt idx="3656">
                  <c:v>2455.1613854416</c:v>
                </c:pt>
                <c:pt idx="3657">
                  <c:v>2453.3757997538801</c:v>
                </c:pt>
                <c:pt idx="3658">
                  <c:v>2451.5903658914499</c:v>
                </c:pt>
                <c:pt idx="3659">
                  <c:v>2449.8050854025701</c:v>
                </c:pt>
                <c:pt idx="3660">
                  <c:v>2448.0199598348299</c:v>
                </c:pt>
                <c:pt idx="3661">
                  <c:v>2446.2349907351099</c:v>
                </c:pt>
                <c:pt idx="3662">
                  <c:v>2444.4501796496002</c:v>
                </c:pt>
                <c:pt idx="3663">
                  <c:v>2442.66552812379</c:v>
                </c:pt>
                <c:pt idx="3664">
                  <c:v>2440.8810377024602</c:v>
                </c:pt>
                <c:pt idx="3665">
                  <c:v>2439.0967099296799</c:v>
                </c:pt>
                <c:pt idx="3666">
                  <c:v>2437.31254634882</c:v>
                </c:pt>
                <c:pt idx="3667">
                  <c:v>2435.5285485025202</c:v>
                </c:pt>
                <c:pt idx="3668">
                  <c:v>2433.7447179327</c:v>
                </c:pt>
                <c:pt idx="3669">
                  <c:v>2431.9610561805398</c:v>
                </c:pt>
                <c:pt idx="3670">
                  <c:v>2430.1775647865102</c:v>
                </c:pt>
                <c:pt idx="3671">
                  <c:v>2428.3942452903402</c:v>
                </c:pt>
                <c:pt idx="3672">
                  <c:v>2426.611099231</c:v>
                </c:pt>
                <c:pt idx="3673">
                  <c:v>2424.8281281467398</c:v>
                </c:pt>
                <c:pt idx="3674">
                  <c:v>2423.0453335750499</c:v>
                </c:pt>
                <c:pt idx="3675">
                  <c:v>2421.2627170526598</c:v>
                </c:pt>
                <c:pt idx="3676">
                  <c:v>2419.4802801155402</c:v>
                </c:pt>
                <c:pt idx="3677">
                  <c:v>2417.6980242989198</c:v>
                </c:pt>
                <c:pt idx="3678">
                  <c:v>2415.91595113725</c:v>
                </c:pt>
                <c:pt idx="3679">
                  <c:v>2414.1340621641998</c:v>
                </c:pt>
                <c:pt idx="3680">
                  <c:v>2412.3523589126698</c:v>
                </c:pt>
                <c:pt idx="3681">
                  <c:v>2410.5708429147899</c:v>
                </c:pt>
                <c:pt idx="3682">
                  <c:v>2408.7895157018902</c:v>
                </c:pt>
                <c:pt idx="3683">
                  <c:v>2407.0083788045299</c:v>
                </c:pt>
                <c:pt idx="3684">
                  <c:v>2405.22743375246</c:v>
                </c:pt>
                <c:pt idx="3685">
                  <c:v>2403.4466820746502</c:v>
                </c:pt>
                <c:pt idx="3686">
                  <c:v>2401.6661252992499</c:v>
                </c:pt>
                <c:pt idx="3687">
                  <c:v>2399.8857649536099</c:v>
                </c:pt>
                <c:pt idx="3688">
                  <c:v>2398.1056025642702</c:v>
                </c:pt>
                <c:pt idx="3689">
                  <c:v>2396.32563965697</c:v>
                </c:pt>
                <c:pt idx="3690">
                  <c:v>2394.54587775662</c:v>
                </c:pt>
                <c:pt idx="3691">
                  <c:v>2392.7663183872901</c:v>
                </c:pt>
                <c:pt idx="3692">
                  <c:v>2390.9869630722501</c:v>
                </c:pt>
                <c:pt idx="3693">
                  <c:v>2389.2078133339301</c:v>
                </c:pt>
                <c:pt idx="3694">
                  <c:v>2387.4288706939201</c:v>
                </c:pt>
                <c:pt idx="3695">
                  <c:v>2385.6501366729699</c:v>
                </c:pt>
                <c:pt idx="3696">
                  <c:v>2383.8716127909802</c:v>
                </c:pt>
                <c:pt idx="3697">
                  <c:v>2382.0933005670199</c:v>
                </c:pt>
                <c:pt idx="3698">
                  <c:v>2380.31520151929</c:v>
                </c:pt>
                <c:pt idx="3699">
                  <c:v>2378.5373171651299</c:v>
                </c:pt>
                <c:pt idx="3700">
                  <c:v>2376.7596490210399</c:v>
                </c:pt>
                <c:pt idx="3701">
                  <c:v>2374.98219860263</c:v>
                </c:pt>
                <c:pt idx="3702">
                  <c:v>2373.20496742466</c:v>
                </c:pt>
                <c:pt idx="3703">
                  <c:v>2371.4279570009999</c:v>
                </c:pt>
                <c:pt idx="3704">
                  <c:v>2369.6511688446499</c:v>
                </c:pt>
                <c:pt idx="3705">
                  <c:v>2367.87460446773</c:v>
                </c:pt>
                <c:pt idx="3706">
                  <c:v>2366.0982653814599</c:v>
                </c:pt>
                <c:pt idx="3707">
                  <c:v>2364.32215309618</c:v>
                </c:pt>
                <c:pt idx="3708">
                  <c:v>2362.5462691213302</c:v>
                </c:pt>
                <c:pt idx="3709">
                  <c:v>2360.77061496546</c:v>
                </c:pt>
                <c:pt idx="3710">
                  <c:v>2358.9951921361999</c:v>
                </c:pt>
                <c:pt idx="3711">
                  <c:v>2357.22000214029</c:v>
                </c:pt>
                <c:pt idx="3712">
                  <c:v>2355.44504648355</c:v>
                </c:pt>
                <c:pt idx="3713">
                  <c:v>2353.6703266708701</c:v>
                </c:pt>
                <c:pt idx="3714">
                  <c:v>2351.8958442062399</c:v>
                </c:pt>
                <c:pt idx="3715">
                  <c:v>2350.1216005927199</c:v>
                </c:pt>
                <c:pt idx="3716">
                  <c:v>2348.3475973324298</c:v>
                </c:pt>
                <c:pt idx="3717">
                  <c:v>2346.5738359265802</c:v>
                </c:pt>
                <c:pt idx="3718">
                  <c:v>2344.8003178754102</c:v>
                </c:pt>
                <c:pt idx="3719">
                  <c:v>2343.0270446782602</c:v>
                </c:pt>
                <c:pt idx="3720">
                  <c:v>2341.2540178334798</c:v>
                </c:pt>
                <c:pt idx="3721">
                  <c:v>2339.4812388385099</c:v>
                </c:pt>
                <c:pt idx="3722">
                  <c:v>2337.7087091898102</c:v>
                </c:pt>
                <c:pt idx="3723">
                  <c:v>2335.9364303828902</c:v>
                </c:pt>
                <c:pt idx="3724">
                  <c:v>2334.1644039123098</c:v>
                </c:pt>
                <c:pt idx="3725">
                  <c:v>2332.3926312716499</c:v>
                </c:pt>
                <c:pt idx="3726">
                  <c:v>2330.6211139535098</c:v>
                </c:pt>
                <c:pt idx="3727">
                  <c:v>2328.8498534495502</c:v>
                </c:pt>
                <c:pt idx="3728">
                  <c:v>2327.07885125041</c:v>
                </c:pt>
                <c:pt idx="3729">
                  <c:v>2325.3081088457802</c:v>
                </c:pt>
                <c:pt idx="3730">
                  <c:v>2323.5376277243599</c:v>
                </c:pt>
                <c:pt idx="3731">
                  <c:v>2321.7674093738401</c:v>
                </c:pt>
                <c:pt idx="3732">
                  <c:v>2319.9974552809299</c:v>
                </c:pt>
                <c:pt idx="3733">
                  <c:v>2318.2277669313298</c:v>
                </c:pt>
                <c:pt idx="3734">
                  <c:v>2316.45834580976</c:v>
                </c:pt>
                <c:pt idx="3735">
                  <c:v>2314.68919339992</c:v>
                </c:pt>
                <c:pt idx="3736">
                  <c:v>2312.9203111844799</c:v>
                </c:pt>
                <c:pt idx="3737">
                  <c:v>2311.1517006451199</c:v>
                </c:pt>
                <c:pt idx="3738">
                  <c:v>2309.3833632625101</c:v>
                </c:pt>
                <c:pt idx="3739">
                  <c:v>2307.61530051626</c:v>
                </c:pt>
                <c:pt idx="3740">
                  <c:v>2305.8475138849899</c:v>
                </c:pt>
                <c:pt idx="3741">
                  <c:v>2304.0800048462602</c:v>
                </c:pt>
                <c:pt idx="3742">
                  <c:v>2302.3127748766201</c:v>
                </c:pt>
                <c:pt idx="3743">
                  <c:v>2300.5458254515602</c:v>
                </c:pt>
                <c:pt idx="3744">
                  <c:v>2298.77915804554</c:v>
                </c:pt>
                <c:pt idx="3745">
                  <c:v>2297.0127741319702</c:v>
                </c:pt>
                <c:pt idx="3746">
                  <c:v>2295.2466751832098</c:v>
                </c:pt>
                <c:pt idx="3747">
                  <c:v>2293.4808626705599</c:v>
                </c:pt>
                <c:pt idx="3748">
                  <c:v>2291.7153380642599</c:v>
                </c:pt>
                <c:pt idx="3749">
                  <c:v>2289.9501028334998</c:v>
                </c:pt>
                <c:pt idx="3750">
                  <c:v>2288.1851584463898</c:v>
                </c:pt>
                <c:pt idx="3751">
                  <c:v>2286.4205063699701</c:v>
                </c:pt>
                <c:pt idx="3752">
                  <c:v>2284.6561480702198</c:v>
                </c:pt>
                <c:pt idx="3753">
                  <c:v>2282.8920850120198</c:v>
                </c:pt>
                <c:pt idx="3754">
                  <c:v>2281.12831865918</c:v>
                </c:pt>
                <c:pt idx="3755">
                  <c:v>2279.3648504744101</c:v>
                </c:pt>
                <c:pt idx="3756">
                  <c:v>2277.6016819193601</c:v>
                </c:pt>
                <c:pt idx="3757">
                  <c:v>2275.8388144545502</c:v>
                </c:pt>
                <c:pt idx="3758">
                  <c:v>2274.0762495394301</c:v>
                </c:pt>
                <c:pt idx="3759">
                  <c:v>2272.3139886323202</c:v>
                </c:pt>
                <c:pt idx="3760">
                  <c:v>2270.55203319046</c:v>
                </c:pt>
                <c:pt idx="3761">
                  <c:v>2268.7903846699601</c:v>
                </c:pt>
                <c:pt idx="3762">
                  <c:v>2267.0290445258302</c:v>
                </c:pt>
                <c:pt idx="3763">
                  <c:v>2265.2680142119598</c:v>
                </c:pt>
                <c:pt idx="3764">
                  <c:v>2263.5072951810998</c:v>
                </c:pt>
                <c:pt idx="3765">
                  <c:v>2261.7468888848998</c:v>
                </c:pt>
                <c:pt idx="3766">
                  <c:v>2259.9867967738701</c:v>
                </c:pt>
                <c:pt idx="3767">
                  <c:v>2258.22702029737</c:v>
                </c:pt>
                <c:pt idx="3768">
                  <c:v>2256.4675609036599</c:v>
                </c:pt>
                <c:pt idx="3769">
                  <c:v>2254.7084200398299</c:v>
                </c:pt>
                <c:pt idx="3770">
                  <c:v>2252.9495991518302</c:v>
                </c:pt>
                <c:pt idx="3771">
                  <c:v>2251.1910996844699</c:v>
                </c:pt>
                <c:pt idx="3772">
                  <c:v>2249.4329230813901</c:v>
                </c:pt>
                <c:pt idx="3773">
                  <c:v>2247.6750707850902</c:v>
                </c:pt>
                <c:pt idx="3774">
                  <c:v>2245.9175442369001</c:v>
                </c:pt>
                <c:pt idx="3775">
                  <c:v>2244.1603448770002</c:v>
                </c:pt>
                <c:pt idx="3776">
                  <c:v>2242.4034741443902</c:v>
                </c:pt>
                <c:pt idx="3777">
                  <c:v>2240.6469334768899</c:v>
                </c:pt>
                <c:pt idx="3778">
                  <c:v>2238.8907243111598</c:v>
                </c:pt>
                <c:pt idx="3779">
                  <c:v>2237.13484808269</c:v>
                </c:pt>
                <c:pt idx="3780">
                  <c:v>2235.37930622575</c:v>
                </c:pt>
                <c:pt idx="3781">
                  <c:v>2233.6241001734602</c:v>
                </c:pt>
                <c:pt idx="3782">
                  <c:v>2231.8692313577299</c:v>
                </c:pt>
                <c:pt idx="3783">
                  <c:v>2230.1147012092802</c:v>
                </c:pt>
                <c:pt idx="3784">
                  <c:v>2228.3605111576398</c:v>
                </c:pt>
                <c:pt idx="3785">
                  <c:v>2226.6066626311199</c:v>
                </c:pt>
                <c:pt idx="3786">
                  <c:v>2224.8531570568398</c:v>
                </c:pt>
                <c:pt idx="3787">
                  <c:v>2223.0999958607099</c:v>
                </c:pt>
                <c:pt idx="3788">
                  <c:v>2221.34718046742</c:v>
                </c:pt>
                <c:pt idx="3789">
                  <c:v>2219.5947123004398</c:v>
                </c:pt>
                <c:pt idx="3790">
                  <c:v>2217.8425927820299</c:v>
                </c:pt>
                <c:pt idx="3791">
                  <c:v>2216.0908233332102</c:v>
                </c:pt>
                <c:pt idx="3792">
                  <c:v>2214.3394053738002</c:v>
                </c:pt>
                <c:pt idx="3793">
                  <c:v>2212.5883403223702</c:v>
                </c:pt>
                <c:pt idx="3794">
                  <c:v>2210.8376295962398</c:v>
                </c:pt>
                <c:pt idx="3795">
                  <c:v>2209.0872746115201</c:v>
                </c:pt>
                <c:pt idx="3796">
                  <c:v>2207.3372767830601</c:v>
                </c:pt>
                <c:pt idx="3797">
                  <c:v>2205.5876375244702</c:v>
                </c:pt>
                <c:pt idx="3798">
                  <c:v>2203.8383582481001</c:v>
                </c:pt>
                <c:pt idx="3799">
                  <c:v>2202.08944036506</c:v>
                </c:pt>
                <c:pt idx="3800">
                  <c:v>2200.3408852851899</c:v>
                </c:pt>
                <c:pt idx="3801">
                  <c:v>2198.5926944170901</c:v>
                </c:pt>
                <c:pt idx="3802">
                  <c:v>2196.8448691680601</c:v>
                </c:pt>
                <c:pt idx="3803">
                  <c:v>2195.09741094417</c:v>
                </c:pt>
                <c:pt idx="3804">
                  <c:v>2193.3503211501902</c:v>
                </c:pt>
                <c:pt idx="3805">
                  <c:v>2191.6036011896199</c:v>
                </c:pt>
                <c:pt idx="3806">
                  <c:v>2189.8572524647002</c:v>
                </c:pt>
                <c:pt idx="3807">
                  <c:v>2188.1112763763599</c:v>
                </c:pt>
                <c:pt idx="3808">
                  <c:v>2186.36567432427</c:v>
                </c:pt>
                <c:pt idx="3809">
                  <c:v>2184.6204477067799</c:v>
                </c:pt>
                <c:pt idx="3810">
                  <c:v>2182.87559792097</c:v>
                </c:pt>
                <c:pt idx="3811">
                  <c:v>2181.1311263626098</c:v>
                </c:pt>
                <c:pt idx="3812">
                  <c:v>2179.38703442618</c:v>
                </c:pt>
                <c:pt idx="3813">
                  <c:v>2177.6433235048598</c:v>
                </c:pt>
                <c:pt idx="3814">
                  <c:v>2175.8999949904901</c:v>
                </c:pt>
                <c:pt idx="3815">
                  <c:v>2174.1570502736299</c:v>
                </c:pt>
                <c:pt idx="3816">
                  <c:v>2172.4144907435302</c:v>
                </c:pt>
                <c:pt idx="3817">
                  <c:v>2170.6723177880899</c:v>
                </c:pt>
                <c:pt idx="3818">
                  <c:v>2168.9305327939001</c:v>
                </c:pt>
                <c:pt idx="3819">
                  <c:v>2167.1891371462498</c:v>
                </c:pt>
                <c:pt idx="3820">
                  <c:v>2165.4481322290699</c:v>
                </c:pt>
                <c:pt idx="3821">
                  <c:v>2163.7075194249601</c:v>
                </c:pt>
                <c:pt idx="3822">
                  <c:v>2161.9673001152</c:v>
                </c:pt>
                <c:pt idx="3823">
                  <c:v>2160.2274756797201</c:v>
                </c:pt>
                <c:pt idx="3824">
                  <c:v>2158.4880474971101</c:v>
                </c:pt>
                <c:pt idx="3825">
                  <c:v>2156.74901694461</c:v>
                </c:pt>
                <c:pt idx="3826">
                  <c:v>2155.01038539811</c:v>
                </c:pt>
                <c:pt idx="3827">
                  <c:v>2153.2721542321501</c:v>
                </c:pt>
                <c:pt idx="3828">
                  <c:v>2151.5343248199101</c:v>
                </c:pt>
                <c:pt idx="3829">
                  <c:v>2149.79689853322</c:v>
                </c:pt>
                <c:pt idx="3830">
                  <c:v>2148.0598767425199</c:v>
                </c:pt>
                <c:pt idx="3831">
                  <c:v>2146.3232608169001</c:v>
                </c:pt>
                <c:pt idx="3832">
                  <c:v>2144.58705212409</c:v>
                </c:pt>
                <c:pt idx="3833">
                  <c:v>2142.8512520304198</c:v>
                </c:pt>
                <c:pt idx="3834">
                  <c:v>2141.1158619008702</c:v>
                </c:pt>
                <c:pt idx="3835">
                  <c:v>2139.3808830990101</c:v>
                </c:pt>
                <c:pt idx="3836">
                  <c:v>2137.6463169870499</c:v>
                </c:pt>
                <c:pt idx="3837">
                  <c:v>2135.9121649258</c:v>
                </c:pt>
                <c:pt idx="3838">
                  <c:v>2134.1784282746798</c:v>
                </c:pt>
                <c:pt idx="3839">
                  <c:v>2132.4451083917002</c:v>
                </c:pt>
                <c:pt idx="3840">
                  <c:v>2130.71220663351</c:v>
                </c:pt>
                <c:pt idx="3841">
                  <c:v>2128.9797243553198</c:v>
                </c:pt>
                <c:pt idx="3842">
                  <c:v>2127.2476629109601</c:v>
                </c:pt>
                <c:pt idx="3843">
                  <c:v>2125.51602365284</c:v>
                </c:pt>
                <c:pt idx="3844">
                  <c:v>2123.7848079319501</c:v>
                </c:pt>
                <c:pt idx="3845">
                  <c:v>2122.0540170978802</c:v>
                </c:pt>
                <c:pt idx="3846">
                  <c:v>2120.3236524988101</c:v>
                </c:pt>
                <c:pt idx="3847">
                  <c:v>2118.5937154814601</c:v>
                </c:pt>
                <c:pt idx="3848">
                  <c:v>2116.8642073911701</c:v>
                </c:pt>
                <c:pt idx="3849">
                  <c:v>2115.13512957182</c:v>
                </c:pt>
                <c:pt idx="3850">
                  <c:v>2113.4064833658799</c:v>
                </c:pt>
                <c:pt idx="3851">
                  <c:v>2111.6782701143602</c:v>
                </c:pt>
                <c:pt idx="3852">
                  <c:v>2109.9504911568602</c:v>
                </c:pt>
                <c:pt idx="3853">
                  <c:v>2108.2231478315098</c:v>
                </c:pt>
                <c:pt idx="3854">
                  <c:v>2106.4962414750198</c:v>
                </c:pt>
                <c:pt idx="3855">
                  <c:v>2104.7697734226299</c:v>
                </c:pt>
                <c:pt idx="3856">
                  <c:v>2103.0437450081499</c:v>
                </c:pt>
                <c:pt idx="3857">
                  <c:v>2101.3181575639101</c:v>
                </c:pt>
                <c:pt idx="3858">
                  <c:v>2099.5930124208098</c:v>
                </c:pt>
                <c:pt idx="3859">
                  <c:v>2097.8683109082699</c:v>
                </c:pt>
                <c:pt idx="3860">
                  <c:v>2096.1440543542399</c:v>
                </c:pt>
                <c:pt idx="3861">
                  <c:v>2094.42024408523</c:v>
                </c:pt>
                <c:pt idx="3862">
                  <c:v>2092.69688142625</c:v>
                </c:pt>
                <c:pt idx="3863">
                  <c:v>2090.9739677008401</c:v>
                </c:pt>
                <c:pt idx="3864">
                  <c:v>2089.2515042310802</c:v>
                </c:pt>
                <c:pt idx="3865">
                  <c:v>2087.52949233755</c:v>
                </c:pt>
                <c:pt idx="3866">
                  <c:v>2085.8079333393598</c:v>
                </c:pt>
                <c:pt idx="3867">
                  <c:v>2084.0868285541301</c:v>
                </c:pt>
                <c:pt idx="3868">
                  <c:v>2082.3661792979701</c:v>
                </c:pt>
                <c:pt idx="3869">
                  <c:v>2080.64598688552</c:v>
                </c:pt>
                <c:pt idx="3870">
                  <c:v>2078.9262526299199</c:v>
                </c:pt>
                <c:pt idx="3871">
                  <c:v>2077.2069778427999</c:v>
                </c:pt>
                <c:pt idx="3872">
                  <c:v>2075.4881638342899</c:v>
                </c:pt>
                <c:pt idx="3873">
                  <c:v>2073.76981191302</c:v>
                </c:pt>
                <c:pt idx="3874">
                  <c:v>2072.05192338611</c:v>
                </c:pt>
                <c:pt idx="3875">
                  <c:v>2070.3344995591501</c:v>
                </c:pt>
                <c:pt idx="3876">
                  <c:v>2068.6175417362501</c:v>
                </c:pt>
                <c:pt idx="3877">
                  <c:v>2066.9010512199502</c:v>
                </c:pt>
                <c:pt idx="3878">
                  <c:v>2065.1850293113198</c:v>
                </c:pt>
                <c:pt idx="3879">
                  <c:v>2063.4694773098699</c:v>
                </c:pt>
                <c:pt idx="3880">
                  <c:v>2061.7543965135901</c:v>
                </c:pt>
                <c:pt idx="3881">
                  <c:v>2060.03978821895</c:v>
                </c:pt>
                <c:pt idx="3882">
                  <c:v>2058.3256537208699</c:v>
                </c:pt>
                <c:pt idx="3883">
                  <c:v>2056.6119943127401</c:v>
                </c:pt>
                <c:pt idx="3884">
                  <c:v>2054.8988112864199</c:v>
                </c:pt>
                <c:pt idx="3885">
                  <c:v>2053.1861059322</c:v>
                </c:pt>
                <c:pt idx="3886">
                  <c:v>2051.4738795388398</c:v>
                </c:pt>
                <c:pt idx="3887">
                  <c:v>2049.7621333935399</c:v>
                </c:pt>
                <c:pt idx="3888">
                  <c:v>2048.0508687819702</c:v>
                </c:pt>
                <c:pt idx="3889">
                  <c:v>2046.34008698823</c:v>
                </c:pt>
                <c:pt idx="3890">
                  <c:v>2044.6297892948401</c:v>
                </c:pt>
                <c:pt idx="3891">
                  <c:v>2042.9199769827901</c:v>
                </c:pt>
                <c:pt idx="3892">
                  <c:v>2041.21065133149</c:v>
                </c:pt>
                <c:pt idx="3893">
                  <c:v>2039.50188867722</c:v>
                </c:pt>
                <c:pt idx="3894">
                  <c:v>2037.79354044917</c:v>
                </c:pt>
                <c:pt idx="3895">
                  <c:v>2036.0856829300701</c:v>
                </c:pt>
                <c:pt idx="3896">
                  <c:v>2034.3783173931199</c:v>
                </c:pt>
                <c:pt idx="3897">
                  <c:v>2032.6714451099599</c:v>
                </c:pt>
                <c:pt idx="3898">
                  <c:v>2030.9650673507199</c:v>
                </c:pt>
                <c:pt idx="3899">
                  <c:v>2029.2591853839299</c:v>
                </c:pt>
                <c:pt idx="3900">
                  <c:v>2027.5538004765899</c:v>
                </c:pt>
                <c:pt idx="3901">
                  <c:v>2025.84891389416</c:v>
                </c:pt>
                <c:pt idx="3902">
                  <c:v>2024.1445269005001</c:v>
                </c:pt>
                <c:pt idx="3903">
                  <c:v>2022.4406407579299</c:v>
                </c:pt>
                <c:pt idx="3904">
                  <c:v>2020.73725672722</c:v>
                </c:pt>
                <c:pt idx="3905">
                  <c:v>2019.0343760675401</c:v>
                </c:pt>
                <c:pt idx="3906">
                  <c:v>2017.3320000364899</c:v>
                </c:pt>
                <c:pt idx="3907">
                  <c:v>2015.6301298901201</c:v>
                </c:pt>
                <c:pt idx="3908">
                  <c:v>2013.9287668828899</c:v>
                </c:pt>
                <c:pt idx="3909">
                  <c:v>2012.22791226767</c:v>
                </c:pt>
                <c:pt idx="3910">
                  <c:v>2010.52756729575</c:v>
                </c:pt>
                <c:pt idx="3911">
                  <c:v>2008.82773321685</c:v>
                </c:pt>
                <c:pt idx="3912">
                  <c:v>2007.12841127907</c:v>
                </c:pt>
                <c:pt idx="3913">
                  <c:v>2005.4296027289599</c:v>
                </c:pt>
                <c:pt idx="3914">
                  <c:v>2003.7313088114299</c:v>
                </c:pt>
                <c:pt idx="3915">
                  <c:v>2002.0335307698299</c:v>
                </c:pt>
                <c:pt idx="3916">
                  <c:v>2000.33626984587</c:v>
                </c:pt>
                <c:pt idx="3917">
                  <c:v>1998.6395272797099</c:v>
                </c:pt>
                <c:pt idx="3918">
                  <c:v>1996.94330430985</c:v>
                </c:pt>
                <c:pt idx="3919">
                  <c:v>1995.24760217321</c:v>
                </c:pt>
                <c:pt idx="3920">
                  <c:v>1993.55242210509</c:v>
                </c:pt>
                <c:pt idx="3921">
                  <c:v>1991.8577653391901</c:v>
                </c:pt>
                <c:pt idx="3922">
                  <c:v>1990.1636331075799</c:v>
                </c:pt>
                <c:pt idx="3923">
                  <c:v>1988.4700266407001</c:v>
                </c:pt>
                <c:pt idx="3924">
                  <c:v>1986.7769471673801</c:v>
                </c:pt>
                <c:pt idx="3925">
                  <c:v>1985.0843959148301</c:v>
                </c:pt>
                <c:pt idx="3926">
                  <c:v>1983.3923741086201</c:v>
                </c:pt>
                <c:pt idx="3927">
                  <c:v>1981.7008829726999</c:v>
                </c:pt>
                <c:pt idx="3928">
                  <c:v>1980.00992372937</c:v>
                </c:pt>
                <c:pt idx="3929">
                  <c:v>1978.3194975993099</c:v>
                </c:pt>
                <c:pt idx="3930">
                  <c:v>1976.62960580156</c:v>
                </c:pt>
                <c:pt idx="3931">
                  <c:v>1974.9402495535001</c:v>
                </c:pt>
                <c:pt idx="3932">
                  <c:v>1973.2514300708999</c:v>
                </c:pt>
                <c:pt idx="3933">
                  <c:v>1971.56314856784</c:v>
                </c:pt>
                <c:pt idx="3934">
                  <c:v>1969.87540625678</c:v>
                </c:pt>
                <c:pt idx="3935">
                  <c:v>1968.18820434852</c:v>
                </c:pt>
                <c:pt idx="3936">
                  <c:v>1966.50154405222</c:v>
                </c:pt>
                <c:pt idx="3937">
                  <c:v>1964.8154265753501</c:v>
                </c:pt>
                <c:pt idx="3938">
                  <c:v>1963.1298531237401</c:v>
                </c:pt>
                <c:pt idx="3939">
                  <c:v>1961.44482490156</c:v>
                </c:pt>
                <c:pt idx="3940">
                  <c:v>1959.76034311132</c:v>
                </c:pt>
                <c:pt idx="3941">
                  <c:v>1958.07640895383</c:v>
                </c:pt>
                <c:pt idx="3942">
                  <c:v>1956.3930236282699</c:v>
                </c:pt>
                <c:pt idx="3943">
                  <c:v>1954.71018833212</c:v>
                </c:pt>
                <c:pt idx="3944">
                  <c:v>1953.0279042612001</c:v>
                </c:pt>
                <c:pt idx="3945">
                  <c:v>1951.34617260964</c:v>
                </c:pt>
                <c:pt idx="3946">
                  <c:v>1949.6649945699</c:v>
                </c:pt>
                <c:pt idx="3947">
                  <c:v>1947.98437133274</c:v>
                </c:pt>
                <c:pt idx="3948">
                  <c:v>1946.3043040872601</c:v>
                </c:pt>
                <c:pt idx="3949">
                  <c:v>1944.62479402086</c:v>
                </c:pt>
                <c:pt idx="3950">
                  <c:v>1942.94584231923</c:v>
                </c:pt>
                <c:pt idx="3951">
                  <c:v>1941.2674501664001</c:v>
                </c:pt>
                <c:pt idx="3952">
                  <c:v>1939.5896187446799</c:v>
                </c:pt>
                <c:pt idx="3953">
                  <c:v>1937.9123492347001</c:v>
                </c:pt>
                <c:pt idx="3954">
                  <c:v>1936.2356428153801</c:v>
                </c:pt>
                <c:pt idx="3955">
                  <c:v>1934.5595006639201</c:v>
                </c:pt>
                <c:pt idx="3956">
                  <c:v>1932.8839239558599</c:v>
                </c:pt>
                <c:pt idx="3957">
                  <c:v>1931.2089138649801</c:v>
                </c:pt>
                <c:pt idx="3958">
                  <c:v>1929.5344715633901</c:v>
                </c:pt>
                <c:pt idx="3959">
                  <c:v>1927.8605982214599</c:v>
                </c:pt>
                <c:pt idx="3960">
                  <c:v>1926.18729500787</c:v>
                </c:pt>
                <c:pt idx="3961">
                  <c:v>1924.5145630895599</c:v>
                </c:pt>
                <c:pt idx="3962">
                  <c:v>1922.8424036317599</c:v>
                </c:pt>
                <c:pt idx="3963">
                  <c:v>1921.1708177979899</c:v>
                </c:pt>
                <c:pt idx="3964">
                  <c:v>1919.4998067500201</c:v>
                </c:pt>
                <c:pt idx="3965">
                  <c:v>1917.8293716479</c:v>
                </c:pt>
                <c:pt idx="3966">
                  <c:v>1916.15951364998</c:v>
                </c:pt>
                <c:pt idx="3967">
                  <c:v>1914.49023391284</c:v>
                </c:pt>
                <c:pt idx="3968">
                  <c:v>1912.8215335913501</c:v>
                </c:pt>
                <c:pt idx="3969">
                  <c:v>1911.1534138386201</c:v>
                </c:pt>
                <c:pt idx="3970">
                  <c:v>1909.48587580606</c:v>
                </c:pt>
                <c:pt idx="3971">
                  <c:v>1907.8189206433001</c:v>
                </c:pt>
                <c:pt idx="3972">
                  <c:v>1906.15254949825</c:v>
                </c:pt>
                <c:pt idx="3973">
                  <c:v>1904.4867635170799</c:v>
                </c:pt>
                <c:pt idx="3974">
                  <c:v>1902.82156384418</c:v>
                </c:pt>
                <c:pt idx="3975">
                  <c:v>1901.15695162222</c:v>
                </c:pt>
                <c:pt idx="3976">
                  <c:v>1899.49292799212</c:v>
                </c:pt>
                <c:pt idx="3977">
                  <c:v>1897.82949409302</c:v>
                </c:pt>
                <c:pt idx="3978">
                  <c:v>1896.1666510623299</c:v>
                </c:pt>
                <c:pt idx="3979">
                  <c:v>1894.50440003569</c:v>
                </c:pt>
                <c:pt idx="3980">
                  <c:v>1892.8427421469701</c:v>
                </c:pt>
                <c:pt idx="3981">
                  <c:v>1891.1816785282899</c:v>
                </c:pt>
                <c:pt idx="3982">
                  <c:v>1889.52121031</c:v>
                </c:pt>
                <c:pt idx="3983">
                  <c:v>1887.86133862069</c:v>
                </c:pt>
                <c:pt idx="3984">
                  <c:v>1886.2020645871701</c:v>
                </c:pt>
                <c:pt idx="3985">
                  <c:v>1884.54338933449</c:v>
                </c:pt>
                <c:pt idx="3986">
                  <c:v>1882.8853139859</c:v>
                </c:pt>
                <c:pt idx="3987">
                  <c:v>1881.2278396629099</c:v>
                </c:pt>
                <c:pt idx="3988">
                  <c:v>1879.5709674852201</c:v>
                </c:pt>
                <c:pt idx="3989">
                  <c:v>1877.91469857078</c:v>
                </c:pt>
                <c:pt idx="3990">
                  <c:v>1876.2590340357301</c:v>
                </c:pt>
                <c:pt idx="3991">
                  <c:v>1874.60397499444</c:v>
                </c:pt>
                <c:pt idx="3992">
                  <c:v>1872.9495225594901</c:v>
                </c:pt>
                <c:pt idx="3993">
                  <c:v>1871.2956778416701</c:v>
                </c:pt>
                <c:pt idx="3994">
                  <c:v>1869.6424419499899</c:v>
                </c:pt>
                <c:pt idx="3995">
                  <c:v>1867.9898159916499</c:v>
                </c:pt>
                <c:pt idx="3996">
                  <c:v>1866.3378010720601</c:v>
                </c:pt>
                <c:pt idx="3997">
                  <c:v>1864.6863982948501</c:v>
                </c:pt>
                <c:pt idx="3998">
                  <c:v>1863.03560876182</c:v>
                </c:pt>
                <c:pt idx="3999">
                  <c:v>1861.385433573</c:v>
                </c:pt>
                <c:pt idx="4000">
                  <c:v>1859.7358738266</c:v>
                </c:pt>
                <c:pt idx="4001">
                  <c:v>1858.08693061903</c:v>
                </c:pt>
                <c:pt idx="4002">
                  <c:v>1856.43860504489</c:v>
                </c:pt>
                <c:pt idx="4003">
                  <c:v>1854.7908981969799</c:v>
                </c:pt>
                <c:pt idx="4004">
                  <c:v>1853.1438111662601</c:v>
                </c:pt>
                <c:pt idx="4005">
                  <c:v>1851.49734504193</c:v>
                </c:pt>
                <c:pt idx="4006">
                  <c:v>1849.85150091132</c:v>
                </c:pt>
                <c:pt idx="4007">
                  <c:v>1848.20627985998</c:v>
                </c:pt>
                <c:pt idx="4008">
                  <c:v>1846.56168297162</c:v>
                </c:pt>
                <c:pt idx="4009">
                  <c:v>1844.9177113281501</c:v>
                </c:pt>
                <c:pt idx="4010">
                  <c:v>1843.2743660096301</c:v>
                </c:pt>
                <c:pt idx="4011">
                  <c:v>1841.6316480943301</c:v>
                </c:pt>
                <c:pt idx="4012">
                  <c:v>1839.9895586586599</c:v>
                </c:pt>
                <c:pt idx="4013">
                  <c:v>1838.34809877722</c:v>
                </c:pt>
                <c:pt idx="4014">
                  <c:v>1836.70726952277</c:v>
                </c:pt>
                <c:pt idx="4015">
                  <c:v>1835.0670719662601</c:v>
                </c:pt>
                <c:pt idx="4016">
                  <c:v>1833.42750717677</c:v>
                </c:pt>
                <c:pt idx="4017">
                  <c:v>1831.7885762215899</c:v>
                </c:pt>
                <c:pt idx="4018">
                  <c:v>1830.15028016612</c:v>
                </c:pt>
                <c:pt idx="4019">
                  <c:v>1828.5126200739601</c:v>
                </c:pt>
                <c:pt idx="4020">
                  <c:v>1826.8755970068601</c:v>
                </c:pt>
                <c:pt idx="4021">
                  <c:v>1825.23921202472</c:v>
                </c:pt>
                <c:pt idx="4022">
                  <c:v>1823.6034661855999</c:v>
                </c:pt>
                <c:pt idx="4023">
                  <c:v>1821.9683605457101</c:v>
                </c:pt>
                <c:pt idx="4024">
                  <c:v>1820.3338961594</c:v>
                </c:pt>
                <c:pt idx="4025">
                  <c:v>1818.70007407921</c:v>
                </c:pt>
                <c:pt idx="4026">
                  <c:v>1817.0668953557799</c:v>
                </c:pt>
                <c:pt idx="4027">
                  <c:v>1815.4343610379201</c:v>
                </c:pt>
                <c:pt idx="4028">
                  <c:v>1813.8024721725899</c:v>
                </c:pt>
                <c:pt idx="4029">
                  <c:v>1812.1712298048801</c:v>
                </c:pt>
                <c:pt idx="4030">
                  <c:v>1810.5406349780201</c:v>
                </c:pt>
                <c:pt idx="4031">
                  <c:v>1808.9106887333901</c:v>
                </c:pt>
                <c:pt idx="4032">
                  <c:v>1807.2813921105101</c:v>
                </c:pt>
                <c:pt idx="4033">
                  <c:v>1805.65274614701</c:v>
                </c:pt>
                <c:pt idx="4034">
                  <c:v>1804.02475187869</c:v>
                </c:pt>
                <c:pt idx="4035">
                  <c:v>1802.3974103394501</c:v>
                </c:pt>
                <c:pt idx="4036">
                  <c:v>1800.7707225613501</c:v>
                </c:pt>
                <c:pt idx="4037">
                  <c:v>1799.1446895745601</c:v>
                </c:pt>
                <c:pt idx="4038">
                  <c:v>1797.5193124073801</c:v>
                </c:pt>
                <c:pt idx="4039">
                  <c:v>1795.89459208624</c:v>
                </c:pt>
                <c:pt idx="4040">
                  <c:v>1794.2705296356901</c:v>
                </c:pt>
                <c:pt idx="4041">
                  <c:v>1792.6471260784101</c:v>
                </c:pt>
                <c:pt idx="4042">
                  <c:v>1791.0243824352001</c:v>
                </c:pt>
                <c:pt idx="4043">
                  <c:v>1789.4022997249599</c:v>
                </c:pt>
                <c:pt idx="4044">
                  <c:v>1787.7808789647399</c:v>
                </c:pt>
                <c:pt idx="4045">
                  <c:v>1786.16012116968</c:v>
                </c:pt>
                <c:pt idx="4046">
                  <c:v>1784.5400273530499</c:v>
                </c:pt>
                <c:pt idx="4047">
                  <c:v>1782.9205985262199</c:v>
                </c:pt>
                <c:pt idx="4048">
                  <c:v>1781.30183569869</c:v>
                </c:pt>
                <c:pt idx="4049">
                  <c:v>1779.6837398780499</c:v>
                </c:pt>
                <c:pt idx="4050">
                  <c:v>1778.0663120700101</c:v>
                </c:pt>
                <c:pt idx="4051">
                  <c:v>1776.4495532783901</c:v>
                </c:pt>
                <c:pt idx="4052">
                  <c:v>1774.8334645051</c:v>
                </c:pt>
                <c:pt idx="4053">
                  <c:v>1773.2180467501701</c:v>
                </c:pt>
                <c:pt idx="4054">
                  <c:v>1771.6033010117301</c:v>
                </c:pt>
                <c:pt idx="4055">
                  <c:v>1769.9892282859901</c:v>
                </c:pt>
                <c:pt idx="4056">
                  <c:v>1768.3758295672901</c:v>
                </c:pt>
                <c:pt idx="4057">
                  <c:v>1766.7631058480499</c:v>
                </c:pt>
                <c:pt idx="4058">
                  <c:v>1765.1510581187899</c:v>
                </c:pt>
                <c:pt idx="4059">
                  <c:v>1763.53968736813</c:v>
                </c:pt>
                <c:pt idx="4060">
                  <c:v>1761.92899458277</c:v>
                </c:pt>
                <c:pt idx="4061">
                  <c:v>1760.3189807475201</c:v>
                </c:pt>
                <c:pt idx="4062">
                  <c:v>1758.7096468452601</c:v>
                </c:pt>
                <c:pt idx="4063">
                  <c:v>1757.10099385699</c:v>
                </c:pt>
                <c:pt idx="4064">
                  <c:v>1755.4930227617599</c:v>
                </c:pt>
                <c:pt idx="4065">
                  <c:v>1753.8857345367401</c:v>
                </c:pt>
                <c:pt idx="4066">
                  <c:v>1752.2791301571499</c:v>
                </c:pt>
                <c:pt idx="4067">
                  <c:v>1750.6732105963399</c:v>
                </c:pt>
                <c:pt idx="4068">
                  <c:v>1749.06797682569</c:v>
                </c:pt>
                <c:pt idx="4069">
                  <c:v>1747.46342981471</c:v>
                </c:pt>
                <c:pt idx="4070">
                  <c:v>1745.8595705309499</c:v>
                </c:pt>
                <c:pt idx="4071">
                  <c:v>1744.25639994006</c:v>
                </c:pt>
                <c:pt idx="4072">
                  <c:v>1742.6539190057699</c:v>
                </c:pt>
                <c:pt idx="4073">
                  <c:v>1741.05212868987</c:v>
                </c:pt>
                <c:pt idx="4074">
                  <c:v>1739.4510299522301</c:v>
                </c:pt>
                <c:pt idx="4075">
                  <c:v>1737.85062375079</c:v>
                </c:pt>
                <c:pt idx="4076">
                  <c:v>1736.2509110415799</c:v>
                </c:pt>
                <c:pt idx="4077">
                  <c:v>1734.6518927786699</c:v>
                </c:pt>
                <c:pt idx="4078">
                  <c:v>1733.0535699142399</c:v>
                </c:pt>
                <c:pt idx="4079">
                  <c:v>1731.45594339849</c:v>
                </c:pt>
                <c:pt idx="4080">
                  <c:v>1729.8590141797099</c:v>
                </c:pt>
                <c:pt idx="4081">
                  <c:v>1728.2627832042699</c:v>
                </c:pt>
                <c:pt idx="4082">
                  <c:v>1726.66725141659</c:v>
                </c:pt>
                <c:pt idx="4083">
                  <c:v>1725.0724197591401</c:v>
                </c:pt>
                <c:pt idx="4084">
                  <c:v>1723.4782891724701</c:v>
                </c:pt>
                <c:pt idx="4085">
                  <c:v>1721.88486059518</c:v>
                </c:pt>
                <c:pt idx="4086">
                  <c:v>1720.29213496394</c:v>
                </c:pt>
                <c:pt idx="4087">
                  <c:v>1718.7001132134701</c:v>
                </c:pt>
                <c:pt idx="4088">
                  <c:v>1717.10879627654</c:v>
                </c:pt>
                <c:pt idx="4089">
                  <c:v>1715.5181850839999</c:v>
                </c:pt>
                <c:pt idx="4090">
                  <c:v>1713.9282805647199</c:v>
                </c:pt>
                <c:pt idx="4091">
                  <c:v>1712.3390836456499</c:v>
                </c:pt>
                <c:pt idx="4092">
                  <c:v>1710.7505952517899</c:v>
                </c:pt>
                <c:pt idx="4093">
                  <c:v>1709.16281630618</c:v>
                </c:pt>
                <c:pt idx="4094">
                  <c:v>1707.5757477299101</c:v>
                </c:pt>
                <c:pt idx="4095">
                  <c:v>1705.9893904421299</c:v>
                </c:pt>
                <c:pt idx="4096">
                  <c:v>1704.4037453600299</c:v>
                </c:pt>
                <c:pt idx="4097">
                  <c:v>1702.8188133988399</c:v>
                </c:pt>
                <c:pt idx="4098">
                  <c:v>1701.2345954718501</c:v>
                </c:pt>
                <c:pt idx="4099">
                  <c:v>1699.6510924903901</c:v>
                </c:pt>
                <c:pt idx="4100">
                  <c:v>1698.0683053638299</c:v>
                </c:pt>
                <c:pt idx="4101">
                  <c:v>1696.4862349995799</c:v>
                </c:pt>
                <c:pt idx="4102">
                  <c:v>1694.9048823030901</c:v>
                </c:pt>
                <c:pt idx="4103">
                  <c:v>1693.32424817787</c:v>
                </c:pt>
                <c:pt idx="4104">
                  <c:v>1691.74433352544</c:v>
                </c:pt>
                <c:pt idx="4105">
                  <c:v>1690.16513924537</c:v>
                </c:pt>
                <c:pt idx="4106">
                  <c:v>1688.5866662352801</c:v>
                </c:pt>
                <c:pt idx="4107">
                  <c:v>1687.00891539081</c:v>
                </c:pt>
                <c:pt idx="4108">
                  <c:v>1685.43188760564</c:v>
                </c:pt>
                <c:pt idx="4109">
                  <c:v>1683.85558377148</c:v>
                </c:pt>
                <c:pt idx="4110">
                  <c:v>1682.28000477808</c:v>
                </c:pt>
                <c:pt idx="4111">
                  <c:v>1680.70515151322</c:v>
                </c:pt>
                <c:pt idx="4112">
                  <c:v>1679.1310248627101</c:v>
                </c:pt>
                <c:pt idx="4113">
                  <c:v>1677.5576257103901</c:v>
                </c:pt>
                <c:pt idx="4114">
                  <c:v>1675.9849549381299</c:v>
                </c:pt>
                <c:pt idx="4115">
                  <c:v>1674.4130134258201</c:v>
                </c:pt>
                <c:pt idx="4116">
                  <c:v>1672.8418020514</c:v>
                </c:pt>
                <c:pt idx="4117">
                  <c:v>1671.2713216908201</c:v>
                </c:pt>
                <c:pt idx="4118">
                  <c:v>1669.70157321804</c:v>
                </c:pt>
                <c:pt idx="4119">
                  <c:v>1668.1325575050801</c:v>
                </c:pt>
                <c:pt idx="4120">
                  <c:v>1666.56427542197</c:v>
                </c:pt>
                <c:pt idx="4121">
                  <c:v>1664.9967278367301</c:v>
                </c:pt>
                <c:pt idx="4122">
                  <c:v>1663.42991561546</c:v>
                </c:pt>
                <c:pt idx="4123">
                  <c:v>1661.86383962224</c:v>
                </c:pt>
                <c:pt idx="4124">
                  <c:v>1660.2985007191901</c:v>
                </c:pt>
                <c:pt idx="4125">
                  <c:v>1658.7338997664301</c:v>
                </c:pt>
                <c:pt idx="4126">
                  <c:v>1657.1700376221099</c:v>
                </c:pt>
                <c:pt idx="4127">
                  <c:v>1655.6069151424099</c:v>
                </c:pt>
                <c:pt idx="4128">
                  <c:v>1654.0445331815099</c:v>
                </c:pt>
                <c:pt idx="4129">
                  <c:v>1652.4828925915999</c:v>
                </c:pt>
                <c:pt idx="4130">
                  <c:v>1650.9219942229099</c:v>
                </c:pt>
                <c:pt idx="4131">
                  <c:v>1649.3618389236699</c:v>
                </c:pt>
                <c:pt idx="4132">
                  <c:v>1647.8024275401201</c:v>
                </c:pt>
                <c:pt idx="4133">
                  <c:v>1646.2437609165199</c:v>
                </c:pt>
                <c:pt idx="4134">
                  <c:v>1644.6858398951399</c:v>
                </c:pt>
                <c:pt idx="4135">
                  <c:v>1643.1286653162599</c:v>
                </c:pt>
                <c:pt idx="4136">
                  <c:v>1641.5722380181701</c:v>
                </c:pt>
                <c:pt idx="4137">
                  <c:v>1640.0165588371799</c:v>
                </c:pt>
                <c:pt idx="4138">
                  <c:v>1638.4616286076</c:v>
                </c:pt>
                <c:pt idx="4139">
                  <c:v>1636.9074481617399</c:v>
                </c:pt>
                <c:pt idx="4140">
                  <c:v>1635.3540183299499</c:v>
                </c:pt>
                <c:pt idx="4141">
                  <c:v>1633.8013399405399</c:v>
                </c:pt>
                <c:pt idx="4142">
                  <c:v>1632.2494138198599</c:v>
                </c:pt>
                <c:pt idx="4143">
                  <c:v>1630.6982407922701</c:v>
                </c:pt>
                <c:pt idx="4144">
                  <c:v>1629.1478216801099</c:v>
                </c:pt>
                <c:pt idx="4145">
                  <c:v>1627.59815730374</c:v>
                </c:pt>
                <c:pt idx="4146">
                  <c:v>1626.04924848152</c:v>
                </c:pt>
                <c:pt idx="4147">
                  <c:v>1624.50109602982</c:v>
                </c:pt>
                <c:pt idx="4148">
                  <c:v>1622.9537007629999</c:v>
                </c:pt>
                <c:pt idx="4149">
                  <c:v>1621.4070634934201</c:v>
                </c:pt>
                <c:pt idx="4150">
                  <c:v>1619.8611850314701</c:v>
                </c:pt>
                <c:pt idx="4151">
                  <c:v>1618.31606618551</c:v>
                </c:pt>
                <c:pt idx="4152">
                  <c:v>1616.77170776191</c:v>
                </c:pt>
                <c:pt idx="4153">
                  <c:v>1615.22811056504</c:v>
                </c:pt>
                <c:pt idx="4154">
                  <c:v>1613.6852753972801</c:v>
                </c:pt>
                <c:pt idx="4155">
                  <c:v>1612.1432030589699</c:v>
                </c:pt>
                <c:pt idx="4156">
                  <c:v>1610.6018943485001</c:v>
                </c:pt>
                <c:pt idx="4157">
                  <c:v>1609.0613500622301</c:v>
                </c:pt>
                <c:pt idx="4158">
                  <c:v>1607.5215709945001</c:v>
                </c:pt>
                <c:pt idx="4159">
                  <c:v>1605.98255793769</c:v>
                </c:pt>
                <c:pt idx="4160">
                  <c:v>1604.4443116821301</c:v>
                </c:pt>
                <c:pt idx="4161">
                  <c:v>1602.9068330161799</c:v>
                </c:pt>
                <c:pt idx="4162">
                  <c:v>1601.3701227261599</c:v>
                </c:pt>
                <c:pt idx="4163">
                  <c:v>1599.83418159643</c:v>
                </c:pt>
                <c:pt idx="4164">
                  <c:v>1598.2990104093001</c:v>
                </c:pt>
                <c:pt idx="4165">
                  <c:v>1596.7646099450999</c:v>
                </c:pt>
                <c:pt idx="4166">
                  <c:v>1595.2309809821299</c:v>
                </c:pt>
                <c:pt idx="4167">
                  <c:v>1593.6981242967099</c:v>
                </c:pt>
                <c:pt idx="4168">
                  <c:v>1592.1660406631299</c:v>
                </c:pt>
                <c:pt idx="4169">
                  <c:v>1590.6347308536799</c:v>
                </c:pt>
                <c:pt idx="4170">
                  <c:v>1589.10419563864</c:v>
                </c:pt>
                <c:pt idx="4171">
                  <c:v>1587.57443578628</c:v>
                </c:pt>
                <c:pt idx="4172">
                  <c:v>1586.04545206285</c:v>
                </c:pt>
                <c:pt idx="4173">
                  <c:v>1584.5172452326101</c:v>
                </c:pt>
                <c:pt idx="4174">
                  <c:v>1582.98981605779</c:v>
                </c:pt>
                <c:pt idx="4175">
                  <c:v>1581.46316529862</c:v>
                </c:pt>
                <c:pt idx="4176">
                  <c:v>1579.9372937133201</c:v>
                </c:pt>
                <c:pt idx="4177">
                  <c:v>1578.4122020580801</c:v>
                </c:pt>
                <c:pt idx="4178">
                  <c:v>1576.8878910870999</c:v>
                </c:pt>
                <c:pt idx="4179">
                  <c:v>1575.36436155256</c:v>
                </c:pt>
                <c:pt idx="4180">
                  <c:v>1573.8416142046101</c:v>
                </c:pt>
                <c:pt idx="4181">
                  <c:v>1572.31964979142</c:v>
                </c:pt>
                <c:pt idx="4182">
                  <c:v>1570.7984690591099</c:v>
                </c:pt>
                <c:pt idx="4183">
                  <c:v>1569.27807275181</c:v>
                </c:pt>
                <c:pt idx="4184">
                  <c:v>1567.7584616116301</c:v>
                </c:pt>
                <c:pt idx="4185">
                  <c:v>1566.23963637866</c:v>
                </c:pt>
                <c:pt idx="4186">
                  <c:v>1564.72159779098</c:v>
                </c:pt>
                <c:pt idx="4187">
                  <c:v>1563.20434658465</c:v>
                </c:pt>
                <c:pt idx="4188">
                  <c:v>1561.6878834937199</c:v>
                </c:pt>
                <c:pt idx="4189">
                  <c:v>1560.17220925023</c:v>
                </c:pt>
                <c:pt idx="4190">
                  <c:v>1558.6573245841801</c:v>
                </c:pt>
                <c:pt idx="4191">
                  <c:v>1557.1432302235701</c:v>
                </c:pt>
                <c:pt idx="4192">
                  <c:v>1555.6299268943901</c:v>
                </c:pt>
                <c:pt idx="4193">
                  <c:v>1554.11741532061</c:v>
                </c:pt>
                <c:pt idx="4194">
                  <c:v>1552.6056962241601</c:v>
                </c:pt>
                <c:pt idx="4195">
                  <c:v>1551.0947703249899</c:v>
                </c:pt>
                <c:pt idx="4196">
                  <c:v>1549.5846383409901</c:v>
                </c:pt>
                <c:pt idx="4197">
                  <c:v>1548.07530098808</c:v>
                </c:pt>
                <c:pt idx="4198">
                  <c:v>1546.5667589801201</c:v>
                </c:pt>
                <c:pt idx="4199">
                  <c:v>1545.05901302897</c:v>
                </c:pt>
                <c:pt idx="4200">
                  <c:v>1543.55206384448</c:v>
                </c:pt>
                <c:pt idx="4201">
                  <c:v>1542.04591213446</c:v>
                </c:pt>
                <c:pt idx="4202">
                  <c:v>1540.54055860471</c:v>
                </c:pt>
                <c:pt idx="4203">
                  <c:v>1539.03600395903</c:v>
                </c:pt>
                <c:pt idx="4204">
                  <c:v>1537.5322488991801</c:v>
                </c:pt>
                <c:pt idx="4205">
                  <c:v>1536.0292941248999</c:v>
                </c:pt>
                <c:pt idx="4206">
                  <c:v>1534.52714033392</c:v>
                </c:pt>
                <c:pt idx="4207">
                  <c:v>1533.02578822194</c:v>
                </c:pt>
                <c:pt idx="4208">
                  <c:v>1531.5252384826599</c:v>
                </c:pt>
                <c:pt idx="4209">
                  <c:v>1530.0254918077301</c:v>
                </c:pt>
                <c:pt idx="4210">
                  <c:v>1528.5265488868199</c:v>
                </c:pt>
                <c:pt idx="4211">
                  <c:v>1527.0284104075399</c:v>
                </c:pt>
                <c:pt idx="4212">
                  <c:v>1525.53107705551</c:v>
                </c:pt>
                <c:pt idx="4213">
                  <c:v>1524.0345495143199</c:v>
                </c:pt>
                <c:pt idx="4214">
                  <c:v>1522.5388284655301</c:v>
                </c:pt>
                <c:pt idx="4215">
                  <c:v>1521.0439145886801</c:v>
                </c:pt>
                <c:pt idx="4216">
                  <c:v>1519.5498085613201</c:v>
                </c:pt>
                <c:pt idx="4217">
                  <c:v>1518.05651105894</c:v>
                </c:pt>
                <c:pt idx="4218">
                  <c:v>1516.56402275504</c:v>
                </c:pt>
                <c:pt idx="4219">
                  <c:v>1515.07234432108</c:v>
                </c:pt>
                <c:pt idx="4220">
                  <c:v>1513.5814764265101</c:v>
                </c:pt>
                <c:pt idx="4221">
                  <c:v>1512.0914197387499</c:v>
                </c:pt>
                <c:pt idx="4222">
                  <c:v>1510.60217492322</c:v>
                </c:pt>
                <c:pt idx="4223">
                  <c:v>1509.1137426432999</c:v>
                </c:pt>
                <c:pt idx="4224">
                  <c:v>1507.6261235603599</c:v>
                </c:pt>
                <c:pt idx="4225">
                  <c:v>1506.13931833373</c:v>
                </c:pt>
                <c:pt idx="4226">
                  <c:v>1504.6533276207599</c:v>
                </c:pt>
                <c:pt idx="4227">
                  <c:v>1503.1681520767399</c:v>
                </c:pt>
                <c:pt idx="4228">
                  <c:v>1501.6837923549699</c:v>
                </c:pt>
                <c:pt idx="4229">
                  <c:v>1500.2002491067001</c:v>
                </c:pt>
                <c:pt idx="4230">
                  <c:v>1498.7175229811801</c:v>
                </c:pt>
                <c:pt idx="4231">
                  <c:v>1497.23561462565</c:v>
                </c:pt>
                <c:pt idx="4232">
                  <c:v>1495.7545246853001</c:v>
                </c:pt>
                <c:pt idx="4233">
                  <c:v>1494.2742538033201</c:v>
                </c:pt>
                <c:pt idx="4234">
                  <c:v>1492.7948026208901</c:v>
                </c:pt>
                <c:pt idx="4235">
                  <c:v>1491.31617177715</c:v>
                </c:pt>
                <c:pt idx="4236">
                  <c:v>1489.8383619092299</c:v>
                </c:pt>
                <c:pt idx="4237">
                  <c:v>1488.36137365224</c:v>
                </c:pt>
                <c:pt idx="4238">
                  <c:v>1486.88520763927</c:v>
                </c:pt>
                <c:pt idx="4239">
                  <c:v>1485.4098645013901</c:v>
                </c:pt>
                <c:pt idx="4240">
                  <c:v>1483.93534486765</c:v>
                </c:pt>
                <c:pt idx="4241">
                  <c:v>1482.4616493650999</c:v>
                </c:pt>
                <c:pt idx="4242">
                  <c:v>1480.9887786187501</c:v>
                </c:pt>
                <c:pt idx="4243">
                  <c:v>1479.51673325159</c:v>
                </c:pt>
                <c:pt idx="4244">
                  <c:v>1478.04551388461</c:v>
                </c:pt>
                <c:pt idx="4245">
                  <c:v>1476.5751211367599</c:v>
                </c:pt>
                <c:pt idx="4246">
                  <c:v>1475.1055556250001</c:v>
                </c:pt>
                <c:pt idx="4247">
                  <c:v>1473.63681796425</c:v>
                </c:pt>
                <c:pt idx="4248">
                  <c:v>1472.1689087674299</c:v>
                </c:pt>
                <c:pt idx="4249">
                  <c:v>1470.7018286454199</c:v>
                </c:pt>
                <c:pt idx="4250">
                  <c:v>1469.2355782070999</c:v>
                </c:pt>
                <c:pt idx="4251">
                  <c:v>1467.77015805933</c:v>
                </c:pt>
                <c:pt idx="4252">
                  <c:v>1466.3055688069701</c:v>
                </c:pt>
                <c:pt idx="4253">
                  <c:v>1464.84181105282</c:v>
                </c:pt>
                <c:pt idx="4254">
                  <c:v>1463.3788853977201</c:v>
                </c:pt>
                <c:pt idx="4255">
                  <c:v>1461.9167924404501</c:v>
                </c:pt>
                <c:pt idx="4256">
                  <c:v>1460.4555327778</c:v>
                </c:pt>
                <c:pt idx="4257">
                  <c:v>1458.9951070045299</c:v>
                </c:pt>
                <c:pt idx="4258">
                  <c:v>1457.5355157133999</c:v>
                </c:pt>
                <c:pt idx="4259">
                  <c:v>1456.0767594951501</c:v>
                </c:pt>
                <c:pt idx="4260">
                  <c:v>1454.6188389384999</c:v>
                </c:pt>
                <c:pt idx="4261">
                  <c:v>1453.16175463016</c:v>
                </c:pt>
                <c:pt idx="4262">
                  <c:v>1451.70550715484</c:v>
                </c:pt>
                <c:pt idx="4263">
                  <c:v>1450.2500970952001</c:v>
                </c:pt>
                <c:pt idx="4264">
                  <c:v>1448.7955250319401</c:v>
                </c:pt>
                <c:pt idx="4265">
                  <c:v>1447.3417915437101</c:v>
                </c:pt>
                <c:pt idx="4266">
                  <c:v>1445.88889720715</c:v>
                </c:pt>
                <c:pt idx="4267">
                  <c:v>1444.4368425969101</c:v>
                </c:pt>
                <c:pt idx="4268">
                  <c:v>1442.9856282856099</c:v>
                </c:pt>
                <c:pt idx="4269">
                  <c:v>1441.53525484386</c:v>
                </c:pt>
                <c:pt idx="4270">
                  <c:v>1440.0857228402799</c:v>
                </c:pt>
                <c:pt idx="4271">
                  <c:v>1438.63703284145</c:v>
                </c:pt>
                <c:pt idx="4272">
                  <c:v>1437.1891854119699</c:v>
                </c:pt>
                <c:pt idx="4273">
                  <c:v>1435.74218111441</c:v>
                </c:pt>
                <c:pt idx="4274">
                  <c:v>1434.29602050933</c:v>
                </c:pt>
                <c:pt idx="4275">
                  <c:v>1432.8507041553</c:v>
                </c:pt>
                <c:pt idx="4276">
                  <c:v>1431.4062326088799</c:v>
                </c:pt>
                <c:pt idx="4277">
                  <c:v>1429.9626064245899</c:v>
                </c:pt>
                <c:pt idx="4278">
                  <c:v>1428.5198261549999</c:v>
                </c:pt>
                <c:pt idx="4279">
                  <c:v>1427.07789235061</c:v>
                </c:pt>
                <c:pt idx="4280">
                  <c:v>1425.6368055599701</c:v>
                </c:pt>
                <c:pt idx="4281">
                  <c:v>1424.1965663296</c:v>
                </c:pt>
                <c:pt idx="4282">
                  <c:v>1422.7571752039901</c:v>
                </c:pt>
                <c:pt idx="4283">
                  <c:v>1421.3186327256799</c:v>
                </c:pt>
                <c:pt idx="4284">
                  <c:v>1419.8809394351699</c:v>
                </c:pt>
                <c:pt idx="4285">
                  <c:v>1418.4440958709599</c:v>
                </c:pt>
                <c:pt idx="4286">
                  <c:v>1417.0081025695499</c:v>
                </c:pt>
                <c:pt idx="4287">
                  <c:v>1415.5729600654399</c:v>
                </c:pt>
                <c:pt idx="4288">
                  <c:v>1414.13866889112</c:v>
                </c:pt>
                <c:pt idx="4289">
                  <c:v>1412.7052295771</c:v>
                </c:pt>
                <c:pt idx="4290">
                  <c:v>1411.27264265187</c:v>
                </c:pt>
                <c:pt idx="4291">
                  <c:v>1409.8409086419299</c:v>
                </c:pt>
                <c:pt idx="4292">
                  <c:v>1408.4100280717601</c:v>
                </c:pt>
                <c:pt idx="4293">
                  <c:v>1406.9800014638699</c:v>
                </c:pt>
                <c:pt idx="4294">
                  <c:v>1405.55082933875</c:v>
                </c:pt>
                <c:pt idx="4295">
                  <c:v>1404.1225122149001</c:v>
                </c:pt>
                <c:pt idx="4296">
                  <c:v>1402.6950506088299</c:v>
                </c:pt>
                <c:pt idx="4297">
                  <c:v>1401.26844503505</c:v>
                </c:pt>
                <c:pt idx="4298">
                  <c:v>1399.8426960060499</c:v>
                </c:pt>
                <c:pt idx="4299">
                  <c:v>1398.41780403236</c:v>
                </c:pt>
                <c:pt idx="4300">
                  <c:v>1396.9937696224999</c:v>
                </c:pt>
                <c:pt idx="4301">
                  <c:v>1395.5705932829901</c:v>
                </c:pt>
                <c:pt idx="4302">
                  <c:v>1394.1482755183699</c:v>
                </c:pt>
                <c:pt idx="4303">
                  <c:v>1392.72681683117</c:v>
                </c:pt>
                <c:pt idx="4304">
                  <c:v>1391.3062177219399</c:v>
                </c:pt>
                <c:pt idx="4305">
                  <c:v>1389.88647868924</c:v>
                </c:pt>
                <c:pt idx="4306">
                  <c:v>1388.4676002296301</c:v>
                </c:pt>
                <c:pt idx="4307">
                  <c:v>1387.04958283769</c:v>
                </c:pt>
                <c:pt idx="4308">
                  <c:v>1385.6324270060099</c:v>
                </c:pt>
                <c:pt idx="4309">
                  <c:v>1384.2161332251701</c:v>
                </c:pt>
                <c:pt idx="4310">
                  <c:v>1382.8007019837901</c:v>
                </c:pt>
                <c:pt idx="4311">
                  <c:v>1381.38613376848</c:v>
                </c:pt>
                <c:pt idx="4312">
                  <c:v>1379.9724290638901</c:v>
                </c:pt>
                <c:pt idx="4313">
                  <c:v>1378.5595883526601</c:v>
                </c:pt>
                <c:pt idx="4314">
                  <c:v>1377.1476121154501</c:v>
                </c:pt>
                <c:pt idx="4315">
                  <c:v>1375.73650083095</c:v>
                </c:pt>
                <c:pt idx="4316">
                  <c:v>1374.3262549758399</c:v>
                </c:pt>
                <c:pt idx="4317">
                  <c:v>1372.91687502484</c:v>
                </c:pt>
                <c:pt idx="4318">
                  <c:v>1371.50836145068</c:v>
                </c:pt>
                <c:pt idx="4319">
                  <c:v>1370.1007147241</c:v>
                </c:pt>
                <c:pt idx="4320">
                  <c:v>1368.69393531388</c:v>
                </c:pt>
                <c:pt idx="4321">
                  <c:v>1367.28802368681</c:v>
                </c:pt>
                <c:pt idx="4322">
                  <c:v>1365.8829803076801</c:v>
                </c:pt>
                <c:pt idx="4323">
                  <c:v>1364.4788056393299</c:v>
                </c:pt>
                <c:pt idx="4324">
                  <c:v>1363.0755001426201</c:v>
                </c:pt>
                <c:pt idx="4325">
                  <c:v>1361.6730642764201</c:v>
                </c:pt>
                <c:pt idx="4326">
                  <c:v>1360.2714984976201</c:v>
                </c:pt>
                <c:pt idx="4327">
                  <c:v>1358.8708032611601</c:v>
                </c:pt>
                <c:pt idx="4328">
                  <c:v>1357.47097901999</c:v>
                </c:pt>
                <c:pt idx="4329">
                  <c:v>1356.07202622508</c:v>
                </c:pt>
                <c:pt idx="4330">
                  <c:v>1354.6739453254399</c:v>
                </c:pt>
                <c:pt idx="4331">
                  <c:v>1353.2767367680999</c:v>
                </c:pt>
                <c:pt idx="4332">
                  <c:v>1351.88040099812</c:v>
                </c:pt>
                <c:pt idx="4333">
                  <c:v>1350.4849384586</c:v>
                </c:pt>
                <c:pt idx="4334">
                  <c:v>1349.09034959066</c:v>
                </c:pt>
                <c:pt idx="4335">
                  <c:v>1347.6966348334499</c:v>
                </c:pt>
                <c:pt idx="4336">
                  <c:v>1346.30379462417</c:v>
                </c:pt>
                <c:pt idx="4337">
                  <c:v>1344.91182939803</c:v>
                </c:pt>
                <c:pt idx="4338">
                  <c:v>1343.5207395882901</c:v>
                </c:pt>
                <c:pt idx="4339">
                  <c:v>1342.1305256262399</c:v>
                </c:pt>
                <c:pt idx="4340">
                  <c:v>1340.74118794121</c:v>
                </c:pt>
                <c:pt idx="4341">
                  <c:v>1339.35272696057</c:v>
                </c:pt>
                <c:pt idx="4342">
                  <c:v>1337.96514310971</c:v>
                </c:pt>
                <c:pt idx="4343">
                  <c:v>1336.5784368120801</c:v>
                </c:pt>
                <c:pt idx="4344">
                  <c:v>1335.19260848917</c:v>
                </c:pt>
                <c:pt idx="4345">
                  <c:v>1333.8076585604899</c:v>
                </c:pt>
                <c:pt idx="4346">
                  <c:v>1332.4235874436099</c:v>
                </c:pt>
                <c:pt idx="4347">
                  <c:v>1331.0403955541401</c:v>
                </c:pt>
                <c:pt idx="4348">
                  <c:v>1329.6580833057301</c:v>
                </c:pt>
                <c:pt idx="4349">
                  <c:v>1328.2766511100799</c:v>
                </c:pt>
                <c:pt idx="4350">
                  <c:v>1326.8960993769299</c:v>
                </c:pt>
                <c:pt idx="4351">
                  <c:v>1325.51642851407</c:v>
                </c:pt>
                <c:pt idx="4352">
                  <c:v>1324.13763892734</c:v>
                </c:pt>
                <c:pt idx="4353">
                  <c:v>1322.7597310206199</c:v>
                </c:pt>
                <c:pt idx="4354">
                  <c:v>1321.3827051958599</c:v>
                </c:pt>
                <c:pt idx="4355">
                  <c:v>1320.00656185304</c:v>
                </c:pt>
                <c:pt idx="4356">
                  <c:v>1318.6313013901899</c:v>
                </c:pt>
                <c:pt idx="4357">
                  <c:v>1317.2569242034101</c:v>
                </c:pt>
                <c:pt idx="4358">
                  <c:v>1315.88343068685</c:v>
                </c:pt>
                <c:pt idx="4359">
                  <c:v>1314.51082123271</c:v>
                </c:pt>
                <c:pt idx="4360">
                  <c:v>1313.13909623124</c:v>
                </c:pt>
                <c:pt idx="4361">
                  <c:v>1311.7682560707599</c:v>
                </c:pt>
                <c:pt idx="4362">
                  <c:v>1310.3983011376499</c:v>
                </c:pt>
                <c:pt idx="4363">
                  <c:v>1309.0292318163299</c:v>
                </c:pt>
                <c:pt idx="4364">
                  <c:v>1307.6610484892899</c:v>
                </c:pt>
                <c:pt idx="4365">
                  <c:v>1306.2937515371</c:v>
                </c:pt>
                <c:pt idx="4366">
                  <c:v>1304.9273413383601</c:v>
                </c:pt>
                <c:pt idx="4367">
                  <c:v>1303.5618182697699</c:v>
                </c:pt>
                <c:pt idx="4368">
                  <c:v>1302.1971827060499</c:v>
                </c:pt>
                <c:pt idx="4369">
                  <c:v>1300.83343502004</c:v>
                </c:pt>
                <c:pt idx="4370">
                  <c:v>1299.4705755825901</c:v>
                </c:pt>
                <c:pt idx="4371">
                  <c:v>1298.10860476266</c:v>
                </c:pt>
                <c:pt idx="4372">
                  <c:v>1296.74752292726</c:v>
                </c:pt>
                <c:pt idx="4373">
                  <c:v>1295.3873304414899</c:v>
                </c:pt>
                <c:pt idx="4374">
                  <c:v>1294.02802766849</c:v>
                </c:pt>
                <c:pt idx="4375">
                  <c:v>1292.6696149694999</c:v>
                </c:pt>
                <c:pt idx="4376">
                  <c:v>1291.3120927038201</c:v>
                </c:pt>
                <c:pt idx="4377">
                  <c:v>1289.95546122883</c:v>
                </c:pt>
                <c:pt idx="4378">
                  <c:v>1288.59972089998</c:v>
                </c:pt>
                <c:pt idx="4379">
                  <c:v>1287.2448720708201</c:v>
                </c:pt>
                <c:pt idx="4380">
                  <c:v>1285.8909150929401</c:v>
                </c:pt>
                <c:pt idx="4381">
                  <c:v>1284.53785031605</c:v>
                </c:pt>
                <c:pt idx="4382">
                  <c:v>1283.1856780879</c:v>
                </c:pt>
                <c:pt idx="4383">
                  <c:v>1281.8343987543701</c:v>
                </c:pt>
                <c:pt idx="4384">
                  <c:v>1280.4840126593699</c:v>
                </c:pt>
                <c:pt idx="4385">
                  <c:v>1279.1345201449501</c:v>
                </c:pt>
                <c:pt idx="4386">
                  <c:v>1277.7859215512001</c:v>
                </c:pt>
                <c:pt idx="4387">
                  <c:v>1276.43821721632</c:v>
                </c:pt>
                <c:pt idx="4388">
                  <c:v>1275.0914074765899</c:v>
                </c:pt>
                <c:pt idx="4389">
                  <c:v>1273.74549266639</c:v>
                </c:pt>
                <c:pt idx="4390">
                  <c:v>1272.4004731181799</c:v>
                </c:pt>
                <c:pt idx="4391">
                  <c:v>1271.0563491625101</c:v>
                </c:pt>
                <c:pt idx="4392">
                  <c:v>1269.71312112804</c:v>
                </c:pt>
                <c:pt idx="4393">
                  <c:v>1268.3707893415101</c:v>
                </c:pt>
                <c:pt idx="4394">
                  <c:v>1267.0293541277599</c:v>
                </c:pt>
                <c:pt idx="4395">
                  <c:v>1265.6888158097199</c:v>
                </c:pt>
                <c:pt idx="4396">
                  <c:v>1264.3491747084299</c:v>
                </c:pt>
                <c:pt idx="4397">
                  <c:v>1263.01043114303</c:v>
                </c:pt>
                <c:pt idx="4398">
                  <c:v>1261.6725854307499</c:v>
                </c:pt>
                <c:pt idx="4399">
                  <c:v>1260.33563788693</c:v>
                </c:pt>
                <c:pt idx="4400">
                  <c:v>1258.999588825</c:v>
                </c:pt>
                <c:pt idx="4401">
                  <c:v>1257.6644385565301</c:v>
                </c:pt>
                <c:pt idx="4402">
                  <c:v>1256.33018739115</c:v>
                </c:pt>
                <c:pt idx="4403">
                  <c:v>1254.9968356366401</c:v>
                </c:pt>
                <c:pt idx="4404">
                  <c:v>1253.66438359886</c:v>
                </c:pt>
                <c:pt idx="4405">
                  <c:v>1252.3328315817901</c:v>
                </c:pt>
                <c:pt idx="4406">
                  <c:v>1251.00217988751</c:v>
                </c:pt>
                <c:pt idx="4407">
                  <c:v>1249.67242881625</c:v>
                </c:pt>
                <c:pt idx="4408">
                  <c:v>1248.3435786663099</c:v>
                </c:pt>
                <c:pt idx="4409">
                  <c:v>1247.01562973413</c:v>
                </c:pt>
                <c:pt idx="4410">
                  <c:v>1245.68858231426</c:v>
                </c:pt>
                <c:pt idx="4411">
                  <c:v>1244.3624366993699</c:v>
                </c:pt>
                <c:pt idx="4412">
                  <c:v>1243.0371931802599</c:v>
                </c:pt>
                <c:pt idx="4413">
                  <c:v>1241.71285204582</c:v>
                </c:pt>
                <c:pt idx="4414">
                  <c:v>1240.3894135830999</c:v>
                </c:pt>
                <c:pt idx="4415">
                  <c:v>1239.0668780772501</c:v>
                </c:pt>
                <c:pt idx="4416">
                  <c:v>1237.7452458115599</c:v>
                </c:pt>
                <c:pt idx="4417">
                  <c:v>1236.4245170674401</c:v>
                </c:pt>
                <c:pt idx="4418">
                  <c:v>1235.1046921244199</c:v>
                </c:pt>
                <c:pt idx="4419">
                  <c:v>1233.7857712601699</c:v>
                </c:pt>
                <c:pt idx="4420">
                  <c:v>1232.46775475049</c:v>
                </c:pt>
                <c:pt idx="4421">
                  <c:v>1231.1506428693201</c:v>
                </c:pt>
                <c:pt idx="4422">
                  <c:v>1229.83443588871</c:v>
                </c:pt>
                <c:pt idx="4423">
                  <c:v>1228.5191340788699</c:v>
                </c:pt>
                <c:pt idx="4424">
                  <c:v>1227.2047377081401</c:v>
                </c:pt>
                <c:pt idx="4425">
                  <c:v>1225.89124704299</c:v>
                </c:pt>
                <c:pt idx="4426">
                  <c:v>1224.5786623480501</c:v>
                </c:pt>
                <c:pt idx="4427">
                  <c:v>1223.26698388606</c:v>
                </c:pt>
                <c:pt idx="4428">
                  <c:v>1221.95621191792</c:v>
                </c:pt>
                <c:pt idx="4429">
                  <c:v>1220.6463467026899</c:v>
                </c:pt>
                <c:pt idx="4430">
                  <c:v>1219.3373884975499</c:v>
                </c:pt>
                <c:pt idx="4431">
                  <c:v>1218.0293375578301</c:v>
                </c:pt>
                <c:pt idx="4432">
                  <c:v>1216.7221941370401</c:v>
                </c:pt>
                <c:pt idx="4433">
                  <c:v>1215.41595848679</c:v>
                </c:pt>
                <c:pt idx="4434">
                  <c:v>1214.1106308568801</c:v>
                </c:pt>
                <c:pt idx="4435">
                  <c:v>1212.80621149525</c:v>
                </c:pt>
                <c:pt idx="4436">
                  <c:v>1211.502700648</c:v>
                </c:pt>
                <c:pt idx="4437">
                  <c:v>1210.20009855938</c:v>
                </c:pt>
                <c:pt idx="4438">
                  <c:v>1208.8984054718001</c:v>
                </c:pt>
                <c:pt idx="4439">
                  <c:v>1207.59762162582</c:v>
                </c:pt>
                <c:pt idx="4440">
                  <c:v>1206.2977472601899</c:v>
                </c:pt>
                <c:pt idx="4441">
                  <c:v>1204.9987826117899</c:v>
                </c:pt>
                <c:pt idx="4442">
                  <c:v>1203.7007279156801</c:v>
                </c:pt>
                <c:pt idx="4443">
                  <c:v>1202.4035834050801</c:v>
                </c:pt>
                <c:pt idx="4444">
                  <c:v>1201.1073493113799</c:v>
                </c:pt>
                <c:pt idx="4445">
                  <c:v>1199.81202586414</c:v>
                </c:pt>
                <c:pt idx="4446">
                  <c:v>1198.5176132910999</c:v>
                </c:pt>
                <c:pt idx="4447">
                  <c:v>1197.22411181814</c:v>
                </c:pt>
                <c:pt idx="4448">
                  <c:v>1195.9315216693501</c:v>
                </c:pt>
                <c:pt idx="4449">
                  <c:v>1194.6398430669699</c:v>
                </c:pt>
                <c:pt idx="4450">
                  <c:v>1193.34907623144</c:v>
                </c:pt>
                <c:pt idx="4451">
                  <c:v>1192.05922138134</c:v>
                </c:pt>
                <c:pt idx="4452">
                  <c:v>1190.7702787334799</c:v>
                </c:pt>
                <c:pt idx="4453">
                  <c:v>1189.4822485028101</c:v>
                </c:pt>
                <c:pt idx="4454">
                  <c:v>1188.1951309024801</c:v>
                </c:pt>
                <c:pt idx="4455">
                  <c:v>1186.9089261438301</c:v>
                </c:pt>
                <c:pt idx="4456">
                  <c:v>1185.6236344363799</c:v>
                </c:pt>
                <c:pt idx="4457">
                  <c:v>1184.33925598783</c:v>
                </c:pt>
                <c:pt idx="4458">
                  <c:v>1183.05579100409</c:v>
                </c:pt>
                <c:pt idx="4459">
                  <c:v>1181.77323968923</c:v>
                </c:pt>
                <c:pt idx="4460">
                  <c:v>1180.49160224555</c:v>
                </c:pt>
                <c:pt idx="4461">
                  <c:v>1179.21087887351</c:v>
                </c:pt>
                <c:pt idx="4462">
                  <c:v>1177.9310697717999</c:v>
                </c:pt>
                <c:pt idx="4463">
                  <c:v>1176.65217513728</c:v>
                </c:pt>
                <c:pt idx="4464">
                  <c:v>1175.37419516502</c:v>
                </c:pt>
                <c:pt idx="4465">
                  <c:v>1174.0971300483</c:v>
                </c:pt>
                <c:pt idx="4466">
                  <c:v>1172.82097997858</c:v>
                </c:pt>
                <c:pt idx="4467">
                  <c:v>1171.54574514555</c:v>
                </c:pt>
                <c:pt idx="4468">
                  <c:v>1170.2714257370901</c:v>
                </c:pt>
                <c:pt idx="4469">
                  <c:v>1168.9980219393001</c:v>
                </c:pt>
                <c:pt idx="4470">
                  <c:v>1167.7255339364799</c:v>
                </c:pt>
                <c:pt idx="4471">
                  <c:v>1166.4539619111399</c:v>
                </c:pt>
                <c:pt idx="4472">
                  <c:v>1165.1833060440199</c:v>
                </c:pt>
                <c:pt idx="4473">
                  <c:v>1163.91356651404</c:v>
                </c:pt>
                <c:pt idx="4474">
                  <c:v>1162.64474349839</c:v>
                </c:pt>
                <c:pt idx="4475">
                  <c:v>1161.37683717242</c:v>
                </c:pt>
                <c:pt idx="4476">
                  <c:v>1160.1098477097401</c:v>
                </c:pt>
                <c:pt idx="4477">
                  <c:v>1158.8437752821701</c:v>
                </c:pt>
                <c:pt idx="4478">
                  <c:v>1157.5786200597499</c:v>
                </c:pt>
                <c:pt idx="4479">
                  <c:v>1156.31438221075</c:v>
                </c:pt>
                <c:pt idx="4480">
                  <c:v>1155.05106190166</c:v>
                </c:pt>
                <c:pt idx="4481">
                  <c:v>1153.78865929722</c:v>
                </c:pt>
                <c:pt idx="4482">
                  <c:v>1152.52717456036</c:v>
                </c:pt>
                <c:pt idx="4483">
                  <c:v>1151.26660785229</c:v>
                </c:pt>
                <c:pt idx="4484">
                  <c:v>1150.0069593324099</c:v>
                </c:pt>
                <c:pt idx="4485">
                  <c:v>1148.7482291583999</c:v>
                </c:pt>
                <c:pt idx="4486">
                  <c:v>1147.4904174861299</c:v>
                </c:pt>
                <c:pt idx="4487">
                  <c:v>1146.2335244697499</c:v>
                </c:pt>
                <c:pt idx="4488">
                  <c:v>1144.9775502616401</c:v>
                </c:pt>
                <c:pt idx="4489">
                  <c:v>1143.7224950124</c:v>
                </c:pt>
                <c:pt idx="4490">
                  <c:v>1142.4683588709099</c:v>
                </c:pt>
                <c:pt idx="4491">
                  <c:v>1141.2151419842601</c:v>
                </c:pt>
                <c:pt idx="4492">
                  <c:v>1139.96284449783</c:v>
                </c:pt>
                <c:pt idx="4493">
                  <c:v>1138.7114665552201</c:v>
                </c:pt>
                <c:pt idx="4494">
                  <c:v>1137.4610082982799</c:v>
                </c:pt>
                <c:pt idx="4495">
                  <c:v>1136.2114698671401</c:v>
                </c:pt>
                <c:pt idx="4496">
                  <c:v>1134.9628514001599</c:v>
                </c:pt>
                <c:pt idx="4497">
                  <c:v>1133.71515303397</c:v>
                </c:pt>
                <c:pt idx="4498">
                  <c:v>1132.46837490346</c:v>
                </c:pt>
                <c:pt idx="4499">
                  <c:v>1131.2225171417699</c:v>
                </c:pt>
                <c:pt idx="4500">
                  <c:v>1129.97757988032</c:v>
                </c:pt>
                <c:pt idx="4501">
                  <c:v>1128.73356324878</c:v>
                </c:pt>
                <c:pt idx="4502">
                  <c:v>1127.49046737509</c:v>
                </c:pt>
                <c:pt idx="4503">
                  <c:v>1126.24829238548</c:v>
                </c:pt>
                <c:pt idx="4504">
                  <c:v>1125.0070384044</c:v>
                </c:pt>
                <c:pt idx="4505">
                  <c:v>1123.7667055546401</c:v>
                </c:pt>
                <c:pt idx="4506">
                  <c:v>1122.5272939572001</c:v>
                </c:pt>
                <c:pt idx="4507">
                  <c:v>1121.2888037314001</c:v>
                </c:pt>
                <c:pt idx="4508">
                  <c:v>1120.0512349948201</c:v>
                </c:pt>
                <c:pt idx="4509">
                  <c:v>1118.81458786332</c:v>
                </c:pt>
                <c:pt idx="4510">
                  <c:v>1117.5788624510401</c:v>
                </c:pt>
                <c:pt idx="4511">
                  <c:v>1116.34405887041</c:v>
                </c:pt>
                <c:pt idx="4512">
                  <c:v>1115.1101772321599</c:v>
                </c:pt>
                <c:pt idx="4513">
                  <c:v>1113.8772176452701</c:v>
                </c:pt>
                <c:pt idx="4514">
                  <c:v>1112.64518021703</c:v>
                </c:pt>
                <c:pt idx="4515">
                  <c:v>1111.4140650530401</c:v>
                </c:pt>
                <c:pt idx="4516">
                  <c:v>1110.1838722571599</c:v>
                </c:pt>
                <c:pt idx="4517">
                  <c:v>1108.9546019315601</c:v>
                </c:pt>
                <c:pt idx="4518">
                  <c:v>1107.72625417672</c:v>
                </c:pt>
                <c:pt idx="4519">
                  <c:v>1106.49882909139</c:v>
                </c:pt>
                <c:pt idx="4520">
                  <c:v>1105.2723267726501</c:v>
                </c:pt>
                <c:pt idx="4521">
                  <c:v>1104.0467473158601</c:v>
                </c:pt>
                <c:pt idx="4522">
                  <c:v>1102.82209081469</c:v>
                </c:pt>
                <c:pt idx="4523">
                  <c:v>1101.59835736114</c:v>
                </c:pt>
                <c:pt idx="4524">
                  <c:v>1100.3755470454901</c:v>
                </c:pt>
                <c:pt idx="4525">
                  <c:v>1099.1536599563301</c:v>
                </c:pt>
                <c:pt idx="4526">
                  <c:v>1097.93269618059</c:v>
                </c:pt>
                <c:pt idx="4527">
                  <c:v>1096.71265580349</c:v>
                </c:pt>
                <c:pt idx="4528">
                  <c:v>1095.4935389085699</c:v>
                </c:pt>
                <c:pt idx="4529">
                  <c:v>1094.2753455776999</c:v>
                </c:pt>
                <c:pt idx="4530">
                  <c:v>1093.0580758910701</c:v>
                </c:pt>
                <c:pt idx="4531">
                  <c:v>1091.84172992717</c:v>
                </c:pt>
                <c:pt idx="4532">
                  <c:v>1090.62630776283</c:v>
                </c:pt>
                <c:pt idx="4533">
                  <c:v>1089.41180947322</c:v>
                </c:pt>
                <c:pt idx="4534">
                  <c:v>1088.19823513182</c:v>
                </c:pt>
                <c:pt idx="4535">
                  <c:v>1086.9855848104401</c:v>
                </c:pt>
                <c:pt idx="4536">
                  <c:v>1085.7738585792299</c:v>
                </c:pt>
                <c:pt idx="4537">
                  <c:v>1084.5630565066699</c:v>
                </c:pt>
                <c:pt idx="4538">
                  <c:v>1083.35317865959</c:v>
                </c:pt>
                <c:pt idx="4539">
                  <c:v>1082.1442251031301</c:v>
                </c:pt>
                <c:pt idx="4540">
                  <c:v>1080.9361959007999</c:v>
                </c:pt>
                <c:pt idx="4541">
                  <c:v>1079.7290911144401</c:v>
                </c:pt>
                <c:pt idx="4542">
                  <c:v>1078.5229108042299</c:v>
                </c:pt>
                <c:pt idx="4543">
                  <c:v>1077.3176550287001</c:v>
                </c:pt>
                <c:pt idx="4544">
                  <c:v>1076.1133238447301</c:v>
                </c:pt>
                <c:pt idx="4545">
                  <c:v>1074.9099173075499</c:v>
                </c:pt>
                <c:pt idx="4546">
                  <c:v>1073.7074354707399</c:v>
                </c:pt>
                <c:pt idx="4547">
                  <c:v>1072.5058783862401</c:v>
                </c:pt>
                <c:pt idx="4548">
                  <c:v>1071.3052461043501</c:v>
                </c:pt>
                <c:pt idx="4549">
                  <c:v>1070.10553867372</c:v>
                </c:pt>
                <c:pt idx="4550">
                  <c:v>1068.9067561413599</c:v>
                </c:pt>
                <c:pt idx="4551">
                  <c:v>1067.70889855264</c:v>
                </c:pt>
                <c:pt idx="4552">
                  <c:v>1066.51196595131</c:v>
                </c:pt>
                <c:pt idx="4553">
                  <c:v>1065.31595837948</c:v>
                </c:pt>
                <c:pt idx="4554">
                  <c:v>1064.1208758776199</c:v>
                </c:pt>
                <c:pt idx="4555">
                  <c:v>1062.9267184845801</c:v>
                </c:pt>
                <c:pt idx="4556">
                  <c:v>1061.7334862375899</c:v>
                </c:pt>
                <c:pt idx="4557">
                  <c:v>1060.5411791722299</c:v>
                </c:pt>
                <c:pt idx="4558">
                  <c:v>1059.3497973224901</c:v>
                </c:pt>
                <c:pt idx="4559">
                  <c:v>1058.1593407207199</c:v>
                </c:pt>
                <c:pt idx="4560">
                  <c:v>1056.9698093976499</c:v>
                </c:pt>
                <c:pt idx="4561">
                  <c:v>1055.7812033824</c:v>
                </c:pt>
                <c:pt idx="4562">
                  <c:v>1054.59352270248</c:v>
                </c:pt>
                <c:pt idx="4563">
                  <c:v>1053.4067673837701</c:v>
                </c:pt>
                <c:pt idx="4564">
                  <c:v>1052.2209374505701</c:v>
                </c:pt>
                <c:pt idx="4565">
                  <c:v>1051.03603292553</c:v>
                </c:pt>
                <c:pt idx="4566">
                  <c:v>1049.85205382974</c:v>
                </c:pt>
                <c:pt idx="4567">
                  <c:v>1048.6690001826601</c:v>
                </c:pt>
                <c:pt idx="4568">
                  <c:v>1047.48687200215</c:v>
                </c:pt>
                <c:pt idx="4569">
                  <c:v>1046.30566930446</c:v>
                </c:pt>
                <c:pt idx="4570">
                  <c:v>1045.1253921042801</c:v>
                </c:pt>
                <c:pt idx="4571">
                  <c:v>1043.9460404146701</c:v>
                </c:pt>
                <c:pt idx="4572">
                  <c:v>1042.7676142471</c:v>
                </c:pt>
                <c:pt idx="4573">
                  <c:v>1041.5901136114601</c:v>
                </c:pt>
                <c:pt idx="4574">
                  <c:v>1040.41353851605</c:v>
                </c:pt>
                <c:pt idx="4575">
                  <c:v>1039.2378889675899</c:v>
                </c:pt>
                <c:pt idx="4576">
                  <c:v>1038.06316497119</c:v>
                </c:pt>
                <c:pt idx="4577">
                  <c:v>1036.8893665304099</c:v>
                </c:pt>
                <c:pt idx="4578">
                  <c:v>1035.71649364719</c:v>
                </c:pt>
                <c:pt idx="4579">
                  <c:v>1034.5445463219401</c:v>
                </c:pt>
                <c:pt idx="4580">
                  <c:v>1033.3735245534599</c:v>
                </c:pt>
                <c:pt idx="4581">
                  <c:v>1032.2034283389801</c:v>
                </c:pt>
                <c:pt idx="4582">
                  <c:v>1031.03425767417</c:v>
                </c:pt>
                <c:pt idx="4583">
                  <c:v>1029.8660125531201</c:v>
                </c:pt>
                <c:pt idx="4584">
                  <c:v>1028.6986929683601</c:v>
                </c:pt>
                <c:pt idx="4585">
                  <c:v>1027.5322989108499</c:v>
                </c:pt>
                <c:pt idx="4586">
                  <c:v>1026.3668303699901</c:v>
                </c:pt>
                <c:pt idx="4587">
                  <c:v>1025.20228733362</c:v>
                </c:pt>
                <c:pt idx="4588">
                  <c:v>1024.0386697880199</c:v>
                </c:pt>
                <c:pt idx="4589">
                  <c:v>1022.8759777179</c:v>
                </c:pt>
                <c:pt idx="4590">
                  <c:v>1021.71421110645</c:v>
                </c:pt>
                <c:pt idx="4591">
                  <c:v>1020.55336993527</c:v>
                </c:pt>
                <c:pt idx="4592">
                  <c:v>1019.39345418444</c:v>
                </c:pt>
                <c:pt idx="4593">
                  <c:v>1018.2344638324601</c:v>
                </c:pt>
                <c:pt idx="4594">
                  <c:v>1017.07639885632</c:v>
                </c:pt>
                <c:pt idx="4595">
                  <c:v>1015.91925923145</c:v>
                </c:pt>
                <c:pt idx="4596">
                  <c:v>1014.76304493173</c:v>
                </c:pt>
                <c:pt idx="4597">
                  <c:v>1013.60775592952</c:v>
                </c:pt>
                <c:pt idx="4598">
                  <c:v>1012.45339219562</c:v>
                </c:pt>
                <c:pt idx="4599">
                  <c:v>1011.29995369933</c:v>
                </c:pt>
                <c:pt idx="4600">
                  <c:v>1010.14744040837</c:v>
                </c:pt>
                <c:pt idx="4601">
                  <c:v>1008.99585228899</c:v>
                </c:pt>
                <c:pt idx="4602">
                  <c:v>1007.84518930585</c:v>
                </c:pt>
                <c:pt idx="4603">
                  <c:v>1006.69545142213</c:v>
                </c:pt>
                <c:pt idx="4604">
                  <c:v>1005.54663859946</c:v>
                </c:pt>
                <c:pt idx="4605">
                  <c:v>1004.39875079797</c:v>
                </c:pt>
                <c:pt idx="4606">
                  <c:v>1003.2517879762599</c:v>
                </c:pt>
                <c:pt idx="4607">
                  <c:v>1002.10575009141</c:v>
                </c:pt>
                <c:pt idx="4608">
                  <c:v>1000.96063709899</c:v>
                </c:pt>
                <c:pt idx="4609">
                  <c:v>999.81644895305703</c:v>
                </c:pt>
                <c:pt idx="4610">
                  <c:v>998.67318560615695</c:v>
                </c:pt>
                <c:pt idx="4611">
                  <c:v>997.53084700933198</c:v>
                </c:pt>
                <c:pt idx="4612">
                  <c:v>996.38943311211699</c:v>
                </c:pt>
                <c:pt idx="4613">
                  <c:v>995.248943862543</c:v>
                </c:pt>
                <c:pt idx="4614">
                  <c:v>994.10937920714002</c:v>
                </c:pt>
                <c:pt idx="4615">
                  <c:v>992.97073909094104</c:v>
                </c:pt>
                <c:pt idx="4616">
                  <c:v>991.833023457482</c:v>
                </c:pt>
                <c:pt idx="4617">
                  <c:v>990.69623224880399</c:v>
                </c:pt>
                <c:pt idx="4618">
                  <c:v>989.56036540545597</c:v>
                </c:pt>
                <c:pt idx="4619">
                  <c:v>988.42542286649905</c:v>
                </c:pt>
                <c:pt idx="4620">
                  <c:v>987.29140456950495</c:v>
                </c:pt>
                <c:pt idx="4621">
                  <c:v>986.15831045056302</c:v>
                </c:pt>
                <c:pt idx="4622">
                  <c:v>985.02614044427798</c:v>
                </c:pt>
                <c:pt idx="4623">
                  <c:v>983.89489448377401</c:v>
                </c:pt>
                <c:pt idx="4624">
                  <c:v>982.764572500697</c:v>
                </c:pt>
                <c:pt idx="4625">
                  <c:v>981.63517442522004</c:v>
                </c:pt>
                <c:pt idx="4626">
                  <c:v>980.50670018603796</c:v>
                </c:pt>
                <c:pt idx="4627">
                  <c:v>979.37914971037799</c:v>
                </c:pt>
                <c:pt idx="4628">
                  <c:v>978.252522923995</c:v>
                </c:pt>
                <c:pt idx="4629">
                  <c:v>977.12681975118096</c:v>
                </c:pt>
                <c:pt idx="4630">
                  <c:v>976.00204011476001</c:v>
                </c:pt>
                <c:pt idx="4631">
                  <c:v>974.87818393609598</c:v>
                </c:pt>
                <c:pt idx="4632">
                  <c:v>973.75525113509298</c:v>
                </c:pt>
                <c:pt idx="4633">
                  <c:v>972.63324163019797</c:v>
                </c:pt>
                <c:pt idx="4634">
                  <c:v>971.51215533840002</c:v>
                </c:pt>
                <c:pt idx="4635">
                  <c:v>970.39199217523901</c:v>
                </c:pt>
                <c:pt idx="4636">
                  <c:v>969.272752054801</c:v>
                </c:pt>
                <c:pt idx="4637">
                  <c:v>968.15443488972505</c:v>
                </c:pt>
                <c:pt idx="4638">
                  <c:v>967.03704059120503</c:v>
                </c:pt>
                <c:pt idx="4639">
                  <c:v>965.92056906898995</c:v>
                </c:pt>
                <c:pt idx="4640">
                  <c:v>964.80502023138899</c:v>
                </c:pt>
                <c:pt idx="4641">
                  <c:v>963.69039398527002</c:v>
                </c:pt>
                <c:pt idx="4642">
                  <c:v>962.57669023606695</c:v>
                </c:pt>
                <c:pt idx="4643">
                  <c:v>961.46390888777603</c:v>
                </c:pt>
                <c:pt idx="4644">
                  <c:v>960.35204984296502</c:v>
                </c:pt>
                <c:pt idx="4645">
                  <c:v>959.24111300277104</c:v>
                </c:pt>
                <c:pt idx="4646">
                  <c:v>958.13109826690095</c:v>
                </c:pt>
                <c:pt idx="4647">
                  <c:v>957.02200553364105</c:v>
                </c:pt>
                <c:pt idx="4648">
                  <c:v>955.91383469985101</c:v>
                </c:pt>
                <c:pt idx="4649">
                  <c:v>954.80658566097202</c:v>
                </c:pt>
                <c:pt idx="4650">
                  <c:v>953.70025831102805</c:v>
                </c:pt>
                <c:pt idx="4651">
                  <c:v>952.59485254262597</c:v>
                </c:pt>
                <c:pt idx="4652">
                  <c:v>951.49036824695997</c:v>
                </c:pt>
                <c:pt idx="4653">
                  <c:v>950.38680531381203</c:v>
                </c:pt>
                <c:pt idx="4654">
                  <c:v>949.28416363155895</c:v>
                </c:pt>
                <c:pt idx="4655">
                  <c:v>948.18244308716703</c:v>
                </c:pt>
                <c:pt idx="4656">
                  <c:v>947.08164356620102</c:v>
                </c:pt>
                <c:pt idx="4657">
                  <c:v>945.98176495282405</c:v>
                </c:pt>
                <c:pt idx="4658">
                  <c:v>944.88280712979895</c:v>
                </c:pt>
                <c:pt idx="4659">
                  <c:v>943.78476997849202</c:v>
                </c:pt>
                <c:pt idx="4660">
                  <c:v>942.68765337887703</c:v>
                </c:pt>
                <c:pt idx="4661">
                  <c:v>941.591457209532</c:v>
                </c:pt>
                <c:pt idx="4662">
                  <c:v>940.49618134765001</c:v>
                </c:pt>
                <c:pt idx="4663">
                  <c:v>939.40182566903104</c:v>
                </c:pt>
                <c:pt idx="4664">
                  <c:v>938.30839004809502</c:v>
                </c:pt>
                <c:pt idx="4665">
                  <c:v>937.21587435787603</c:v>
                </c:pt>
                <c:pt idx="4666">
                  <c:v>936.12427847003005</c:v>
                </c:pt>
                <c:pt idx="4667">
                  <c:v>935.033602254833</c:v>
                </c:pt>
                <c:pt idx="4668">
                  <c:v>933.94384558118702</c:v>
                </c:pt>
                <c:pt idx="4669">
                  <c:v>932.85500831662102</c:v>
                </c:pt>
                <c:pt idx="4670">
                  <c:v>931.76709032729195</c:v>
                </c:pt>
                <c:pt idx="4671">
                  <c:v>930.68009147799</c:v>
                </c:pt>
                <c:pt idx="4672">
                  <c:v>929.59401163213795</c:v>
                </c:pt>
                <c:pt idx="4673">
                  <c:v>928.50885065179398</c:v>
                </c:pt>
                <c:pt idx="4674">
                  <c:v>927.42460839765999</c:v>
                </c:pt>
                <c:pt idx="4675">
                  <c:v>926.34128472907298</c:v>
                </c:pt>
                <c:pt idx="4676">
                  <c:v>925.25887950401602</c:v>
                </c:pt>
                <c:pt idx="4677">
                  <c:v>924.17739257911899</c:v>
                </c:pt>
                <c:pt idx="4678">
                  <c:v>923.09682380966001</c:v>
                </c:pt>
                <c:pt idx="4679">
                  <c:v>922.01717304956605</c:v>
                </c:pt>
                <c:pt idx="4680">
                  <c:v>920.93844015141997</c:v>
                </c:pt>
                <c:pt idx="4681">
                  <c:v>919.86062496645604</c:v>
                </c:pt>
                <c:pt idx="4682">
                  <c:v>918.78372734457105</c:v>
                </c:pt>
                <c:pt idx="4683">
                  <c:v>917.70774713432002</c:v>
                </c:pt>
                <c:pt idx="4684">
                  <c:v>916.63268418292</c:v>
                </c:pt>
                <c:pt idx="4685">
                  <c:v>915.55853833625395</c:v>
                </c:pt>
                <c:pt idx="4686">
                  <c:v>914.48530943887397</c:v>
                </c:pt>
                <c:pt idx="4687">
                  <c:v>913.41299733399796</c:v>
                </c:pt>
                <c:pt idx="4688">
                  <c:v>912.34160186352005</c:v>
                </c:pt>
                <c:pt idx="4689">
                  <c:v>911.271122868009</c:v>
                </c:pt>
                <c:pt idx="4690">
                  <c:v>910.20156018670696</c:v>
                </c:pt>
                <c:pt idx="4691">
                  <c:v>909.13291365754003</c:v>
                </c:pt>
                <c:pt idx="4692">
                  <c:v>908.06518311711602</c:v>
                </c:pt>
                <c:pt idx="4693">
                  <c:v>906.99836840072203</c:v>
                </c:pt>
                <c:pt idx="4694">
                  <c:v>905.932469342339</c:v>
                </c:pt>
                <c:pt idx="4695">
                  <c:v>904.86748577463095</c:v>
                </c:pt>
                <c:pt idx="4696">
                  <c:v>903.80341752895902</c:v>
                </c:pt>
                <c:pt idx="4697">
                  <c:v>902.74026443537502</c:v>
                </c:pt>
                <c:pt idx="4698">
                  <c:v>901.67802632262806</c:v>
                </c:pt>
                <c:pt idx="4699">
                  <c:v>900.61670301816605</c:v>
                </c:pt>
                <c:pt idx="4700">
                  <c:v>899.55629434814</c:v>
                </c:pt>
                <c:pt idx="4701">
                  <c:v>898.49680013740101</c:v>
                </c:pt>
                <c:pt idx="4702">
                  <c:v>897.43822020950995</c:v>
                </c:pt>
                <c:pt idx="4703">
                  <c:v>896.38055438673496</c:v>
                </c:pt>
                <c:pt idx="4704">
                  <c:v>895.32380249005598</c:v>
                </c:pt>
                <c:pt idx="4705">
                  <c:v>894.267964339164</c:v>
                </c:pt>
                <c:pt idx="4706">
                  <c:v>893.21303975246997</c:v>
                </c:pt>
                <c:pt idx="4707">
                  <c:v>892.159028547101</c:v>
                </c:pt>
                <c:pt idx="4708">
                  <c:v>891.10593053890295</c:v>
                </c:pt>
                <c:pt idx="4709">
                  <c:v>890.05374554244997</c:v>
                </c:pt>
                <c:pt idx="4710">
                  <c:v>889.00247337103804</c:v>
                </c:pt>
                <c:pt idx="4711">
                  <c:v>887.95211383669096</c:v>
                </c:pt>
                <c:pt idx="4712">
                  <c:v>886.90266675016699</c:v>
                </c:pt>
                <c:pt idx="4713">
                  <c:v>885.854131920952</c:v>
                </c:pt>
                <c:pt idx="4714">
                  <c:v>884.80650915727301</c:v>
                </c:pt>
                <c:pt idx="4715">
                  <c:v>883.75979826609</c:v>
                </c:pt>
                <c:pt idx="4716">
                  <c:v>882.71399905310795</c:v>
                </c:pt>
                <c:pt idx="4717">
                  <c:v>881.66911132277005</c:v>
                </c:pt>
                <c:pt idx="4718">
                  <c:v>880.62513487826698</c:v>
                </c:pt>
                <c:pt idx="4719">
                  <c:v>879.58206952153796</c:v>
                </c:pt>
                <c:pt idx="4720">
                  <c:v>878.53991505327201</c:v>
                </c:pt>
                <c:pt idx="4721">
                  <c:v>877.49867127290804</c:v>
                </c:pt>
                <c:pt idx="4722">
                  <c:v>876.45833797864395</c:v>
                </c:pt>
                <c:pt idx="4723">
                  <c:v>875.41891496743301</c:v>
                </c:pt>
                <c:pt idx="4724">
                  <c:v>874.38040203498701</c:v>
                </c:pt>
                <c:pt idx="4725">
                  <c:v>873.34279897578301</c:v>
                </c:pt>
                <c:pt idx="4726">
                  <c:v>872.30610558306296</c:v>
                </c:pt>
                <c:pt idx="4727">
                  <c:v>871.27032164883303</c:v>
                </c:pt>
                <c:pt idx="4728">
                  <c:v>870.23544696387205</c:v>
                </c:pt>
                <c:pt idx="4729">
                  <c:v>869.20148131772999</c:v>
                </c:pt>
                <c:pt idx="4730">
                  <c:v>868.16842449873104</c:v>
                </c:pt>
                <c:pt idx="4731">
                  <c:v>867.13627629397797</c:v>
                </c:pt>
                <c:pt idx="4732">
                  <c:v>866.10503648935196</c:v>
                </c:pt>
                <c:pt idx="4733">
                  <c:v>865.07470486951604</c:v>
                </c:pt>
                <c:pt idx="4734">
                  <c:v>864.04528121791896</c:v>
                </c:pt>
                <c:pt idx="4735">
                  <c:v>863.01676531679402</c:v>
                </c:pt>
                <c:pt idx="4736">
                  <c:v>861.989156947168</c:v>
                </c:pt>
                <c:pt idx="4737">
                  <c:v>860.96245588885699</c:v>
                </c:pt>
                <c:pt idx="4738">
                  <c:v>859.93666192046999</c:v>
                </c:pt>
                <c:pt idx="4739">
                  <c:v>858.91177481941702</c:v>
                </c:pt>
                <c:pt idx="4740">
                  <c:v>857.88779436190305</c:v>
                </c:pt>
                <c:pt idx="4741">
                  <c:v>856.86472032293705</c:v>
                </c:pt>
                <c:pt idx="4742">
                  <c:v>855.842552476332</c:v>
                </c:pt>
                <c:pt idx="4743">
                  <c:v>854.82129059470799</c:v>
                </c:pt>
                <c:pt idx="4744">
                  <c:v>853.80093444949398</c:v>
                </c:pt>
                <c:pt idx="4745">
                  <c:v>852.78148381093001</c:v>
                </c:pt>
                <c:pt idx="4746">
                  <c:v>851.76293844807105</c:v>
                </c:pt>
                <c:pt idx="4747">
                  <c:v>850.745298128787</c:v>
                </c:pt>
                <c:pt idx="4748">
                  <c:v>849.72856261976904</c:v>
                </c:pt>
                <c:pt idx="4749">
                  <c:v>848.71273168652897</c:v>
                </c:pt>
                <c:pt idx="4750">
                  <c:v>847.69780509340296</c:v>
                </c:pt>
                <c:pt idx="4751">
                  <c:v>846.68378260355098</c:v>
                </c:pt>
                <c:pt idx="4752">
                  <c:v>845.67066397896701</c:v>
                </c:pt>
                <c:pt idx="4753">
                  <c:v>844.65844898047101</c:v>
                </c:pt>
                <c:pt idx="4754">
                  <c:v>843.64713736772103</c:v>
                </c:pt>
                <c:pt idx="4755">
                  <c:v>842.63672889920895</c:v>
                </c:pt>
                <c:pt idx="4756">
                  <c:v>841.62722333226702</c:v>
                </c:pt>
                <c:pt idx="4757">
                  <c:v>840.618620423067</c:v>
                </c:pt>
                <c:pt idx="4758">
                  <c:v>839.61091992662796</c:v>
                </c:pt>
                <c:pt idx="4759">
                  <c:v>838.60412159681005</c:v>
                </c:pt>
                <c:pt idx="4760">
                  <c:v>837.598225186327</c:v>
                </c:pt>
                <c:pt idx="4761">
                  <c:v>836.59323044674102</c:v>
                </c:pt>
                <c:pt idx="4762">
                  <c:v>835.589137128468</c:v>
                </c:pt>
                <c:pt idx="4763">
                  <c:v>834.58594498078196</c:v>
                </c:pt>
                <c:pt idx="4764">
                  <c:v>833.58365375181404</c:v>
                </c:pt>
                <c:pt idx="4765">
                  <c:v>832.582263188556</c:v>
                </c:pt>
                <c:pt idx="4766">
                  <c:v>831.581773036865</c:v>
                </c:pt>
                <c:pt idx="4767">
                  <c:v>830.58218304146203</c:v>
                </c:pt>
                <c:pt idx="4768">
                  <c:v>829.58349294593995</c:v>
                </c:pt>
                <c:pt idx="4769">
                  <c:v>828.58570249275999</c:v>
                </c:pt>
                <c:pt idx="4770">
                  <c:v>827.58881142325595</c:v>
                </c:pt>
                <c:pt idx="4771">
                  <c:v>826.592819477641</c:v>
                </c:pt>
                <c:pt idx="4772">
                  <c:v>825.59772639500397</c:v>
                </c:pt>
                <c:pt idx="4773">
                  <c:v>824.60353191331603</c:v>
                </c:pt>
                <c:pt idx="4774">
                  <c:v>823.61023576943296</c:v>
                </c:pt>
                <c:pt idx="4775">
                  <c:v>822.617837699093</c:v>
                </c:pt>
                <c:pt idx="4776">
                  <c:v>821.62633743692504</c:v>
                </c:pt>
                <c:pt idx="4777">
                  <c:v>820.63573471644997</c:v>
                </c:pt>
                <c:pt idx="4778">
                  <c:v>819.646029270079</c:v>
                </c:pt>
                <c:pt idx="4779">
                  <c:v>818.65722082912305</c:v>
                </c:pt>
                <c:pt idx="4780">
                  <c:v>817.669309123787</c:v>
                </c:pt>
                <c:pt idx="4781">
                  <c:v>816.68229388318105</c:v>
                </c:pt>
                <c:pt idx="4782">
                  <c:v>815.69617483531499</c:v>
                </c:pt>
                <c:pt idx="4783">
                  <c:v>814.71095170710601</c:v>
                </c:pt>
                <c:pt idx="4784">
                  <c:v>813.72662422437895</c:v>
                </c:pt>
                <c:pt idx="4785">
                  <c:v>812.74319211187196</c:v>
                </c:pt>
                <c:pt idx="4786">
                  <c:v>811.760655093232</c:v>
                </c:pt>
                <c:pt idx="4787">
                  <c:v>810.77901289102601</c:v>
                </c:pt>
                <c:pt idx="4788">
                  <c:v>809.79826522673602</c:v>
                </c:pt>
                <c:pt idx="4789">
                  <c:v>808.81841182076698</c:v>
                </c:pt>
                <c:pt idx="4790">
                  <c:v>807.83945239244497</c:v>
                </c:pt>
                <c:pt idx="4791">
                  <c:v>806.86138666002205</c:v>
                </c:pt>
                <c:pt idx="4792">
                  <c:v>805.88421434068096</c:v>
                </c:pt>
                <c:pt idx="4793">
                  <c:v>804.90793515053304</c:v>
                </c:pt>
                <c:pt idx="4794">
                  <c:v>803.93254880462098</c:v>
                </c:pt>
                <c:pt idx="4795">
                  <c:v>802.95805501692701</c:v>
                </c:pt>
                <c:pt idx="4796">
                  <c:v>801.984453500369</c:v>
                </c:pt>
                <c:pt idx="4797">
                  <c:v>801.01174396680506</c:v>
                </c:pt>
                <c:pt idx="4798">
                  <c:v>800.03992612703701</c:v>
                </c:pt>
                <c:pt idx="4799">
                  <c:v>799.06899969081201</c:v>
                </c:pt>
                <c:pt idx="4800">
                  <c:v>798.09896436682595</c:v>
                </c:pt>
                <c:pt idx="4801">
                  <c:v>797.12981986272496</c:v>
                </c:pt>
                <c:pt idx="4802">
                  <c:v>796.16156588510705</c:v>
                </c:pt>
                <c:pt idx="4803">
                  <c:v>795.19420213952799</c:v>
                </c:pt>
                <c:pt idx="4804">
                  <c:v>794.22772833049703</c:v>
                </c:pt>
                <c:pt idx="4805">
                  <c:v>793.262144161489</c:v>
                </c:pt>
                <c:pt idx="4806">
                  <c:v>792.29744933493805</c:v>
                </c:pt>
                <c:pt idx="4807">
                  <c:v>791.33364355224603</c:v>
                </c:pt>
                <c:pt idx="4808">
                  <c:v>790.37072651378105</c:v>
                </c:pt>
                <c:pt idx="4809">
                  <c:v>789.40869791888201</c:v>
                </c:pt>
                <c:pt idx="4810">
                  <c:v>788.44755746585997</c:v>
                </c:pt>
                <c:pt idx="4811">
                  <c:v>787.48730485200304</c:v>
                </c:pt>
                <c:pt idx="4812">
                  <c:v>786.52793977357601</c:v>
                </c:pt>
                <c:pt idx="4813">
                  <c:v>785.56946192582302</c:v>
                </c:pt>
                <c:pt idx="4814">
                  <c:v>784.61187100297298</c:v>
                </c:pt>
                <c:pt idx="4815">
                  <c:v>783.65516669823796</c:v>
                </c:pt>
                <c:pt idx="4816">
                  <c:v>782.69934870381906</c:v>
                </c:pt>
                <c:pt idx="4817">
                  <c:v>781.74441671090699</c:v>
                </c:pt>
                <c:pt idx="4818">
                  <c:v>780.79037040968399</c:v>
                </c:pt>
                <c:pt idx="4819">
                  <c:v>779.83720948933103</c:v>
                </c:pt>
                <c:pt idx="4820">
                  <c:v>778.88493363802297</c:v>
                </c:pt>
                <c:pt idx="4821">
                  <c:v>777.93354254293502</c:v>
                </c:pt>
                <c:pt idx="4822">
                  <c:v>776.98303589024795</c:v>
                </c:pt>
                <c:pt idx="4823">
                  <c:v>776.03341336514404</c:v>
                </c:pt>
                <c:pt idx="4824">
                  <c:v>775.08467465181604</c:v>
                </c:pt>
                <c:pt idx="4825">
                  <c:v>774.13681943346296</c:v>
                </c:pt>
                <c:pt idx="4826">
                  <c:v>773.18984739230098</c:v>
                </c:pt>
                <c:pt idx="4827">
                  <c:v>772.24375820955697</c:v>
                </c:pt>
                <c:pt idx="4828">
                  <c:v>771.29855156547706</c:v>
                </c:pt>
                <c:pt idx="4829">
                  <c:v>770.35422713932803</c:v>
                </c:pt>
                <c:pt idx="4830">
                  <c:v>769.41078460939798</c:v>
                </c:pt>
                <c:pt idx="4831">
                  <c:v>768.46822365299897</c:v>
                </c:pt>
                <c:pt idx="4832">
                  <c:v>767.52654394647197</c:v>
                </c:pt>
                <c:pt idx="4833">
                  <c:v>766.58574516518695</c:v>
                </c:pt>
                <c:pt idx="4834">
                  <c:v>765.64582698354695</c:v>
                </c:pt>
                <c:pt idx="4835">
                  <c:v>764.706789074987</c:v>
                </c:pt>
                <c:pt idx="4836">
                  <c:v>763.76863111198304</c:v>
                </c:pt>
                <c:pt idx="4837">
                  <c:v>762.83135276604798</c:v>
                </c:pt>
                <c:pt idx="4838">
                  <c:v>761.89495370773795</c:v>
                </c:pt>
                <c:pt idx="4839">
                  <c:v>760.95943360665296</c:v>
                </c:pt>
                <c:pt idx="4840">
                  <c:v>760.02479213144102</c:v>
                </c:pt>
                <c:pt idx="4841">
                  <c:v>759.09102894979799</c:v>
                </c:pt>
                <c:pt idx="4842">
                  <c:v>758.15814372847501</c:v>
                </c:pt>
                <c:pt idx="4843">
                  <c:v>757.22613613327303</c:v>
                </c:pt>
                <c:pt idx="4844">
                  <c:v>756.29500582905303</c:v>
                </c:pt>
                <c:pt idx="4845">
                  <c:v>755.36475247973601</c:v>
                </c:pt>
                <c:pt idx="4846">
                  <c:v>754.435375748301</c:v>
                </c:pt>
                <c:pt idx="4847">
                  <c:v>753.50687529679499</c:v>
                </c:pt>
                <c:pt idx="4848">
                  <c:v>752.57925078633002</c:v>
                </c:pt>
                <c:pt idx="4849">
                  <c:v>751.65250187708796</c:v>
                </c:pt>
                <c:pt idx="4850">
                  <c:v>750.72662822832206</c:v>
                </c:pt>
                <c:pt idx="4851">
                  <c:v>749.80162949835903</c:v>
                </c:pt>
                <c:pt idx="4852">
                  <c:v>748.87750534460395</c:v>
                </c:pt>
                <c:pt idx="4853">
                  <c:v>747.95425542353905</c:v>
                </c:pt>
                <c:pt idx="4854">
                  <c:v>747.03187939072996</c:v>
                </c:pt>
                <c:pt idx="4855">
                  <c:v>746.11037690082401</c:v>
                </c:pt>
                <c:pt idx="4856">
                  <c:v>745.189747607556</c:v>
                </c:pt>
                <c:pt idx="4857">
                  <c:v>744.26999116374998</c:v>
                </c:pt>
                <c:pt idx="4858">
                  <c:v>743.35110722132094</c:v>
                </c:pt>
                <c:pt idx="4859">
                  <c:v>742.43309543127702</c:v>
                </c:pt>
                <c:pt idx="4860">
                  <c:v>741.51595544372401</c:v>
                </c:pt>
                <c:pt idx="4861">
                  <c:v>740.59968690786502</c:v>
                </c:pt>
                <c:pt idx="4862">
                  <c:v>739.68428947200596</c:v>
                </c:pt>
                <c:pt idx="4863">
                  <c:v>738.76976278355403</c:v>
                </c:pt>
                <c:pt idx="4864">
                  <c:v>737.856106489024</c:v>
                </c:pt>
                <c:pt idx="4865">
                  <c:v>736.94332023403899</c:v>
                </c:pt>
                <c:pt idx="4866">
                  <c:v>736.03140366333196</c:v>
                </c:pt>
                <c:pt idx="4867">
                  <c:v>735.12035642074898</c:v>
                </c:pt>
                <c:pt idx="4868">
                  <c:v>734.21017814925494</c:v>
                </c:pt>
                <c:pt idx="4869">
                  <c:v>733.30086849093095</c:v>
                </c:pt>
                <c:pt idx="4870">
                  <c:v>732.39242708697702</c:v>
                </c:pt>
                <c:pt idx="4871">
                  <c:v>731.48485357771995</c:v>
                </c:pt>
                <c:pt idx="4872">
                  <c:v>730.57814760260806</c:v>
                </c:pt>
                <c:pt idx="4873">
                  <c:v>729.672308800221</c:v>
                </c:pt>
                <c:pt idx="4874">
                  <c:v>728.76733680826806</c:v>
                </c:pt>
                <c:pt idx="4875">
                  <c:v>727.86323126359002</c:v>
                </c:pt>
                <c:pt idx="4876">
                  <c:v>726.95999180216495</c:v>
                </c:pt>
                <c:pt idx="4877">
                  <c:v>726.05761805910697</c:v>
                </c:pt>
                <c:pt idx="4878">
                  <c:v>725.15610966867098</c:v>
                </c:pt>
                <c:pt idx="4879">
                  <c:v>724.25546626425398</c:v>
                </c:pt>
                <c:pt idx="4880">
                  <c:v>723.35568747840102</c:v>
                </c:pt>
                <c:pt idx="4881">
                  <c:v>722.45677294279994</c:v>
                </c:pt>
                <c:pt idx="4882">
                  <c:v>721.55872228829105</c:v>
                </c:pt>
                <c:pt idx="4883">
                  <c:v>720.661535144867</c:v>
                </c:pt>
                <c:pt idx="4884">
                  <c:v>719.76521114167599</c:v>
                </c:pt>
                <c:pt idx="4885">
                  <c:v>718.86974990702095</c:v>
                </c:pt>
                <c:pt idx="4886">
                  <c:v>717.97515106836602</c:v>
                </c:pt>
                <c:pt idx="4887">
                  <c:v>717.08141425233703</c:v>
                </c:pt>
                <c:pt idx="4888">
                  <c:v>716.18853908472499</c:v>
                </c:pt>
                <c:pt idx="4889">
                  <c:v>715.29652519048602</c:v>
                </c:pt>
                <c:pt idx="4890">
                  <c:v>714.40537219374903</c:v>
                </c:pt>
                <c:pt idx="4891">
                  <c:v>713.51507971780995</c:v>
                </c:pt>
                <c:pt idx="4892">
                  <c:v>712.62564738514197</c:v>
                </c:pt>
                <c:pt idx="4893">
                  <c:v>711.73707481739496</c:v>
                </c:pt>
                <c:pt idx="4894">
                  <c:v>710.84936163539498</c:v>
                </c:pt>
                <c:pt idx="4895">
                  <c:v>709.96250745915302</c:v>
                </c:pt>
                <c:pt idx="4896">
                  <c:v>709.07651190786203</c:v>
                </c:pt>
                <c:pt idx="4897">
                  <c:v>708.191374599901</c:v>
                </c:pt>
                <c:pt idx="4898">
                  <c:v>707.30709515283797</c:v>
                </c:pt>
                <c:pt idx="4899">
                  <c:v>706.42367318343202</c:v>
                </c:pt>
                <c:pt idx="4900">
                  <c:v>705.541108307635</c:v>
                </c:pt>
                <c:pt idx="4901">
                  <c:v>704.65940014059595</c:v>
                </c:pt>
                <c:pt idx="4902">
                  <c:v>703.77854829666103</c:v>
                </c:pt>
                <c:pt idx="4903">
                  <c:v>702.89855238937696</c:v>
                </c:pt>
                <c:pt idx="4904">
                  <c:v>702.01941203149602</c:v>
                </c:pt>
                <c:pt idx="4905">
                  <c:v>701.14112683497001</c:v>
                </c:pt>
                <c:pt idx="4906">
                  <c:v>700.26369641096596</c:v>
                </c:pt>
                <c:pt idx="4907">
                  <c:v>699.38712036985601</c:v>
                </c:pt>
                <c:pt idx="4908">
                  <c:v>698.51139832122794</c:v>
                </c:pt>
                <c:pt idx="4909">
                  <c:v>697.63652987388105</c:v>
                </c:pt>
                <c:pt idx="4910">
                  <c:v>696.76251463583503</c:v>
                </c:pt>
                <c:pt idx="4911">
                  <c:v>695.88935221432905</c:v>
                </c:pt>
                <c:pt idx="4912">
                  <c:v>695.01704221582395</c:v>
                </c:pt>
                <c:pt idx="4913">
                  <c:v>694.145584246005</c:v>
                </c:pt>
                <c:pt idx="4914">
                  <c:v>693.27497790978498</c:v>
                </c:pt>
                <c:pt idx="4915">
                  <c:v>692.40522281130598</c:v>
                </c:pt>
                <c:pt idx="4916">
                  <c:v>691.53631855394099</c:v>
                </c:pt>
                <c:pt idx="4917">
                  <c:v>690.66826474029904</c:v>
                </c:pt>
                <c:pt idx="4918">
                  <c:v>689.80106097222301</c:v>
                </c:pt>
                <c:pt idx="4919">
                  <c:v>688.93470685079706</c:v>
                </c:pt>
                <c:pt idx="4920">
                  <c:v>688.06920197634599</c:v>
                </c:pt>
                <c:pt idx="4921">
                  <c:v>687.20454594843704</c:v>
                </c:pt>
                <c:pt idx="4922">
                  <c:v>686.34073836588504</c:v>
                </c:pt>
                <c:pt idx="4923">
                  <c:v>685.47777882675302</c:v>
                </c:pt>
                <c:pt idx="4924">
                  <c:v>684.61566692835402</c:v>
                </c:pt>
                <c:pt idx="4925">
                  <c:v>683.75440226725595</c:v>
                </c:pt>
                <c:pt idx="4926">
                  <c:v>682.89398443927905</c:v>
                </c:pt>
                <c:pt idx="4927">
                  <c:v>682.03441303950501</c:v>
                </c:pt>
                <c:pt idx="4928">
                  <c:v>681.17568766227396</c:v>
                </c:pt>
                <c:pt idx="4929">
                  <c:v>680.31780790118796</c:v>
                </c:pt>
                <c:pt idx="4930">
                  <c:v>679.46077334911604</c:v>
                </c:pt>
                <c:pt idx="4931">
                  <c:v>678.60458359819302</c:v>
                </c:pt>
                <c:pt idx="4932">
                  <c:v>677.74923823982397</c:v>
                </c:pt>
                <c:pt idx="4933">
                  <c:v>676.89473686468796</c:v>
                </c:pt>
                <c:pt idx="4934">
                  <c:v>676.04107906273396</c:v>
                </c:pt>
                <c:pt idx="4935">
                  <c:v>675.18826442319198</c:v>
                </c:pt>
                <c:pt idx="4936">
                  <c:v>674.336292534569</c:v>
                </c:pt>
                <c:pt idx="4937">
                  <c:v>673.48516298465495</c:v>
                </c:pt>
                <c:pt idx="4938">
                  <c:v>672.63487536052105</c:v>
                </c:pt>
                <c:pt idx="4939">
                  <c:v>671.785429248529</c:v>
                </c:pt>
                <c:pt idx="4940">
                  <c:v>670.93682423432404</c:v>
                </c:pt>
                <c:pt idx="4941">
                  <c:v>670.08905990284597</c:v>
                </c:pt>
                <c:pt idx="4942">
                  <c:v>669.24213583832704</c:v>
                </c:pt>
                <c:pt idx="4943">
                  <c:v>668.39605162429302</c:v>
                </c:pt>
                <c:pt idx="4944">
                  <c:v>667.55080684357199</c:v>
                </c:pt>
                <c:pt idx="4945">
                  <c:v>666.70640107828604</c:v>
                </c:pt>
                <c:pt idx="4946">
                  <c:v>665.86283390986603</c:v>
                </c:pt>
                <c:pt idx="4947">
                  <c:v>665.020104919044</c:v>
                </c:pt>
                <c:pt idx="4948">
                  <c:v>664.17821368586101</c:v>
                </c:pt>
                <c:pt idx="4949">
                  <c:v>663.33715978966598</c:v>
                </c:pt>
                <c:pt idx="4950">
                  <c:v>662.49694280912104</c:v>
                </c:pt>
                <c:pt idx="4951">
                  <c:v>661.65756232220303</c:v>
                </c:pt>
                <c:pt idx="4952">
                  <c:v>660.81901790620304</c:v>
                </c:pt>
                <c:pt idx="4953">
                  <c:v>659.98130913773502</c:v>
                </c:pt>
                <c:pt idx="4954">
                  <c:v>659.14443559273002</c:v>
                </c:pt>
                <c:pt idx="4955">
                  <c:v>658.30839684644502</c:v>
                </c:pt>
                <c:pt idx="4956">
                  <c:v>657.47319247346297</c:v>
                </c:pt>
                <c:pt idx="4957">
                  <c:v>656.63882204769197</c:v>
                </c:pt>
                <c:pt idx="4958">
                  <c:v>655.80528514237506</c:v>
                </c:pt>
                <c:pt idx="4959">
                  <c:v>654.97258133008495</c:v>
                </c:pt>
                <c:pt idx="4960">
                  <c:v>654.14071018273205</c:v>
                </c:pt>
                <c:pt idx="4961">
                  <c:v>653.30967127155998</c:v>
                </c:pt>
                <c:pt idx="4962">
                  <c:v>652.47946416715695</c:v>
                </c:pt>
                <c:pt idx="4963">
                  <c:v>651.65008843944895</c:v>
                </c:pt>
                <c:pt idx="4964">
                  <c:v>650.82154365770998</c:v>
                </c:pt>
                <c:pt idx="4965">
                  <c:v>649.99382939055795</c:v>
                </c:pt>
                <c:pt idx="4966">
                  <c:v>649.16694520596195</c:v>
                </c:pt>
                <c:pt idx="4967">
                  <c:v>648.34089067124</c:v>
                </c:pt>
                <c:pt idx="4968">
                  <c:v>647.51566535306495</c:v>
                </c:pt>
                <c:pt idx="4969">
                  <c:v>646.69126881746604</c:v>
                </c:pt>
                <c:pt idx="4970">
                  <c:v>645.86770062982896</c:v>
                </c:pt>
                <c:pt idx="4971">
                  <c:v>645.04496035490195</c:v>
                </c:pt>
                <c:pt idx="4972">
                  <c:v>644.22304755679397</c:v>
                </c:pt>
                <c:pt idx="4973">
                  <c:v>643.40196179897998</c:v>
                </c:pt>
                <c:pt idx="4974">
                  <c:v>642.581702644301</c:v>
                </c:pt>
                <c:pt idx="4975">
                  <c:v>641.76226965497005</c:v>
                </c:pt>
                <c:pt idx="4976">
                  <c:v>640.94366239256999</c:v>
                </c:pt>
                <c:pt idx="4977">
                  <c:v>640.12588041805702</c:v>
                </c:pt>
                <c:pt idx="4978">
                  <c:v>639.30892329176697</c:v>
                </c:pt>
                <c:pt idx="4979">
                  <c:v>638.49279057341198</c:v>
                </c:pt>
                <c:pt idx="4980">
                  <c:v>637.67748182208504</c:v>
                </c:pt>
                <c:pt idx="4981">
                  <c:v>636.86299659626297</c:v>
                </c:pt>
                <c:pt idx="4982">
                  <c:v>636.04933445380698</c:v>
                </c:pt>
                <c:pt idx="4983">
                  <c:v>635.23649495196696</c:v>
                </c:pt>
                <c:pt idx="4984">
                  <c:v>634.42447764738495</c:v>
                </c:pt>
                <c:pt idx="4985">
                  <c:v>633.61328209609098</c:v>
                </c:pt>
                <c:pt idx="4986">
                  <c:v>632.80290785351099</c:v>
                </c:pt>
                <c:pt idx="4987">
                  <c:v>631.99335447447095</c:v>
                </c:pt>
                <c:pt idx="4988">
                  <c:v>631.18462151319102</c:v>
                </c:pt>
                <c:pt idx="4989">
                  <c:v>630.37670852329495</c:v>
                </c:pt>
                <c:pt idx="4990">
                  <c:v>629.56961505781203</c:v>
                </c:pt>
                <c:pt idx="4991">
                  <c:v>628.76334066917298</c:v>
                </c:pt>
                <c:pt idx="4992">
                  <c:v>627.95788490921905</c:v>
                </c:pt>
                <c:pt idx="4993">
                  <c:v>627.15324732920203</c:v>
                </c:pt>
                <c:pt idx="4994">
                  <c:v>626.34942747978698</c:v>
                </c:pt>
                <c:pt idx="4995">
                  <c:v>625.54642491105005</c:v>
                </c:pt>
                <c:pt idx="4996">
                  <c:v>624.74423917248805</c:v>
                </c:pt>
                <c:pt idx="4997">
                  <c:v>623.94286981301502</c:v>
                </c:pt>
                <c:pt idx="4998">
                  <c:v>623.14231638096703</c:v>
                </c:pt>
                <c:pt idx="4999">
                  <c:v>622.34257842410602</c:v>
                </c:pt>
                <c:pt idx="5000">
                  <c:v>621.54365548961505</c:v>
                </c:pt>
                <c:pt idx="5001">
                  <c:v>620.74554712410895</c:v>
                </c:pt>
                <c:pt idx="5002">
                  <c:v>619.94825287363301</c:v>
                </c:pt>
                <c:pt idx="5003">
                  <c:v>619.15177228366304</c:v>
                </c:pt>
                <c:pt idx="5004">
                  <c:v>618.35610489911096</c:v>
                </c:pt>
                <c:pt idx="5005">
                  <c:v>617.56125026432505</c:v>
                </c:pt>
                <c:pt idx="5006">
                  <c:v>616.76720792309402</c:v>
                </c:pt>
                <c:pt idx="5007">
                  <c:v>615.973977418647</c:v>
                </c:pt>
                <c:pt idx="5008">
                  <c:v>615.18155829365605</c:v>
                </c:pt>
                <c:pt idx="5009">
                  <c:v>614.389950090242</c:v>
                </c:pt>
                <c:pt idx="5010">
                  <c:v>613.59915234997095</c:v>
                </c:pt>
                <c:pt idx="5011">
                  <c:v>612.80916461386005</c:v>
                </c:pt>
                <c:pt idx="5012">
                  <c:v>612.01998642237902</c:v>
                </c:pt>
                <c:pt idx="5013">
                  <c:v>611.23161731545304</c:v>
                </c:pt>
                <c:pt idx="5014">
                  <c:v>610.44405683246202</c:v>
                </c:pt>
                <c:pt idx="5015">
                  <c:v>609.65730451224795</c:v>
                </c:pt>
                <c:pt idx="5016">
                  <c:v>608.87135989311298</c:v>
                </c:pt>
                <c:pt idx="5017">
                  <c:v>608.08622251281997</c:v>
                </c:pt>
                <c:pt idx="5018">
                  <c:v>607.30189190860199</c:v>
                </c:pt>
                <c:pt idx="5019">
                  <c:v>606.51836761715595</c:v>
                </c:pt>
                <c:pt idx="5020">
                  <c:v>605.73564917465205</c:v>
                </c:pt>
                <c:pt idx="5021">
                  <c:v>604.95373611673097</c:v>
                </c:pt>
                <c:pt idx="5022">
                  <c:v>604.17262797850697</c:v>
                </c:pt>
                <c:pt idx="5023">
                  <c:v>603.39232429457195</c:v>
                </c:pt>
                <c:pt idx="5024">
                  <c:v>602.61282459899701</c:v>
                </c:pt>
                <c:pt idx="5025">
                  <c:v>601.83412842533403</c:v>
                </c:pt>
                <c:pt idx="5026">
                  <c:v>601.05623530661705</c:v>
                </c:pt>
                <c:pt idx="5027">
                  <c:v>600.27914477536603</c:v>
                </c:pt>
                <c:pt idx="5028">
                  <c:v>599.50285636358797</c:v>
                </c:pt>
                <c:pt idx="5029">
                  <c:v>598.72736960277905</c:v>
                </c:pt>
                <c:pt idx="5030">
                  <c:v>597.95268402392901</c:v>
                </c:pt>
                <c:pt idx="5031">
                  <c:v>597.17879915751803</c:v>
                </c:pt>
                <c:pt idx="5032">
                  <c:v>596.40571453352698</c:v>
                </c:pt>
                <c:pt idx="5033">
                  <c:v>595.63342968143104</c:v>
                </c:pt>
                <c:pt idx="5034">
                  <c:v>594.86194413020701</c:v>
                </c:pt>
                <c:pt idx="5035">
                  <c:v>594.09125740833497</c:v>
                </c:pt>
                <c:pt idx="5036">
                  <c:v>593.32136904379797</c:v>
                </c:pt>
                <c:pt idx="5037">
                  <c:v>592.55227856408806</c:v>
                </c:pt>
                <c:pt idx="5038">
                  <c:v>591.78398549620294</c:v>
                </c:pt>
                <c:pt idx="5039">
                  <c:v>591.01648936665504</c:v>
                </c:pt>
                <c:pt idx="5040">
                  <c:v>590.24978970146799</c:v>
                </c:pt>
                <c:pt idx="5041">
                  <c:v>589.48388602618104</c:v>
                </c:pt>
                <c:pt idx="5042">
                  <c:v>588.71877786585003</c:v>
                </c:pt>
                <c:pt idx="5043">
                  <c:v>587.95446474505195</c:v>
                </c:pt>
                <c:pt idx="5044">
                  <c:v>587.19094618788404</c:v>
                </c:pt>
                <c:pt idx="5045">
                  <c:v>586.428221717969</c:v>
                </c:pt>
                <c:pt idx="5046">
                  <c:v>585.66629085845398</c:v>
                </c:pt>
                <c:pt idx="5047">
                  <c:v>584.90515313201502</c:v>
                </c:pt>
                <c:pt idx="5048">
                  <c:v>584.14480806085703</c:v>
                </c:pt>
                <c:pt idx="5049">
                  <c:v>583.38525516671905</c:v>
                </c:pt>
                <c:pt idx="5050">
                  <c:v>582.62649397087398</c:v>
                </c:pt>
                <c:pt idx="5051">
                  <c:v>581.86852399413101</c:v>
                </c:pt>
                <c:pt idx="5052">
                  <c:v>581.11134475683605</c:v>
                </c:pt>
                <c:pt idx="5053">
                  <c:v>580.35495577888003</c:v>
                </c:pt>
                <c:pt idx="5054">
                  <c:v>579.59935657969197</c:v>
                </c:pt>
                <c:pt idx="5055">
                  <c:v>578.84454667825003</c:v>
                </c:pt>
                <c:pt idx="5056">
                  <c:v>578.09052559307497</c:v>
                </c:pt>
                <c:pt idx="5057">
                  <c:v>577.33729284224103</c:v>
                </c:pt>
                <c:pt idx="5058">
                  <c:v>576.58484794337096</c:v>
                </c:pt>
                <c:pt idx="5059">
                  <c:v>575.833190413642</c:v>
                </c:pt>
                <c:pt idx="5060">
                  <c:v>575.08231976978504</c:v>
                </c:pt>
                <c:pt idx="5061">
                  <c:v>574.33223552809</c:v>
                </c:pt>
                <c:pt idx="5062">
                  <c:v>573.58293720440599</c:v>
                </c:pt>
                <c:pt idx="5063">
                  <c:v>572.83442431414301</c:v>
                </c:pt>
                <c:pt idx="5064">
                  <c:v>572.08669637227501</c:v>
                </c:pt>
                <c:pt idx="5065">
                  <c:v>571.33975289334398</c:v>
                </c:pt>
                <c:pt idx="5066">
                  <c:v>570.59359339145601</c:v>
                </c:pt>
                <c:pt idx="5067">
                  <c:v>569.84821738028904</c:v>
                </c:pt>
                <c:pt idx="5068">
                  <c:v>569.103624373093</c:v>
                </c:pt>
                <c:pt idx="5069">
                  <c:v>568.35981388268999</c:v>
                </c:pt>
                <c:pt idx="5070">
                  <c:v>567.61678542148195</c:v>
                </c:pt>
                <c:pt idx="5071">
                  <c:v>566.87453850144504</c:v>
                </c:pt>
                <c:pt idx="5072">
                  <c:v>566.13307263413697</c:v>
                </c:pt>
                <c:pt idx="5073">
                  <c:v>565.39238733069806</c:v>
                </c:pt>
                <c:pt idx="5074">
                  <c:v>564.65248210185302</c:v>
                </c:pt>
                <c:pt idx="5075">
                  <c:v>563.91335645791298</c:v>
                </c:pt>
                <c:pt idx="5076">
                  <c:v>563.175009908775</c:v>
                </c:pt>
                <c:pt idx="5077">
                  <c:v>562.43744196393004</c:v>
                </c:pt>
                <c:pt idx="5078">
                  <c:v>561.70065213245903</c:v>
                </c:pt>
                <c:pt idx="5079">
                  <c:v>560.96463992303904</c:v>
                </c:pt>
                <c:pt idx="5080">
                  <c:v>560.22940484394303</c:v>
                </c:pt>
                <c:pt idx="5081">
                  <c:v>559.49494640303999</c:v>
                </c:pt>
                <c:pt idx="5082">
                  <c:v>558.76126410780398</c:v>
                </c:pt>
                <c:pt idx="5083">
                  <c:v>558.02835746530695</c:v>
                </c:pt>
                <c:pt idx="5084">
                  <c:v>557.29622598223102</c:v>
                </c:pt>
                <c:pt idx="5085">
                  <c:v>556.56486916485903</c:v>
                </c:pt>
                <c:pt idx="5086">
                  <c:v>555.83428651908605</c:v>
                </c:pt>
                <c:pt idx="5087">
                  <c:v>555.10447755041605</c:v>
                </c:pt>
                <c:pt idx="5088">
                  <c:v>554.37544176396705</c:v>
                </c:pt>
                <c:pt idx="5089">
                  <c:v>553.64717866447199</c:v>
                </c:pt>
                <c:pt idx="5090">
                  <c:v>552.91968775627697</c:v>
                </c:pt>
                <c:pt idx="5091">
                  <c:v>552.19296854335096</c:v>
                </c:pt>
                <c:pt idx="5092">
                  <c:v>551.46702052928197</c:v>
                </c:pt>
                <c:pt idx="5093">
                  <c:v>550.74184321728001</c:v>
                </c:pt>
                <c:pt idx="5094">
                  <c:v>550.01743611018003</c:v>
                </c:pt>
                <c:pt idx="5095">
                  <c:v>549.293798710445</c:v>
                </c:pt>
                <c:pt idx="5096">
                  <c:v>548.57093052016398</c:v>
                </c:pt>
                <c:pt idx="5097">
                  <c:v>547.84883104105802</c:v>
                </c:pt>
                <c:pt idx="5098">
                  <c:v>547.12749977448198</c:v>
                </c:pt>
                <c:pt idx="5099">
                  <c:v>546.40693622142203</c:v>
                </c:pt>
                <c:pt idx="5100">
                  <c:v>545.68713988250499</c:v>
                </c:pt>
                <c:pt idx="5101">
                  <c:v>544.96811025799195</c:v>
                </c:pt>
                <c:pt idx="5102">
                  <c:v>544.24984684778804</c:v>
                </c:pt>
                <c:pt idx="5103">
                  <c:v>543.53234915143901</c:v>
                </c:pt>
                <c:pt idx="5104">
                  <c:v>542.815616668134</c:v>
                </c:pt>
                <c:pt idx="5105">
                  <c:v>542.09964889671198</c:v>
                </c:pt>
                <c:pt idx="5106">
                  <c:v>541.38444533565701</c:v>
                </c:pt>
                <c:pt idx="5107">
                  <c:v>540.67000548310398</c:v>
                </c:pt>
                <c:pt idx="5108">
                  <c:v>539.95632883684198</c:v>
                </c:pt>
                <c:pt idx="5109">
                  <c:v>539.24341489431094</c:v>
                </c:pt>
                <c:pt idx="5110">
                  <c:v>538.53126315260999</c:v>
                </c:pt>
                <c:pt idx="5111">
                  <c:v>537.81987310849604</c:v>
                </c:pt>
                <c:pt idx="5112">
                  <c:v>537.10924425838402</c:v>
                </c:pt>
                <c:pt idx="5113">
                  <c:v>536.39937609835204</c:v>
                </c:pt>
                <c:pt idx="5114">
                  <c:v>535.69026812414199</c:v>
                </c:pt>
                <c:pt idx="5115">
                  <c:v>534.98191983116305</c:v>
                </c:pt>
                <c:pt idx="5116">
                  <c:v>534.274330714489</c:v>
                </c:pt>
                <c:pt idx="5117">
                  <c:v>533.56750026886505</c:v>
                </c:pt>
                <c:pt idx="5118">
                  <c:v>532.86142798870901</c:v>
                </c:pt>
                <c:pt idx="5119">
                  <c:v>532.15611336811196</c:v>
                </c:pt>
                <c:pt idx="5120">
                  <c:v>531.451555900838</c:v>
                </c:pt>
                <c:pt idx="5121">
                  <c:v>530.74775508033099</c:v>
                </c:pt>
                <c:pt idx="5122">
                  <c:v>530.04471039971304</c:v>
                </c:pt>
                <c:pt idx="5123">
                  <c:v>529.34242135178999</c:v>
                </c:pt>
                <c:pt idx="5124">
                  <c:v>528.64088742904596</c:v>
                </c:pt>
                <c:pt idx="5125">
                  <c:v>527.940108123654</c:v>
                </c:pt>
                <c:pt idx="5126">
                  <c:v>527.24008292747203</c:v>
                </c:pt>
                <c:pt idx="5127">
                  <c:v>526.54081133204795</c:v>
                </c:pt>
                <c:pt idx="5128">
                  <c:v>525.842292828621</c:v>
                </c:pt>
                <c:pt idx="5129">
                  <c:v>525.14452690812095</c:v>
                </c:pt>
                <c:pt idx="5130">
                  <c:v>524.44751306117303</c:v>
                </c:pt>
                <c:pt idx="5131">
                  <c:v>523.75125077810003</c:v>
                </c:pt>
                <c:pt idx="5132">
                  <c:v>523.055739548921</c:v>
                </c:pt>
                <c:pt idx="5133">
                  <c:v>522.36097886335597</c:v>
                </c:pt>
                <c:pt idx="5134">
                  <c:v>521.66696821082701</c:v>
                </c:pt>
                <c:pt idx="5135">
                  <c:v>520.97370708046003</c:v>
                </c:pt>
                <c:pt idx="5136">
                  <c:v>520.28119496108798</c:v>
                </c:pt>
                <c:pt idx="5137">
                  <c:v>519.589431341249</c:v>
                </c:pt>
                <c:pt idx="5138">
                  <c:v>518.89841570919202</c:v>
                </c:pt>
                <c:pt idx="5139">
                  <c:v>518.20814755287802</c:v>
                </c:pt>
                <c:pt idx="5140">
                  <c:v>517.518626359981</c:v>
                </c:pt>
                <c:pt idx="5141">
                  <c:v>516.82985161788804</c:v>
                </c:pt>
                <c:pt idx="5142">
                  <c:v>516.14182281370597</c:v>
                </c:pt>
                <c:pt idx="5143">
                  <c:v>515.45453943425798</c:v>
                </c:pt>
                <c:pt idx="5144">
                  <c:v>514.76800096608997</c:v>
                </c:pt>
                <c:pt idx="5145">
                  <c:v>514.08220689546897</c:v>
                </c:pt>
                <c:pt idx="5146">
                  <c:v>513.397156708387</c:v>
                </c:pt>
                <c:pt idx="5147">
                  <c:v>512.71284989056301</c:v>
                </c:pt>
                <c:pt idx="5148">
                  <c:v>512.02928592744001</c:v>
                </c:pt>
                <c:pt idx="5149">
                  <c:v>511.34646430419701</c:v>
                </c:pt>
                <c:pt idx="5150">
                  <c:v>510.66438450573997</c:v>
                </c:pt>
                <c:pt idx="5151">
                  <c:v>509.983046016711</c:v>
                </c:pt>
                <c:pt idx="5152">
                  <c:v>509.30244832148497</c:v>
                </c:pt>
                <c:pt idx="5153">
                  <c:v>508.622590904177</c:v>
                </c:pt>
                <c:pt idx="5154">
                  <c:v>507.94347324863702</c:v>
                </c:pt>
                <c:pt idx="5155">
                  <c:v>507.26509483846201</c:v>
                </c:pt>
                <c:pt idx="5156">
                  <c:v>506.58745515698399</c:v>
                </c:pt>
                <c:pt idx="5157">
                  <c:v>505.91055368728502</c:v>
                </c:pt>
                <c:pt idx="5158">
                  <c:v>505.23438991219302</c:v>
                </c:pt>
                <c:pt idx="5159">
                  <c:v>504.55896331427903</c:v>
                </c:pt>
                <c:pt idx="5160">
                  <c:v>503.88427337587001</c:v>
                </c:pt>
                <c:pt idx="5161">
                  <c:v>503.21031957904103</c:v>
                </c:pt>
                <c:pt idx="5162">
                  <c:v>502.53710140562202</c:v>
                </c:pt>
                <c:pt idx="5163">
                  <c:v>501.86461833719699</c:v>
                </c:pt>
                <c:pt idx="5164">
                  <c:v>501.19286985510701</c:v>
                </c:pt>
                <c:pt idx="5165">
                  <c:v>500.52185544045398</c:v>
                </c:pt>
                <c:pt idx="5166">
                  <c:v>499.85157457409798</c:v>
                </c:pt>
                <c:pt idx="5167">
                  <c:v>499.18202673666099</c:v>
                </c:pt>
                <c:pt idx="5168">
                  <c:v>498.51321140853202</c:v>
                </c:pt>
                <c:pt idx="5169">
                  <c:v>497.84512806986402</c:v>
                </c:pt>
                <c:pt idx="5170">
                  <c:v>497.17777620057802</c:v>
                </c:pt>
                <c:pt idx="5171">
                  <c:v>496.51115528036303</c:v>
                </c:pt>
                <c:pt idx="5172">
                  <c:v>495.84526478868202</c:v>
                </c:pt>
                <c:pt idx="5173">
                  <c:v>495.18010420476998</c:v>
                </c:pt>
                <c:pt idx="5174">
                  <c:v>494.51567300763497</c:v>
                </c:pt>
                <c:pt idx="5175">
                  <c:v>493.85197067606299</c:v>
                </c:pt>
                <c:pt idx="5176">
                  <c:v>493.188996688619</c:v>
                </c:pt>
                <c:pt idx="5177">
                  <c:v>492.52675052364498</c:v>
                </c:pt>
                <c:pt idx="5178">
                  <c:v>491.865231659269</c:v>
                </c:pt>
                <c:pt idx="5179">
                  <c:v>491.20443957339802</c:v>
                </c:pt>
                <c:pt idx="5180">
                  <c:v>490.54437374372799</c:v>
                </c:pt>
                <c:pt idx="5181">
                  <c:v>489.88503364773902</c:v>
                </c:pt>
                <c:pt idx="5182">
                  <c:v>489.226418762702</c:v>
                </c:pt>
                <c:pt idx="5183">
                  <c:v>488.56852856567701</c:v>
                </c:pt>
                <c:pt idx="5184">
                  <c:v>487.91136253351601</c:v>
                </c:pt>
                <c:pt idx="5185">
                  <c:v>487.25492014286601</c:v>
                </c:pt>
                <c:pt idx="5186">
                  <c:v>486.599200870169</c:v>
                </c:pt>
                <c:pt idx="5187">
                  <c:v>485.94420419166403</c:v>
                </c:pt>
                <c:pt idx="5188">
                  <c:v>485.28992958339001</c:v>
                </c:pt>
                <c:pt idx="5189">
                  <c:v>484.63637652118501</c:v>
                </c:pt>
                <c:pt idx="5190">
                  <c:v>483.98354448069102</c:v>
                </c:pt>
                <c:pt idx="5191">
                  <c:v>483.33143293735401</c:v>
                </c:pt>
                <c:pt idx="5192">
                  <c:v>482.68004136642497</c:v>
                </c:pt>
                <c:pt idx="5193">
                  <c:v>482.02936924296301</c:v>
                </c:pt>
                <c:pt idx="5194">
                  <c:v>481.37941604183698</c:v>
                </c:pt>
                <c:pt idx="5195">
                  <c:v>480.73018123772601</c:v>
                </c:pt>
                <c:pt idx="5196">
                  <c:v>480.08166430512199</c:v>
                </c:pt>
                <c:pt idx="5197">
                  <c:v>479.43386471833003</c:v>
                </c:pt>
                <c:pt idx="5198">
                  <c:v>478.78678195147302</c:v>
                </c:pt>
                <c:pt idx="5199">
                  <c:v>478.140415478492</c:v>
                </c:pt>
                <c:pt idx="5200">
                  <c:v>477.49476477314499</c:v>
                </c:pt>
                <c:pt idx="5201">
                  <c:v>476.84982930901299</c:v>
                </c:pt>
                <c:pt idx="5202">
                  <c:v>476.20560855949901</c:v>
                </c:pt>
                <c:pt idx="5203">
                  <c:v>475.56210199782998</c:v>
                </c:pt>
                <c:pt idx="5204">
                  <c:v>474.919309097059</c:v>
                </c:pt>
                <c:pt idx="5205">
                  <c:v>474.27722933006902</c:v>
                </c:pt>
                <c:pt idx="5206">
                  <c:v>473.63586216956998</c:v>
                </c:pt>
                <c:pt idx="5207">
                  <c:v>472.99520708810297</c:v>
                </c:pt>
                <c:pt idx="5208">
                  <c:v>472.355263558042</c:v>
                </c:pt>
                <c:pt idx="5209">
                  <c:v>471.71603105159699</c:v>
                </c:pt>
                <c:pt idx="5210">
                  <c:v>471.077509040812</c:v>
                </c:pt>
                <c:pt idx="5211">
                  <c:v>470.439696997569</c:v>
                </c:pt>
                <c:pt idx="5212">
                  <c:v>469.80259439359099</c:v>
                </c:pt>
                <c:pt idx="5213">
                  <c:v>469.16620070043803</c:v>
                </c:pt>
                <c:pt idx="5214">
                  <c:v>468.53051538951797</c:v>
                </c:pt>
                <c:pt idx="5215">
                  <c:v>467.89553793207801</c:v>
                </c:pt>
                <c:pt idx="5216">
                  <c:v>467.26126779921299</c:v>
                </c:pt>
                <c:pt idx="5217">
                  <c:v>466.62770446186801</c:v>
                </c:pt>
                <c:pt idx="5218">
                  <c:v>465.99484739083198</c:v>
                </c:pt>
                <c:pt idx="5219">
                  <c:v>465.36269605674801</c:v>
                </c:pt>
                <c:pt idx="5220">
                  <c:v>464.73124993010998</c:v>
                </c:pt>
                <c:pt idx="5221">
                  <c:v>464.10050848126798</c:v>
                </c:pt>
                <c:pt idx="5222">
                  <c:v>463.470471180424</c:v>
                </c:pt>
                <c:pt idx="5223">
                  <c:v>462.84113749763998</c:v>
                </c:pt>
                <c:pt idx="5224">
                  <c:v>462.21250690283699</c:v>
                </c:pt>
                <c:pt idx="5225">
                  <c:v>461.58457886579203</c:v>
                </c:pt>
                <c:pt idx="5226">
                  <c:v>460.95735285615098</c:v>
                </c:pt>
                <c:pt idx="5227">
                  <c:v>460.33082834341599</c:v>
                </c:pt>
                <c:pt idx="5228">
                  <c:v>459.70500479696</c:v>
                </c:pt>
                <c:pt idx="5229">
                  <c:v>459.07988168601997</c:v>
                </c:pt>
                <c:pt idx="5230">
                  <c:v>458.45545847969998</c:v>
                </c:pt>
                <c:pt idx="5231">
                  <c:v>457.83173464697802</c:v>
                </c:pt>
                <c:pt idx="5232">
                  <c:v>457.208709656699</c:v>
                </c:pt>
                <c:pt idx="5233">
                  <c:v>456.58638297758398</c:v>
                </c:pt>
                <c:pt idx="5234">
                  <c:v>455.964754078228</c:v>
                </c:pt>
                <c:pt idx="5235">
                  <c:v>455.34382242710097</c:v>
                </c:pt>
                <c:pt idx="5236">
                  <c:v>454.72358749255199</c:v>
                </c:pt>
                <c:pt idx="5237">
                  <c:v>454.10404874280903</c:v>
                </c:pt>
                <c:pt idx="5238">
                  <c:v>453.48520564597999</c:v>
                </c:pt>
                <c:pt idx="5239">
                  <c:v>452.867057670056</c:v>
                </c:pt>
                <c:pt idx="5240">
                  <c:v>452.24960428291303</c:v>
                </c:pt>
                <c:pt idx="5241">
                  <c:v>451.63284495231102</c:v>
                </c:pt>
                <c:pt idx="5242">
                  <c:v>451.016779145898</c:v>
                </c:pt>
                <c:pt idx="5243">
                  <c:v>450.40140633121001</c:v>
                </c:pt>
                <c:pt idx="5244">
                  <c:v>449.78672597567203</c:v>
                </c:pt>
                <c:pt idx="5245">
                  <c:v>449.17273754660403</c:v>
                </c:pt>
                <c:pt idx="5246">
                  <c:v>448.55944051121702</c:v>
                </c:pt>
                <c:pt idx="5247">
                  <c:v>447.94683433661697</c:v>
                </c:pt>
                <c:pt idx="5248">
                  <c:v>447.334918489806</c:v>
                </c:pt>
                <c:pt idx="5249">
                  <c:v>446.72369243768298</c:v>
                </c:pt>
                <c:pt idx="5250">
                  <c:v>446.11315564705001</c:v>
                </c:pt>
                <c:pt idx="5251">
                  <c:v>445.50330758460598</c:v>
                </c:pt>
                <c:pt idx="5252">
                  <c:v>444.894147716953</c:v>
                </c:pt>
                <c:pt idx="5253">
                  <c:v>444.28567551059899</c:v>
                </c:pt>
                <c:pt idx="5254">
                  <c:v>443.67789043195501</c:v>
                </c:pt>
                <c:pt idx="5255">
                  <c:v>443.07079194734001</c:v>
                </c:pt>
                <c:pt idx="5256">
                  <c:v>442.46437952298197</c:v>
                </c:pt>
                <c:pt idx="5257">
                  <c:v>441.85865262501699</c:v>
                </c:pt>
                <c:pt idx="5258">
                  <c:v>441.25361071949402</c:v>
                </c:pt>
                <c:pt idx="5259">
                  <c:v>440.64925327237501</c:v>
                </c:pt>
                <c:pt idx="5260">
                  <c:v>440.04557974953502</c:v>
                </c:pt>
                <c:pt idx="5261">
                  <c:v>439.44258961676599</c:v>
                </c:pt>
                <c:pt idx="5262">
                  <c:v>438.84028233977699</c:v>
                </c:pt>
                <c:pt idx="5263">
                  <c:v>438.23865738419602</c:v>
                </c:pt>
                <c:pt idx="5264">
                  <c:v>437.63771421557101</c:v>
                </c:pt>
                <c:pt idx="5265">
                  <c:v>437.03745229937198</c:v>
                </c:pt>
                <c:pt idx="5266">
                  <c:v>436.43787110099299</c:v>
                </c:pt>
                <c:pt idx="5267">
                  <c:v>435.83897008575002</c:v>
                </c:pt>
                <c:pt idx="5268">
                  <c:v>435.24074871888899</c:v>
                </c:pt>
                <c:pt idx="5269">
                  <c:v>434.64320646558099</c:v>
                </c:pt>
                <c:pt idx="5270">
                  <c:v>434.04634279092602</c:v>
                </c:pt>
                <c:pt idx="5271">
                  <c:v>433.450157159958</c:v>
                </c:pt>
                <c:pt idx="5272">
                  <c:v>432.85464903763801</c:v>
                </c:pt>
                <c:pt idx="5273">
                  <c:v>432.25981788886401</c:v>
                </c:pt>
                <c:pt idx="5274">
                  <c:v>431.66566317846798</c:v>
                </c:pt>
                <c:pt idx="5275">
                  <c:v>431.07218437121799</c:v>
                </c:pt>
                <c:pt idx="5276">
                  <c:v>430.47938093181898</c:v>
                </c:pt>
                <c:pt idx="5277">
                  <c:v>429.88725232491799</c:v>
                </c:pt>
                <c:pt idx="5278">
                  <c:v>429.29579801509999</c:v>
                </c:pt>
                <c:pt idx="5279">
                  <c:v>428.70501746689399</c:v>
                </c:pt>
                <c:pt idx="5280">
                  <c:v>428.11491014477002</c:v>
                </c:pt>
                <c:pt idx="5281">
                  <c:v>427.52547551314598</c:v>
                </c:pt>
                <c:pt idx="5282">
                  <c:v>426.93671303638303</c:v>
                </c:pt>
                <c:pt idx="5283">
                  <c:v>426.34862217879402</c:v>
                </c:pt>
                <c:pt idx="5284">
                  <c:v>425.76120240463803</c:v>
                </c:pt>
                <c:pt idx="5285">
                  <c:v>425.17445317812502</c:v>
                </c:pt>
                <c:pt idx="5286">
                  <c:v>424.58837396341698</c:v>
                </c:pt>
                <c:pt idx="5287">
                  <c:v>424.00296422463202</c:v>
                </c:pt>
                <c:pt idx="5288">
                  <c:v>423.41822342583902</c:v>
                </c:pt>
                <c:pt idx="5289">
                  <c:v>422.83415103106603</c:v>
                </c:pt>
                <c:pt idx="5290">
                  <c:v>422.25074650429701</c:v>
                </c:pt>
                <c:pt idx="5291">
                  <c:v>421.66800930947602</c:v>
                </c:pt>
                <c:pt idx="5292">
                  <c:v>421.08593891050799</c:v>
                </c:pt>
                <c:pt idx="5293">
                  <c:v>420.504534771257</c:v>
                </c:pt>
                <c:pt idx="5294">
                  <c:v>419.92379635555397</c:v>
                </c:pt>
                <c:pt idx="5295">
                  <c:v>419.34372312719199</c:v>
                </c:pt>
                <c:pt idx="5296">
                  <c:v>418.76431454993099</c:v>
                </c:pt>
                <c:pt idx="5297">
                  <c:v>418.18557008749701</c:v>
                </c:pt>
                <c:pt idx="5298">
                  <c:v>417.60748920358498</c:v>
                </c:pt>
                <c:pt idx="5299">
                  <c:v>417.03007136186301</c:v>
                </c:pt>
                <c:pt idx="5300">
                  <c:v>416.45331602596502</c:v>
                </c:pt>
                <c:pt idx="5301">
                  <c:v>415.87722265950401</c:v>
                </c:pt>
                <c:pt idx="5302">
                  <c:v>415.30179072606199</c:v>
                </c:pt>
                <c:pt idx="5303">
                  <c:v>414.72701968919898</c:v>
                </c:pt>
                <c:pt idx="5304">
                  <c:v>414.15290901245203</c:v>
                </c:pt>
                <c:pt idx="5305">
                  <c:v>413.57945815933402</c:v>
                </c:pt>
                <c:pt idx="5306">
                  <c:v>413.00666659334001</c:v>
                </c:pt>
                <c:pt idx="5307">
                  <c:v>412.43453377794498</c:v>
                </c:pt>
                <c:pt idx="5308">
                  <c:v>411.86305917660599</c:v>
                </c:pt>
                <c:pt idx="5309">
                  <c:v>411.29224225276403</c:v>
                </c:pt>
                <c:pt idx="5310">
                  <c:v>410.722082469844</c:v>
                </c:pt>
                <c:pt idx="5311">
                  <c:v>410.15257929125801</c:v>
                </c:pt>
                <c:pt idx="5312">
                  <c:v>409.58373218040498</c:v>
                </c:pt>
                <c:pt idx="5313">
                  <c:v>409.015540600674</c:v>
                </c:pt>
                <c:pt idx="5314">
                  <c:v>408.44800401544398</c:v>
                </c:pt>
                <c:pt idx="5315">
                  <c:v>407.88112188808299</c:v>
                </c:pt>
                <c:pt idx="5316">
                  <c:v>407.31489368195503</c:v>
                </c:pt>
                <c:pt idx="5317">
                  <c:v>406.749318860416</c:v>
                </c:pt>
                <c:pt idx="5318">
                  <c:v>406.18439688682002</c:v>
                </c:pt>
                <c:pt idx="5319">
                  <c:v>405.62012722451402</c:v>
                </c:pt>
                <c:pt idx="5320">
                  <c:v>405.05650933684598</c:v>
                </c:pt>
                <c:pt idx="5321">
                  <c:v>404.49354268716303</c:v>
                </c:pt>
                <c:pt idx="5322">
                  <c:v>403.93122673881197</c:v>
                </c:pt>
                <c:pt idx="5323">
                  <c:v>403.36956095514103</c:v>
                </c:pt>
                <c:pt idx="5324">
                  <c:v>402.80854479950301</c:v>
                </c:pt>
                <c:pt idx="5325">
                  <c:v>402.24817773525399</c:v>
                </c:pt>
                <c:pt idx="5326">
                  <c:v>401.68845922575798</c:v>
                </c:pt>
                <c:pt idx="5327">
                  <c:v>401.12938873438299</c:v>
                </c:pt>
                <c:pt idx="5328">
                  <c:v>400.57096572450803</c:v>
                </c:pt>
                <c:pt idx="5329">
                  <c:v>400.01318965951998</c:v>
                </c:pt>
                <c:pt idx="5330">
                  <c:v>399.45606000281799</c:v>
                </c:pt>
                <c:pt idx="5331">
                  <c:v>398.89957621781201</c:v>
                </c:pt>
                <c:pt idx="5332">
                  <c:v>398.34373776792597</c:v>
                </c:pt>
                <c:pt idx="5333">
                  <c:v>397.78854411659898</c:v>
                </c:pt>
                <c:pt idx="5334">
                  <c:v>397.23399472728698</c:v>
                </c:pt>
                <c:pt idx="5335">
                  <c:v>396.68008906345898</c:v>
                </c:pt>
                <c:pt idx="5336">
                  <c:v>396.12682658860803</c:v>
                </c:pt>
                <c:pt idx="5337">
                  <c:v>395.57420676624201</c:v>
                </c:pt>
                <c:pt idx="5338">
                  <c:v>395.02222905989299</c:v>
                </c:pt>
                <c:pt idx="5339">
                  <c:v>394.47089293311399</c:v>
                </c:pt>
                <c:pt idx="5340">
                  <c:v>393.92019784948099</c:v>
                </c:pt>
                <c:pt idx="5341">
                  <c:v>393.37014327259698</c:v>
                </c:pt>
                <c:pt idx="5342">
                  <c:v>392.82072866608598</c:v>
                </c:pt>
                <c:pt idx="5343">
                  <c:v>392.271953493605</c:v>
                </c:pt>
                <c:pt idx="5344">
                  <c:v>391.72381721883499</c:v>
                </c:pt>
                <c:pt idx="5345">
                  <c:v>391.17631930548902</c:v>
                </c:pt>
                <c:pt idx="5346">
                  <c:v>390.62945921730898</c:v>
                </c:pt>
                <c:pt idx="5347">
                  <c:v>390.08323641807101</c:v>
                </c:pt>
                <c:pt idx="5348">
                  <c:v>389.537650371582</c:v>
                </c:pt>
                <c:pt idx="5349">
                  <c:v>388.99270054168602</c:v>
                </c:pt>
                <c:pt idx="5350">
                  <c:v>388.44838639225998</c:v>
                </c:pt>
                <c:pt idx="5351">
                  <c:v>387.90470738721899</c:v>
                </c:pt>
                <c:pt idx="5352">
                  <c:v>387.36166299051803</c:v>
                </c:pt>
                <c:pt idx="5353">
                  <c:v>386.81925266614701</c:v>
                </c:pt>
                <c:pt idx="5354">
                  <c:v>386.27747587814002</c:v>
                </c:pt>
                <c:pt idx="5355">
                  <c:v>385.73633209057101</c:v>
                </c:pt>
                <c:pt idx="5356">
                  <c:v>385.19582076755898</c:v>
                </c:pt>
                <c:pt idx="5357">
                  <c:v>384.65594137326298</c:v>
                </c:pt>
                <c:pt idx="5358">
                  <c:v>384.11669337188999</c:v>
                </c:pt>
                <c:pt idx="5359">
                  <c:v>383.578076227694</c:v>
                </c:pt>
                <c:pt idx="5360">
                  <c:v>383.04008940497499</c:v>
                </c:pt>
                <c:pt idx="5361">
                  <c:v>382.50273236808101</c:v>
                </c:pt>
                <c:pt idx="5362">
                  <c:v>381.96600458141302</c:v>
                </c:pt>
                <c:pt idx="5363">
                  <c:v>381.42990550942</c:v>
                </c:pt>
                <c:pt idx="5364">
                  <c:v>380.89443461660397</c:v>
                </c:pt>
                <c:pt idx="5365">
                  <c:v>380.359591367522</c:v>
                </c:pt>
                <c:pt idx="5366">
                  <c:v>379.82537522678302</c:v>
                </c:pt>
                <c:pt idx="5367">
                  <c:v>379.29178565905403</c:v>
                </c:pt>
                <c:pt idx="5368">
                  <c:v>378.75882212905799</c:v>
                </c:pt>
                <c:pt idx="5369">
                  <c:v>378.22648410157598</c:v>
                </c:pt>
                <c:pt idx="5370">
                  <c:v>377.69477104144602</c:v>
                </c:pt>
                <c:pt idx="5371">
                  <c:v>377.163682413571</c:v>
                </c:pt>
                <c:pt idx="5372">
                  <c:v>376.633217682912</c:v>
                </c:pt>
                <c:pt idx="5373">
                  <c:v>376.103376314493</c:v>
                </c:pt>
                <c:pt idx="5374">
                  <c:v>375.57415777340202</c:v>
                </c:pt>
                <c:pt idx="5375">
                  <c:v>375.04556152479302</c:v>
                </c:pt>
                <c:pt idx="5376">
                  <c:v>374.51758703388401</c:v>
                </c:pt>
                <c:pt idx="5377">
                  <c:v>373.99023376596102</c:v>
                </c:pt>
                <c:pt idx="5378">
                  <c:v>373.46350118637901</c:v>
                </c:pt>
                <c:pt idx="5379">
                  <c:v>372.93738876056199</c:v>
                </c:pt>
                <c:pt idx="5380">
                  <c:v>372.41189595400198</c:v>
                </c:pt>
                <c:pt idx="5381">
                  <c:v>371.88702223226699</c:v>
                </c:pt>
                <c:pt idx="5382">
                  <c:v>371.36276706099397</c:v>
                </c:pt>
                <c:pt idx="5383">
                  <c:v>370.83912990589499</c:v>
                </c:pt>
                <c:pt idx="5384">
                  <c:v>370.316110232759</c:v>
                </c:pt>
                <c:pt idx="5385">
                  <c:v>369.79370750744602</c:v>
                </c:pt>
                <c:pt idx="5386">
                  <c:v>369.27192119589802</c:v>
                </c:pt>
                <c:pt idx="5387">
                  <c:v>368.75075076413299</c:v>
                </c:pt>
                <c:pt idx="5388">
                  <c:v>368.230195678249</c:v>
                </c:pt>
                <c:pt idx="5389">
                  <c:v>367.71025540442298</c:v>
                </c:pt>
                <c:pt idx="5390">
                  <c:v>367.190929408915</c:v>
                </c:pt>
                <c:pt idx="5391">
                  <c:v>366.67221715806699</c:v>
                </c:pt>
                <c:pt idx="5392">
                  <c:v>366.15411811830501</c:v>
                </c:pt>
                <c:pt idx="5393">
                  <c:v>365.63663175613698</c:v>
                </c:pt>
                <c:pt idx="5394">
                  <c:v>365.11975753816199</c:v>
                </c:pt>
                <c:pt idx="5395">
                  <c:v>364.60349493106099</c:v>
                </c:pt>
                <c:pt idx="5396">
                  <c:v>364.08784340160503</c:v>
                </c:pt>
                <c:pt idx="5397">
                  <c:v>363.57280241665501</c:v>
                </c:pt>
                <c:pt idx="5398">
                  <c:v>363.05837144316001</c:v>
                </c:pt>
                <c:pt idx="5399">
                  <c:v>362.54454994816001</c:v>
                </c:pt>
                <c:pt idx="5400">
                  <c:v>362.03133739878899</c:v>
                </c:pt>
                <c:pt idx="5401">
                  <c:v>361.51873326227201</c:v>
                </c:pt>
                <c:pt idx="5402">
                  <c:v>361.00673700593097</c:v>
                </c:pt>
                <c:pt idx="5403">
                  <c:v>360.49534809718199</c:v>
                </c:pt>
                <c:pt idx="5404">
                  <c:v>359.98456600353597</c:v>
                </c:pt>
                <c:pt idx="5405">
                  <c:v>359.47439019260202</c:v>
                </c:pt>
                <c:pt idx="5406">
                  <c:v>358.96482013208998</c:v>
                </c:pt>
                <c:pt idx="5407">
                  <c:v>358.45585528980502</c:v>
                </c:pt>
                <c:pt idx="5408">
                  <c:v>357.94749513365701</c:v>
                </c:pt>
                <c:pt idx="5409">
                  <c:v>357.43973913165399</c:v>
                </c:pt>
                <c:pt idx="5410">
                  <c:v>356.93258675190799</c:v>
                </c:pt>
                <c:pt idx="5411">
                  <c:v>356.42603746263501</c:v>
                </c:pt>
                <c:pt idx="5412">
                  <c:v>355.92009073215502</c:v>
                </c:pt>
                <c:pt idx="5413">
                  <c:v>355.41474602889298</c:v>
                </c:pt>
                <c:pt idx="5414">
                  <c:v>354.91000282138299</c:v>
                </c:pt>
                <c:pt idx="5415">
                  <c:v>354.405860578263</c:v>
                </c:pt>
                <c:pt idx="5416">
                  <c:v>353.90231876828199</c:v>
                </c:pt>
                <c:pt idx="5417">
                  <c:v>353.39937686029901</c:v>
                </c:pt>
                <c:pt idx="5418">
                  <c:v>352.89703432328298</c:v>
                </c:pt>
                <c:pt idx="5419">
                  <c:v>352.395290626313</c:v>
                </c:pt>
                <c:pt idx="5420">
                  <c:v>351.89414523858397</c:v>
                </c:pt>
                <c:pt idx="5421">
                  <c:v>351.39359762940097</c:v>
                </c:pt>
                <c:pt idx="5422">
                  <c:v>350.89364726818701</c:v>
                </c:pt>
                <c:pt idx="5423">
                  <c:v>350.394293624478</c:v>
                </c:pt>
                <c:pt idx="5424">
                  <c:v>349.89553616792801</c:v>
                </c:pt>
                <c:pt idx="5425">
                  <c:v>349.39737436830802</c:v>
                </c:pt>
                <c:pt idx="5426">
                  <c:v>348.899807695508</c:v>
                </c:pt>
                <c:pt idx="5427">
                  <c:v>348.40283561953697</c:v>
                </c:pt>
                <c:pt idx="5428">
                  <c:v>347.90645761052502</c:v>
                </c:pt>
                <c:pt idx="5429">
                  <c:v>347.41067313872298</c:v>
                </c:pt>
                <c:pt idx="5430">
                  <c:v>346.915481674506</c:v>
                </c:pt>
                <c:pt idx="5431">
                  <c:v>346.42088268836898</c:v>
                </c:pt>
                <c:pt idx="5432">
                  <c:v>345.92687565093502</c:v>
                </c:pt>
                <c:pt idx="5433">
                  <c:v>345.43346003294999</c:v>
                </c:pt>
                <c:pt idx="5434">
                  <c:v>344.94063530528803</c:v>
                </c:pt>
                <c:pt idx="5435">
                  <c:v>344.448400938948</c:v>
                </c:pt>
                <c:pt idx="5436">
                  <c:v>343.95675640505999</c:v>
                </c:pt>
                <c:pt idx="5437">
                  <c:v>343.46570117488102</c:v>
                </c:pt>
                <c:pt idx="5438">
                  <c:v>342.975234719799</c:v>
                </c:pt>
                <c:pt idx="5439">
                  <c:v>342.48535651133301</c:v>
                </c:pt>
                <c:pt idx="5440">
                  <c:v>341.99606602113198</c:v>
                </c:pt>
                <c:pt idx="5441">
                  <c:v>341.50736272098197</c:v>
                </c:pt>
                <c:pt idx="5442">
                  <c:v>341.01924608279899</c:v>
                </c:pt>
                <c:pt idx="5443">
                  <c:v>340.53171557863601</c:v>
                </c:pt>
                <c:pt idx="5444">
                  <c:v>340.04477068068002</c:v>
                </c:pt>
                <c:pt idx="5445">
                  <c:v>339.55841086125702</c:v>
                </c:pt>
                <c:pt idx="5446">
                  <c:v>339.072635592827</c:v>
                </c:pt>
                <c:pt idx="5447">
                  <c:v>338.58744434799098</c:v>
                </c:pt>
                <c:pt idx="5448">
                  <c:v>338.10283659948999</c:v>
                </c:pt>
                <c:pt idx="5449">
                  <c:v>337.61881182020301</c:v>
                </c:pt>
                <c:pt idx="5450">
                  <c:v>337.13536948315101</c:v>
                </c:pt>
                <c:pt idx="5451">
                  <c:v>336.65250906149902</c:v>
                </c:pt>
                <c:pt idx="5452">
                  <c:v>336.170230028552</c:v>
                </c:pt>
                <c:pt idx="5453">
                  <c:v>335.68853185775998</c:v>
                </c:pt>
                <c:pt idx="5454">
                  <c:v>335.20741402271898</c:v>
                </c:pt>
                <c:pt idx="5455">
                  <c:v>334.72687599716897</c:v>
                </c:pt>
                <c:pt idx="5456">
                  <c:v>334.24691725499702</c:v>
                </c:pt>
                <c:pt idx="5457">
                  <c:v>333.76753727023902</c:v>
                </c:pt>
                <c:pt idx="5458">
                  <c:v>333.28873551707699</c:v>
                </c:pt>
                <c:pt idx="5459">
                  <c:v>332.81051146984402</c:v>
                </c:pt>
                <c:pt idx="5460">
                  <c:v>332.33286460302202</c:v>
                </c:pt>
                <c:pt idx="5461">
                  <c:v>331.85579439124399</c:v>
                </c:pt>
                <c:pt idx="5462">
                  <c:v>331.37930030929698</c:v>
                </c:pt>
                <c:pt idx="5463">
                  <c:v>330.90338183211799</c:v>
                </c:pt>
                <c:pt idx="5464">
                  <c:v>330.428038434798</c:v>
                </c:pt>
                <c:pt idx="5465">
                  <c:v>329.95326959258398</c:v>
                </c:pt>
                <c:pt idx="5466">
                  <c:v>329.47907478087802</c:v>
                </c:pt>
                <c:pt idx="5467">
                  <c:v>329.005453475237</c:v>
                </c:pt>
                <c:pt idx="5468">
                  <c:v>328.532405151376</c:v>
                </c:pt>
                <c:pt idx="5469">
                  <c:v>328.05992928516798</c:v>
                </c:pt>
                <c:pt idx="5470">
                  <c:v>327.588025352643</c:v>
                </c:pt>
                <c:pt idx="5471">
                  <c:v>327.11669282999401</c:v>
                </c:pt>
                <c:pt idx="5472">
                  <c:v>326.64593119357198</c:v>
                </c:pt>
                <c:pt idx="5473">
                  <c:v>326.17573991989002</c:v>
                </c:pt>
                <c:pt idx="5474">
                  <c:v>325.70611848562203</c:v>
                </c:pt>
                <c:pt idx="5475">
                  <c:v>325.23706636760699</c:v>
                </c:pt>
                <c:pt idx="5476">
                  <c:v>324.76858304284701</c:v>
                </c:pt>
                <c:pt idx="5477">
                  <c:v>324.30066798850902</c:v>
                </c:pt>
                <c:pt idx="5478">
                  <c:v>323.833320681923</c:v>
                </c:pt>
                <c:pt idx="5479">
                  <c:v>323.36654060058902</c:v>
                </c:pt>
                <c:pt idx="5480">
                  <c:v>322.90032722217302</c:v>
                </c:pt>
                <c:pt idx="5481">
                  <c:v>322.43468002450697</c:v>
                </c:pt>
                <c:pt idx="5482">
                  <c:v>321.96959848559499</c:v>
                </c:pt>
                <c:pt idx="5483">
                  <c:v>321.50508208360702</c:v>
                </c:pt>
                <c:pt idx="5484">
                  <c:v>321.04113029688699</c:v>
                </c:pt>
                <c:pt idx="5485">
                  <c:v>320.577742603947</c:v>
                </c:pt>
                <c:pt idx="5486">
                  <c:v>320.11491848347401</c:v>
                </c:pt>
                <c:pt idx="5487">
                  <c:v>319.65265741432597</c:v>
                </c:pt>
                <c:pt idx="5488">
                  <c:v>319.19095887553499</c:v>
                </c:pt>
                <c:pt idx="5489">
                  <c:v>318.729822346307</c:v>
                </c:pt>
                <c:pt idx="5490">
                  <c:v>318.26924730602502</c:v>
                </c:pt>
                <c:pt idx="5491">
                  <c:v>317.80923323424599</c:v>
                </c:pt>
                <c:pt idx="5492">
                  <c:v>317.34977961070501</c:v>
                </c:pt>
                <c:pt idx="5493">
                  <c:v>316.89088591531402</c:v>
                </c:pt>
                <c:pt idx="5494">
                  <c:v>316.43255162816303</c:v>
                </c:pt>
                <c:pt idx="5495">
                  <c:v>315.97477622952402</c:v>
                </c:pt>
                <c:pt idx="5496">
                  <c:v>315.517559199846</c:v>
                </c:pt>
                <c:pt idx="5497">
                  <c:v>315.06090001975798</c:v>
                </c:pt>
                <c:pt idx="5498">
                  <c:v>314.60479817007501</c:v>
                </c:pt>
                <c:pt idx="5499">
                  <c:v>314.14925313178998</c:v>
                </c:pt>
                <c:pt idx="5500">
                  <c:v>313.69426438608002</c:v>
                </c:pt>
                <c:pt idx="5501">
                  <c:v>313.23983141430801</c:v>
                </c:pt>
                <c:pt idx="5502">
                  <c:v>312.785953698019</c:v>
                </c:pt>
                <c:pt idx="5503">
                  <c:v>312.33263071894402</c:v>
                </c:pt>
                <c:pt idx="5504">
                  <c:v>311.879861959001</c:v>
                </c:pt>
                <c:pt idx="5505">
                  <c:v>311.42764690029497</c:v>
                </c:pt>
                <c:pt idx="5506">
                  <c:v>310.97598502511897</c:v>
                </c:pt>
                <c:pt idx="5507">
                  <c:v>310.52487581595</c:v>
                </c:pt>
                <c:pt idx="5508">
                  <c:v>310.07431875546098</c:v>
                </c:pt>
                <c:pt idx="5509">
                  <c:v>309.62431332650999</c:v>
                </c:pt>
                <c:pt idx="5510">
                  <c:v>309.17485901214798</c:v>
                </c:pt>
                <c:pt idx="5511">
                  <c:v>308.72595529561499</c:v>
                </c:pt>
                <c:pt idx="5512">
                  <c:v>308.27760166034699</c:v>
                </c:pt>
                <c:pt idx="5513">
                  <c:v>307.829797589968</c:v>
                </c:pt>
                <c:pt idx="5514">
                  <c:v>307.38254256829902</c:v>
                </c:pt>
                <c:pt idx="5515">
                  <c:v>306.93583607935602</c:v>
                </c:pt>
                <c:pt idx="5516">
                  <c:v>306.48967760734598</c:v>
                </c:pt>
                <c:pt idx="5517">
                  <c:v>306.04406663667601</c:v>
                </c:pt>
                <c:pt idx="5518">
                  <c:v>305.59900265194699</c:v>
                </c:pt>
                <c:pt idx="5519">
                  <c:v>305.15448513795701</c:v>
                </c:pt>
                <c:pt idx="5520">
                  <c:v>304.71051357970498</c:v>
                </c:pt>
                <c:pt idx="5521">
                  <c:v>304.26708746238398</c:v>
                </c:pt>
                <c:pt idx="5522">
                  <c:v>303.82420627139197</c:v>
                </c:pt>
                <c:pt idx="5523">
                  <c:v>303.38186949232102</c:v>
                </c:pt>
                <c:pt idx="5524">
                  <c:v>302.94007661096703</c:v>
                </c:pt>
                <c:pt idx="5525">
                  <c:v>302.49882711332901</c:v>
                </c:pt>
                <c:pt idx="5526">
                  <c:v>302.058120485605</c:v>
                </c:pt>
                <c:pt idx="5527">
                  <c:v>301.61795621419702</c:v>
                </c:pt>
                <c:pt idx="5528">
                  <c:v>301.17833378571203</c:v>
                </c:pt>
                <c:pt idx="5529">
                  <c:v>300.73925268695899</c:v>
                </c:pt>
                <c:pt idx="5530">
                  <c:v>300.30071240495403</c:v>
                </c:pt>
                <c:pt idx="5531">
                  <c:v>299.862712426916</c:v>
                </c:pt>
                <c:pt idx="5532">
                  <c:v>299.42525224027401</c:v>
                </c:pt>
                <c:pt idx="5533">
                  <c:v>298.98833133266101</c:v>
                </c:pt>
                <c:pt idx="5534">
                  <c:v>298.55194919191803</c:v>
                </c:pt>
                <c:pt idx="5535">
                  <c:v>298.11610530609698</c:v>
                </c:pt>
                <c:pt idx="5536">
                  <c:v>297.68079916345602</c:v>
                </c:pt>
                <c:pt idx="5537">
                  <c:v>297.24603025246398</c:v>
                </c:pt>
                <c:pt idx="5538">
                  <c:v>296.81179806180103</c:v>
                </c:pt>
                <c:pt idx="5539">
                  <c:v>296.37810208035597</c:v>
                </c:pt>
                <c:pt idx="5540">
                  <c:v>295.94494179723102</c:v>
                </c:pt>
                <c:pt idx="5541">
                  <c:v>295.51231670174298</c:v>
                </c:pt>
                <c:pt idx="5542">
                  <c:v>295.08022628341701</c:v>
                </c:pt>
                <c:pt idx="5543">
                  <c:v>294.64867003199601</c:v>
                </c:pt>
                <c:pt idx="5544">
                  <c:v>294.21764743743398</c:v>
                </c:pt>
                <c:pt idx="5545">
                  <c:v>293.78715798990299</c:v>
                </c:pt>
                <c:pt idx="5546">
                  <c:v>293.357201179789</c:v>
                </c:pt>
                <c:pt idx="5547">
                  <c:v>292.92777649769403</c:v>
                </c:pt>
                <c:pt idx="5548">
                  <c:v>292.49888343443803</c:v>
                </c:pt>
                <c:pt idx="5549">
                  <c:v>292.07052148105902</c:v>
                </c:pt>
                <c:pt idx="5550">
                  <c:v>291.64269012881198</c:v>
                </c:pt>
                <c:pt idx="5551">
                  <c:v>291.21538886917102</c:v>
                </c:pt>
                <c:pt idx="5552">
                  <c:v>290.78861719383099</c:v>
                </c:pt>
                <c:pt idx="5553">
                  <c:v>290.36237459470499</c:v>
                </c:pt>
                <c:pt idx="5554">
                  <c:v>289.936660563928</c:v>
                </c:pt>
                <c:pt idx="5555">
                  <c:v>289.51147459385601</c:v>
                </c:pt>
                <c:pt idx="5556">
                  <c:v>289.08681617706901</c:v>
                </c:pt>
                <c:pt idx="5557">
                  <c:v>288.66268480636597</c:v>
                </c:pt>
                <c:pt idx="5558">
                  <c:v>288.23907997477198</c:v>
                </c:pt>
                <c:pt idx="5559">
                  <c:v>287.81600117553597</c:v>
                </c:pt>
                <c:pt idx="5560">
                  <c:v>287.39344790212999</c:v>
                </c:pt>
                <c:pt idx="5561">
                  <c:v>286.97141964825198</c:v>
                </c:pt>
                <c:pt idx="5562">
                  <c:v>286.54991590782498</c:v>
                </c:pt>
                <c:pt idx="5563">
                  <c:v>286.12893617499998</c:v>
                </c:pt>
                <c:pt idx="5564">
                  <c:v>285.70847994415402</c:v>
                </c:pt>
                <c:pt idx="5565">
                  <c:v>285.28854670989</c:v>
                </c:pt>
                <c:pt idx="5566">
                  <c:v>284.86913596704198</c:v>
                </c:pt>
                <c:pt idx="5567">
                  <c:v>284.45024721067102</c:v>
                </c:pt>
                <c:pt idx="5568">
                  <c:v>284.03187993606701</c:v>
                </c:pt>
                <c:pt idx="5569">
                  <c:v>283.61403363875201</c:v>
                </c:pt>
                <c:pt idx="5570">
                  <c:v>283.19670781447701</c:v>
                </c:pt>
                <c:pt idx="5571">
                  <c:v>282.77990195922399</c:v>
                </c:pt>
                <c:pt idx="5572">
                  <c:v>282.36361556920701</c:v>
                </c:pt>
                <c:pt idx="5573">
                  <c:v>281.94784814087302</c:v>
                </c:pt>
                <c:pt idx="5574">
                  <c:v>281.53259917090099</c:v>
                </c:pt>
                <c:pt idx="5575">
                  <c:v>281.11786815620297</c:v>
                </c:pt>
                <c:pt idx="5576">
                  <c:v>280.70365459392701</c:v>
                </c:pt>
                <c:pt idx="5577">
                  <c:v>280.28995798145502</c:v>
                </c:pt>
                <c:pt idx="5578">
                  <c:v>279.87677781640201</c:v>
                </c:pt>
                <c:pt idx="5579">
                  <c:v>279.46411359662</c:v>
                </c:pt>
                <c:pt idx="5580">
                  <c:v>279.0519648202</c:v>
                </c:pt>
                <c:pt idx="5581">
                  <c:v>278.64033098546599</c:v>
                </c:pt>
                <c:pt idx="5582">
                  <c:v>278.22921159098098</c:v>
                </c:pt>
                <c:pt idx="5583">
                  <c:v>277.81860613554602</c:v>
                </c:pt>
                <c:pt idx="5584">
                  <c:v>277.40851411820103</c:v>
                </c:pt>
                <c:pt idx="5585">
                  <c:v>276.998935038225</c:v>
                </c:pt>
                <c:pt idx="5586">
                  <c:v>276.58986839513699</c:v>
                </c:pt>
                <c:pt idx="5587">
                  <c:v>276.18131368869399</c:v>
                </c:pt>
                <c:pt idx="5588">
                  <c:v>275.773270418896</c:v>
                </c:pt>
                <c:pt idx="5589">
                  <c:v>275.36573808598502</c:v>
                </c:pt>
                <c:pt idx="5590">
                  <c:v>274.95871619044198</c:v>
                </c:pt>
                <c:pt idx="5591">
                  <c:v>274.55220423299301</c:v>
                </c:pt>
                <c:pt idx="5592">
                  <c:v>274.14620171460501</c:v>
                </c:pt>
                <c:pt idx="5593">
                  <c:v>273.74070813649001</c:v>
                </c:pt>
                <c:pt idx="5594">
                  <c:v>273.335723000104</c:v>
                </c:pt>
                <c:pt idx="5595">
                  <c:v>272.93124580714698</c:v>
                </c:pt>
                <c:pt idx="5596">
                  <c:v>272.52727605956301</c:v>
                </c:pt>
                <c:pt idx="5597">
                  <c:v>272.12381325954402</c:v>
                </c:pt>
                <c:pt idx="5598">
                  <c:v>271.72085690952599</c:v>
                </c:pt>
                <c:pt idx="5599">
                  <c:v>271.31840651219301</c:v>
                </c:pt>
                <c:pt idx="5600">
                  <c:v>270.91646157047501</c:v>
                </c:pt>
                <c:pt idx="5601">
                  <c:v>270.51502158755102</c:v>
                </c:pt>
                <c:pt idx="5602">
                  <c:v>270.11408606684802</c:v>
                </c:pt>
                <c:pt idx="5603">
                  <c:v>269.713654512039</c:v>
                </c:pt>
                <c:pt idx="5604">
                  <c:v>269.31372642705202</c:v>
                </c:pt>
                <c:pt idx="5605">
                  <c:v>268.91430131605802</c:v>
                </c:pt>
                <c:pt idx="5606">
                  <c:v>268.51537868348402</c:v>
                </c:pt>
                <c:pt idx="5607">
                  <c:v>268.11695803400403</c:v>
                </c:pt>
                <c:pt idx="5608">
                  <c:v>267.71903887254501</c:v>
                </c:pt>
                <c:pt idx="5609">
                  <c:v>267.32162070428399</c:v>
                </c:pt>
                <c:pt idx="5610">
                  <c:v>266.92470303465302</c:v>
                </c:pt>
                <c:pt idx="5611">
                  <c:v>266.528285369336</c:v>
                </c:pt>
                <c:pt idx="5612">
                  <c:v>266.13236721426699</c:v>
                </c:pt>
                <c:pt idx="5613">
                  <c:v>265.736948075638</c:v>
                </c:pt>
                <c:pt idx="5614">
                  <c:v>265.34202745989302</c:v>
                </c:pt>
                <c:pt idx="5615">
                  <c:v>264.947604873731</c:v>
                </c:pt>
                <c:pt idx="5616">
                  <c:v>264.55367982410797</c:v>
                </c:pt>
                <c:pt idx="5617">
                  <c:v>264.16025181823102</c:v>
                </c:pt>
                <c:pt idx="5618">
                  <c:v>263.76732036356901</c:v>
                </c:pt>
                <c:pt idx="5619">
                  <c:v>263.374884967843</c:v>
                </c:pt>
                <c:pt idx="5620">
                  <c:v>262.98294513903397</c:v>
                </c:pt>
                <c:pt idx="5621">
                  <c:v>262.59150038537899</c:v>
                </c:pt>
                <c:pt idx="5622">
                  <c:v>262.20055021537399</c:v>
                </c:pt>
                <c:pt idx="5623">
                  <c:v>261.81009413777298</c:v>
                </c:pt>
                <c:pt idx="5624">
                  <c:v>261.42013166158802</c:v>
                </c:pt>
                <c:pt idx="5625">
                  <c:v>261.030662296093</c:v>
                </c:pt>
                <c:pt idx="5626">
                  <c:v>260.64168555081898</c:v>
                </c:pt>
                <c:pt idx="5627">
                  <c:v>260.25320093556002</c:v>
                </c:pt>
                <c:pt idx="5628">
                  <c:v>259.86520796036802</c:v>
                </c:pt>
                <c:pt idx="5629">
                  <c:v>259.47770613556003</c:v>
                </c:pt>
                <c:pt idx="5630">
                  <c:v>259.09069497171203</c:v>
                </c:pt>
                <c:pt idx="5631">
                  <c:v>258.70417397966202</c:v>
                </c:pt>
                <c:pt idx="5632">
                  <c:v>258.31814267051101</c:v>
                </c:pt>
                <c:pt idx="5633">
                  <c:v>257.93260055562502</c:v>
                </c:pt>
                <c:pt idx="5634">
                  <c:v>257.54754714663198</c:v>
                </c:pt>
                <c:pt idx="5635">
                  <c:v>257.16298195542299</c:v>
                </c:pt>
                <c:pt idx="5636">
                  <c:v>256.77890449415497</c:v>
                </c:pt>
                <c:pt idx="5637">
                  <c:v>256.39531427524901</c:v>
                </c:pt>
                <c:pt idx="5638">
                  <c:v>256.01221081139198</c:v>
                </c:pt>
                <c:pt idx="5639">
                  <c:v>255.62959361553499</c:v>
                </c:pt>
                <c:pt idx="5640">
                  <c:v>255.24746220089801</c:v>
                </c:pt>
                <c:pt idx="5641">
                  <c:v>254.865816080966</c:v>
                </c:pt>
                <c:pt idx="5642">
                  <c:v>254.48465476948999</c:v>
                </c:pt>
                <c:pt idx="5643">
                  <c:v>254.10397778049</c:v>
                </c:pt>
                <c:pt idx="5644">
                  <c:v>253.72378462825299</c:v>
                </c:pt>
                <c:pt idx="5645">
                  <c:v>253.344074827334</c:v>
                </c:pt>
                <c:pt idx="5646">
                  <c:v>252.96484789255899</c:v>
                </c:pt>
                <c:pt idx="5647">
                  <c:v>252.58610333902001</c:v>
                </c:pt>
                <c:pt idx="5648">
                  <c:v>252.20784068207999</c:v>
                </c:pt>
                <c:pt idx="5649">
                  <c:v>251.830059437373</c:v>
                </c:pt>
                <c:pt idx="5650">
                  <c:v>251.45275912080101</c:v>
                </c:pt>
                <c:pt idx="5651">
                  <c:v>251.075939248537</c:v>
                </c:pt>
                <c:pt idx="5652">
                  <c:v>250.69959933702901</c:v>
                </c:pt>
                <c:pt idx="5653">
                  <c:v>250.32373890299101</c:v>
                </c:pt>
                <c:pt idx="5654">
                  <c:v>249.948357463413</c:v>
                </c:pt>
                <c:pt idx="5655">
                  <c:v>249.57345453555601</c:v>
                </c:pt>
                <c:pt idx="5656">
                  <c:v>249.19902963695299</c:v>
                </c:pt>
                <c:pt idx="5657">
                  <c:v>248.82508228541201</c:v>
                </c:pt>
                <c:pt idx="5658">
                  <c:v>248.45161199901301</c:v>
                </c:pt>
                <c:pt idx="5659">
                  <c:v>248.07861829610999</c:v>
                </c:pt>
                <c:pt idx="5660">
                  <c:v>247.70610069533299</c:v>
                </c:pt>
                <c:pt idx="5661">
                  <c:v>247.33405871558401</c:v>
                </c:pt>
                <c:pt idx="5662">
                  <c:v>246.96249187604201</c:v>
                </c:pt>
                <c:pt idx="5663">
                  <c:v>246.59139969616299</c:v>
                </c:pt>
                <c:pt idx="5664">
                  <c:v>246.22078169567499</c:v>
                </c:pt>
                <c:pt idx="5665">
                  <c:v>245.85063739458499</c:v>
                </c:pt>
                <c:pt idx="5666">
                  <c:v>245.480966313175</c:v>
                </c:pt>
                <c:pt idx="5667">
                  <c:v>245.11176797200599</c:v>
                </c:pt>
                <c:pt idx="5668">
                  <c:v>244.74304189191599</c:v>
                </c:pt>
                <c:pt idx="5669">
                  <c:v>244.37478759401901</c:v>
                </c:pt>
                <c:pt idx="5670">
                  <c:v>244.00700459970801</c:v>
                </c:pt>
                <c:pt idx="5671">
                  <c:v>243.639692430655</c:v>
                </c:pt>
                <c:pt idx="5672">
                  <c:v>243.27285060881101</c:v>
                </c:pt>
                <c:pt idx="5673">
                  <c:v>242.906478656405</c:v>
                </c:pt>
                <c:pt idx="5674">
                  <c:v>242.54057609594801</c:v>
                </c:pt>
                <c:pt idx="5675">
                  <c:v>242.17514245022801</c:v>
                </c:pt>
                <c:pt idx="5676">
                  <c:v>241.81017724231401</c:v>
                </c:pt>
                <c:pt idx="5677">
                  <c:v>241.44567999555801</c:v>
                </c:pt>
                <c:pt idx="5678">
                  <c:v>241.08165023359001</c:v>
                </c:pt>
                <c:pt idx="5679">
                  <c:v>240.71808748032299</c:v>
                </c:pt>
                <c:pt idx="5680">
                  <c:v>240.35499125995199</c:v>
                </c:pt>
                <c:pt idx="5681">
                  <c:v>239.992361096953</c:v>
                </c:pt>
                <c:pt idx="5682">
                  <c:v>239.63019651608499</c:v>
                </c:pt>
                <c:pt idx="5683">
                  <c:v>239.26849704238899</c:v>
                </c:pt>
                <c:pt idx="5684">
                  <c:v>238.907262201191</c:v>
                </c:pt>
                <c:pt idx="5685">
                  <c:v>238.54649151809801</c:v>
                </c:pt>
                <c:pt idx="5686">
                  <c:v>238.18618451900301</c:v>
                </c:pt>
                <c:pt idx="5687">
                  <c:v>237.826340730081</c:v>
                </c:pt>
                <c:pt idx="5688">
                  <c:v>237.466959677793</c:v>
                </c:pt>
                <c:pt idx="5689">
                  <c:v>237.10804088888401</c:v>
                </c:pt>
                <c:pt idx="5690">
                  <c:v>236.749583890384</c:v>
                </c:pt>
                <c:pt idx="5691">
                  <c:v>236.39158820961001</c:v>
                </c:pt>
                <c:pt idx="5692">
                  <c:v>236.03405337416299</c:v>
                </c:pt>
                <c:pt idx="5693">
                  <c:v>235.676978911931</c:v>
                </c:pt>
                <c:pt idx="5694">
                  <c:v>235.32036435108699</c:v>
                </c:pt>
                <c:pt idx="5695">
                  <c:v>234.96420922009301</c:v>
                </c:pt>
                <c:pt idx="5696">
                  <c:v>234.60851304769599</c:v>
                </c:pt>
                <c:pt idx="5697">
                  <c:v>234.25327536293199</c:v>
                </c:pt>
                <c:pt idx="5698">
                  <c:v>233.89849569512299</c:v>
                </c:pt>
                <c:pt idx="5699">
                  <c:v>233.54417357388101</c:v>
                </c:pt>
                <c:pt idx="5700">
                  <c:v>233.19030852910399</c:v>
                </c:pt>
                <c:pt idx="5701">
                  <c:v>232.836900090981</c:v>
                </c:pt>
                <c:pt idx="5702">
                  <c:v>232.48394778998801</c:v>
                </c:pt>
                <c:pt idx="5703">
                  <c:v>232.13145115689201</c:v>
                </c:pt>
                <c:pt idx="5704">
                  <c:v>231.779409722747</c:v>
                </c:pt>
                <c:pt idx="5705">
                  <c:v>231.42782301889901</c:v>
                </c:pt>
                <c:pt idx="5706">
                  <c:v>231.07669057698399</c:v>
                </c:pt>
                <c:pt idx="5707">
                  <c:v>230.72601192892799</c:v>
                </c:pt>
                <c:pt idx="5708">
                  <c:v>230.375786606947</c:v>
                </c:pt>
                <c:pt idx="5709">
                  <c:v>230.02601414354899</c:v>
                </c:pt>
                <c:pt idx="5710">
                  <c:v>229.67669407153301</c:v>
                </c:pt>
                <c:pt idx="5711">
                  <c:v>229.32782592398999</c:v>
                </c:pt>
                <c:pt idx="5712">
                  <c:v>228.97940923430201</c:v>
                </c:pt>
                <c:pt idx="5713">
                  <c:v>228.63144353614501</c:v>
                </c:pt>
                <c:pt idx="5714">
                  <c:v>228.28392836348399</c:v>
                </c:pt>
                <c:pt idx="5715">
                  <c:v>227.93686325057999</c:v>
                </c:pt>
                <c:pt idx="5716">
                  <c:v>227.59024773198701</c:v>
                </c:pt>
                <c:pt idx="5717">
                  <c:v>227.244081342551</c:v>
                </c:pt>
                <c:pt idx="5718">
                  <c:v>226.89836361741101</c:v>
                </c:pt>
                <c:pt idx="5719">
                  <c:v>226.553094092002</c:v>
                </c:pt>
                <c:pt idx="5720">
                  <c:v>226.208272302051</c:v>
                </c:pt>
                <c:pt idx="5721">
                  <c:v>225.863897783581</c:v>
                </c:pt>
                <c:pt idx="5722">
                  <c:v>225.519970072908</c:v>
                </c:pt>
                <c:pt idx="5723">
                  <c:v>225.17648870664601</c:v>
                </c:pt>
                <c:pt idx="5724">
                  <c:v>224.83345322170101</c:v>
                </c:pt>
                <c:pt idx="5725">
                  <c:v>224.490863155276</c:v>
                </c:pt>
                <c:pt idx="5726">
                  <c:v>224.14871804487001</c:v>
                </c:pt>
                <c:pt idx="5727">
                  <c:v>223.80701742827799</c:v>
                </c:pt>
                <c:pt idx="5728">
                  <c:v>223.46576084358901</c:v>
                </c:pt>
                <c:pt idx="5729">
                  <c:v>223.124947829192</c:v>
                </c:pt>
                <c:pt idx="5730">
                  <c:v>222.784577923771</c:v>
                </c:pt>
                <c:pt idx="5731">
                  <c:v>222.44465066630801</c:v>
                </c:pt>
                <c:pt idx="5732">
                  <c:v>222.10516559608001</c:v>
                </c:pt>
                <c:pt idx="5733">
                  <c:v>221.76612225266501</c:v>
                </c:pt>
                <c:pt idx="5734">
                  <c:v>221.427520175935</c:v>
                </c:pt>
                <c:pt idx="5735">
                  <c:v>221.08935890606401</c:v>
                </c:pt>
                <c:pt idx="5736">
                  <c:v>220.75163798352099</c:v>
                </c:pt>
                <c:pt idx="5737">
                  <c:v>220.41435694907699</c:v>
                </c:pt>
                <c:pt idx="5738">
                  <c:v>220.07751534379699</c:v>
                </c:pt>
                <c:pt idx="5739">
                  <c:v>219.74111270904999</c:v>
                </c:pt>
                <c:pt idx="5740">
                  <c:v>219.40514858650101</c:v>
                </c:pt>
                <c:pt idx="5741">
                  <c:v>219.06962251811601</c:v>
                </c:pt>
                <c:pt idx="5742">
                  <c:v>218.73453404616001</c:v>
                </c:pt>
                <c:pt idx="5743">
                  <c:v>218.39988271319899</c:v>
                </c:pt>
                <c:pt idx="5744">
                  <c:v>218.06566806209801</c:v>
                </c:pt>
                <c:pt idx="5745">
                  <c:v>217.73188963602399</c:v>
                </c:pt>
                <c:pt idx="5746">
                  <c:v>217.398546978442</c:v>
                </c:pt>
                <c:pt idx="5747">
                  <c:v>217.065639633122</c:v>
                </c:pt>
                <c:pt idx="5748">
                  <c:v>216.73316714413099</c:v>
                </c:pt>
                <c:pt idx="5749">
                  <c:v>216.40112905584101</c:v>
                </c:pt>
                <c:pt idx="5750">
                  <c:v>216.06952491292199</c:v>
                </c:pt>
                <c:pt idx="5751">
                  <c:v>215.73835426034799</c:v>
                </c:pt>
                <c:pt idx="5752">
                  <c:v>215.40761664339399</c:v>
                </c:pt>
                <c:pt idx="5753">
                  <c:v>215.07731160764001</c:v>
                </c:pt>
                <c:pt idx="5754">
                  <c:v>214.747438698965</c:v>
                </c:pt>
                <c:pt idx="5755">
                  <c:v>214.41799746355301</c:v>
                </c:pt>
                <c:pt idx="5756">
                  <c:v>214.088987447888</c:v>
                </c:pt>
                <c:pt idx="5757">
                  <c:v>213.76040819876101</c:v>
                </c:pt>
                <c:pt idx="5758">
                  <c:v>213.432259263264</c:v>
                </c:pt>
                <c:pt idx="5759">
                  <c:v>213.10454018879199</c:v>
                </c:pt>
                <c:pt idx="5760">
                  <c:v>212.77725052304601</c:v>
                </c:pt>
                <c:pt idx="5761">
                  <c:v>212.450389814028</c:v>
                </c:pt>
                <c:pt idx="5762">
                  <c:v>212.123957610047</c:v>
                </c:pt>
                <c:pt idx="5763">
                  <c:v>211.79795345971499</c:v>
                </c:pt>
                <c:pt idx="5764">
                  <c:v>211.472376911948</c:v>
                </c:pt>
                <c:pt idx="5765">
                  <c:v>211.14722751596801</c:v>
                </c:pt>
                <c:pt idx="5766">
                  <c:v>210.822504821302</c:v>
                </c:pt>
                <c:pt idx="5767">
                  <c:v>210.49820837778</c:v>
                </c:pt>
                <c:pt idx="5768">
                  <c:v>210.17433773554001</c:v>
                </c:pt>
                <c:pt idx="5769">
                  <c:v>209.85089244502399</c:v>
                </c:pt>
                <c:pt idx="5770">
                  <c:v>209.52787205697999</c:v>
                </c:pt>
                <c:pt idx="5771">
                  <c:v>209.20527612246099</c:v>
                </c:pt>
                <c:pt idx="5772">
                  <c:v>208.88310419282899</c:v>
                </c:pt>
                <c:pt idx="5773">
                  <c:v>208.56135581974999</c:v>
                </c:pt>
                <c:pt idx="5774">
                  <c:v>208.240030555196</c:v>
                </c:pt>
                <c:pt idx="5775">
                  <c:v>207.919127951446</c:v>
                </c:pt>
                <c:pt idx="5776">
                  <c:v>207.598647561088</c:v>
                </c:pt>
                <c:pt idx="5777">
                  <c:v>207.278588937015</c:v>
                </c:pt>
                <c:pt idx="5778">
                  <c:v>206.95895163242699</c:v>
                </c:pt>
                <c:pt idx="5779">
                  <c:v>206.63973520083201</c:v>
                </c:pt>
                <c:pt idx="5780">
                  <c:v>206.320939196045</c:v>
                </c:pt>
                <c:pt idx="5781">
                  <c:v>206.00256317219001</c:v>
                </c:pt>
                <c:pt idx="5782">
                  <c:v>205.68460668369801</c:v>
                </c:pt>
                <c:pt idx="5783">
                  <c:v>205.36706928530799</c:v>
                </c:pt>
                <c:pt idx="5784">
                  <c:v>205.04995053206699</c:v>
                </c:pt>
                <c:pt idx="5785">
                  <c:v>204.73324997933199</c:v>
                </c:pt>
                <c:pt idx="5786">
                  <c:v>204.416967182766</c:v>
                </c:pt>
                <c:pt idx="5787">
                  <c:v>204.101101698343</c:v>
                </c:pt>
                <c:pt idx="5788">
                  <c:v>203.785653082344</c:v>
                </c:pt>
                <c:pt idx="5789">
                  <c:v>203.47062089136099</c:v>
                </c:pt>
                <c:pt idx="5790">
                  <c:v>203.15600468229499</c:v>
                </c:pt>
                <c:pt idx="5791">
                  <c:v>202.84180401235301</c:v>
                </c:pt>
                <c:pt idx="5792">
                  <c:v>202.52801843905701</c:v>
                </c:pt>
                <c:pt idx="5793">
                  <c:v>202.214647520234</c:v>
                </c:pt>
                <c:pt idx="5794">
                  <c:v>201.901690814023</c:v>
                </c:pt>
                <c:pt idx="5795">
                  <c:v>201.589147878874</c:v>
                </c:pt>
                <c:pt idx="5796">
                  <c:v>201.277018273545</c:v>
                </c:pt>
                <c:pt idx="5797">
                  <c:v>200.96530155710499</c:v>
                </c:pt>
                <c:pt idx="5798">
                  <c:v>200.65399728893399</c:v>
                </c:pt>
                <c:pt idx="5799">
                  <c:v>200.34310502872199</c:v>
                </c:pt>
                <c:pt idx="5800">
                  <c:v>200.032624336471</c:v>
                </c:pt>
                <c:pt idx="5801">
                  <c:v>199.72255477249101</c:v>
                </c:pt>
                <c:pt idx="5802">
                  <c:v>199.412895897406</c:v>
                </c:pt>
                <c:pt idx="5803">
                  <c:v>199.10364727215</c:v>
                </c:pt>
                <c:pt idx="5804">
                  <c:v>198.794808457968</c:v>
                </c:pt>
                <c:pt idx="5805">
                  <c:v>198.486379016418</c:v>
                </c:pt>
                <c:pt idx="5806">
                  <c:v>198.178358509367</c:v>
                </c:pt>
                <c:pt idx="5807">
                  <c:v>197.87074649899699</c:v>
                </c:pt>
                <c:pt idx="5808">
                  <c:v>197.56354254779799</c:v>
                </c:pt>
                <c:pt idx="5809">
                  <c:v>197.25674621857399</c:v>
                </c:pt>
                <c:pt idx="5810">
                  <c:v>196.95035707444401</c:v>
                </c:pt>
                <c:pt idx="5811">
                  <c:v>196.644374678833</c:v>
                </c:pt>
                <c:pt idx="5812">
                  <c:v>196.33879859548301</c:v>
                </c:pt>
                <c:pt idx="5813">
                  <c:v>196.03362838844899</c:v>
                </c:pt>
                <c:pt idx="5814">
                  <c:v>195.728863622094</c:v>
                </c:pt>
                <c:pt idx="5815">
                  <c:v>195.424503861099</c:v>
                </c:pt>
                <c:pt idx="5816">
                  <c:v>195.12054867045501</c:v>
                </c:pt>
                <c:pt idx="5817">
                  <c:v>194.81699761546599</c:v>
                </c:pt>
                <c:pt idx="5818">
                  <c:v>194.51385026175001</c:v>
                </c:pt>
                <c:pt idx="5819">
                  <c:v>194.211106175238</c:v>
                </c:pt>
                <c:pt idx="5820">
                  <c:v>193.90876492217501</c:v>
                </c:pt>
                <c:pt idx="5821">
                  <c:v>193.60682606911701</c:v>
                </c:pt>
                <c:pt idx="5822">
                  <c:v>193.305289182938</c:v>
                </c:pt>
                <c:pt idx="5823">
                  <c:v>193.004153830821</c:v>
                </c:pt>
                <c:pt idx="5824">
                  <c:v>192.703419580266</c:v>
                </c:pt>
                <c:pt idx="5825">
                  <c:v>192.40308599908599</c:v>
                </c:pt>
                <c:pt idx="5826">
                  <c:v>192.103152655407</c:v>
                </c:pt>
                <c:pt idx="5827">
                  <c:v>191.80361911767099</c:v>
                </c:pt>
                <c:pt idx="5828">
                  <c:v>191.50448495463201</c:v>
                </c:pt>
                <c:pt idx="5829">
                  <c:v>191.20574973536301</c:v>
                </c:pt>
                <c:pt idx="5830">
                  <c:v>190.907413029244</c:v>
                </c:pt>
                <c:pt idx="5831">
                  <c:v>190.60947440597599</c:v>
                </c:pt>
                <c:pt idx="5832">
                  <c:v>190.311933435572</c:v>
                </c:pt>
                <c:pt idx="5833">
                  <c:v>190.01478968836099</c:v>
                </c:pt>
                <c:pt idx="5834">
                  <c:v>189.718042734985</c:v>
                </c:pt>
                <c:pt idx="5835">
                  <c:v>189.42169214640199</c:v>
                </c:pt>
                <c:pt idx="5836">
                  <c:v>189.12573749388599</c:v>
                </c:pt>
                <c:pt idx="5837">
                  <c:v>188.830178349025</c:v>
                </c:pt>
                <c:pt idx="5838">
                  <c:v>188.53501428372201</c:v>
                </c:pt>
                <c:pt idx="5839">
                  <c:v>188.24024487019699</c:v>
                </c:pt>
                <c:pt idx="5840">
                  <c:v>187.94586968098301</c:v>
                </c:pt>
                <c:pt idx="5841">
                  <c:v>187.65188828893099</c:v>
                </c:pt>
                <c:pt idx="5842">
                  <c:v>187.358300267206</c:v>
                </c:pt>
                <c:pt idx="5843">
                  <c:v>187.065105189288</c:v>
                </c:pt>
                <c:pt idx="5844">
                  <c:v>186.772302628977</c:v>
                </c:pt>
                <c:pt idx="5845">
                  <c:v>186.479892160383</c:v>
                </c:pt>
                <c:pt idx="5846">
                  <c:v>186.18787335793601</c:v>
                </c:pt>
                <c:pt idx="5847">
                  <c:v>185.89624579638101</c:v>
                </c:pt>
                <c:pt idx="5848">
                  <c:v>185.60500905077899</c:v>
                </c:pt>
                <c:pt idx="5849">
                  <c:v>185.314162696507</c:v>
                </c:pt>
                <c:pt idx="5850">
                  <c:v>185.02370630925799</c:v>
                </c:pt>
                <c:pt idx="5851">
                  <c:v>184.73363946504301</c:v>
                </c:pt>
                <c:pt idx="5852">
                  <c:v>184.44396174018701</c:v>
                </c:pt>
                <c:pt idx="5853">
                  <c:v>184.154672711334</c:v>
                </c:pt>
                <c:pt idx="5854">
                  <c:v>183.86577195544299</c:v>
                </c:pt>
                <c:pt idx="5855">
                  <c:v>183.577259049791</c:v>
                </c:pt>
                <c:pt idx="5856">
                  <c:v>183.28913357196799</c:v>
                </c:pt>
                <c:pt idx="5857">
                  <c:v>183.00139509988699</c:v>
                </c:pt>
                <c:pt idx="5858">
                  <c:v>182.71404321177201</c:v>
                </c:pt>
                <c:pt idx="5859">
                  <c:v>182.427077486168</c:v>
                </c:pt>
                <c:pt idx="5860">
                  <c:v>182.14049750193399</c:v>
                </c:pt>
                <c:pt idx="5861">
                  <c:v>181.854302838249</c:v>
                </c:pt>
                <c:pt idx="5862">
                  <c:v>181.56849307460701</c:v>
                </c:pt>
                <c:pt idx="5863">
                  <c:v>181.28306779082001</c:v>
                </c:pt>
                <c:pt idx="5864">
                  <c:v>180.99802656701601</c:v>
                </c:pt>
                <c:pt idx="5865">
                  <c:v>180.71336898364299</c:v>
                </c:pt>
                <c:pt idx="5866">
                  <c:v>180.429094621464</c:v>
                </c:pt>
                <c:pt idx="5867">
                  <c:v>180.14520306156001</c:v>
                </c:pt>
                <c:pt idx="5868">
                  <c:v>179.86169388533</c:v>
                </c:pt>
                <c:pt idx="5869">
                  <c:v>179.57856667448999</c:v>
                </c:pt>
                <c:pt idx="5870">
                  <c:v>179.29582101107499</c:v>
                </c:pt>
                <c:pt idx="5871">
                  <c:v>179.013456477435</c:v>
                </c:pt>
                <c:pt idx="5872">
                  <c:v>178.73147265623999</c:v>
                </c:pt>
                <c:pt idx="5873">
                  <c:v>178.44986913047799</c:v>
                </c:pt>
                <c:pt idx="5874">
                  <c:v>178.168645483452</c:v>
                </c:pt>
                <c:pt idx="5875">
                  <c:v>177.887801298786</c:v>
                </c:pt>
                <c:pt idx="5876">
                  <c:v>177.60733616041901</c:v>
                </c:pt>
                <c:pt idx="5877">
                  <c:v>177.32724965261201</c:v>
                </c:pt>
                <c:pt idx="5878">
                  <c:v>177.04754135994</c:v>
                </c:pt>
                <c:pt idx="5879">
                  <c:v>176.768210867297</c:v>
                </c:pt>
                <c:pt idx="5880">
                  <c:v>176.48925775989699</c:v>
                </c:pt>
                <c:pt idx="5881">
                  <c:v>176.210681623271</c:v>
                </c:pt>
                <c:pt idx="5882">
                  <c:v>175.93248204326699</c:v>
                </c:pt>
                <c:pt idx="5883">
                  <c:v>175.65465860605201</c:v>
                </c:pt>
                <c:pt idx="5884">
                  <c:v>175.377210898112</c:v>
                </c:pt>
                <c:pt idx="5885">
                  <c:v>175.100138506251</c:v>
                </c:pt>
                <c:pt idx="5886">
                  <c:v>174.82344101759099</c:v>
                </c:pt>
                <c:pt idx="5887">
                  <c:v>174.547118019572</c:v>
                </c:pt>
                <c:pt idx="5888">
                  <c:v>174.271169099953</c:v>
                </c:pt>
                <c:pt idx="5889">
                  <c:v>173.995593846812</c:v>
                </c:pt>
                <c:pt idx="5890">
                  <c:v>173.72039184854299</c:v>
                </c:pt>
                <c:pt idx="5891">
                  <c:v>173.445562693862</c:v>
                </c:pt>
                <c:pt idx="5892">
                  <c:v>173.17110597180101</c:v>
                </c:pt>
                <c:pt idx="5893">
                  <c:v>172.89702127171</c:v>
                </c:pt>
                <c:pt idx="5894">
                  <c:v>172.623308183261</c:v>
                </c:pt>
                <c:pt idx="5895">
                  <c:v>172.34996629644201</c:v>
                </c:pt>
                <c:pt idx="5896">
                  <c:v>172.07699520155899</c:v>
                </c:pt>
                <c:pt idx="5897">
                  <c:v>171.80439448923801</c:v>
                </c:pt>
                <c:pt idx="5898">
                  <c:v>171.53216375042399</c:v>
                </c:pt>
                <c:pt idx="5899">
                  <c:v>171.26030257638001</c:v>
                </c:pt>
                <c:pt idx="5900">
                  <c:v>170.98881055868699</c:v>
                </c:pt>
                <c:pt idx="5901">
                  <c:v>170.71768728924701</c:v>
                </c:pt>
                <c:pt idx="5902">
                  <c:v>170.44693236027899</c:v>
                </c:pt>
                <c:pt idx="5903">
                  <c:v>170.17654536431999</c:v>
                </c:pt>
                <c:pt idx="5904">
                  <c:v>169.906525894227</c:v>
                </c:pt>
                <c:pt idx="5905">
                  <c:v>169.63687354317699</c:v>
                </c:pt>
                <c:pt idx="5906">
                  <c:v>169.36758790466399</c:v>
                </c:pt>
                <c:pt idx="5907">
                  <c:v>169.098668572501</c:v>
                </c:pt>
                <c:pt idx="5908">
                  <c:v>168.83011514082</c:v>
                </c:pt>
                <c:pt idx="5909">
                  <c:v>168.56192720407299</c:v>
                </c:pt>
                <c:pt idx="5910">
                  <c:v>168.294104357029</c:v>
                </c:pt>
                <c:pt idx="5911">
                  <c:v>168.026646194779</c:v>
                </c:pt>
                <c:pt idx="5912">
                  <c:v>167.759552312728</c:v>
                </c:pt>
                <c:pt idx="5913">
                  <c:v>167.49282230660401</c:v>
                </c:pt>
                <c:pt idx="5914">
                  <c:v>167.22645577245299</c:v>
                </c:pt>
                <c:pt idx="5915">
                  <c:v>166.96045230663799</c:v>
                </c:pt>
                <c:pt idx="5916">
                  <c:v>166.694811505844</c:v>
                </c:pt>
                <c:pt idx="5917">
                  <c:v>166.42953296707299</c:v>
                </c:pt>
                <c:pt idx="5918">
                  <c:v>166.164616287646</c:v>
                </c:pt>
                <c:pt idx="5919">
                  <c:v>165.900061065203</c:v>
                </c:pt>
                <c:pt idx="5920">
                  <c:v>165.63586689770401</c:v>
                </c:pt>
                <c:pt idx="5921">
                  <c:v>165.37203338342599</c:v>
                </c:pt>
                <c:pt idx="5922">
                  <c:v>165.10856012096701</c:v>
                </c:pt>
                <c:pt idx="5923">
                  <c:v>164.845446709242</c:v>
                </c:pt>
                <c:pt idx="5924">
                  <c:v>164.58269274748699</c:v>
                </c:pt>
                <c:pt idx="5925">
                  <c:v>164.320297835254</c:v>
                </c:pt>
                <c:pt idx="5926">
                  <c:v>164.05826157241799</c:v>
                </c:pt>
                <c:pt idx="5927">
                  <c:v>163.79658355916899</c:v>
                </c:pt>
                <c:pt idx="5928">
                  <c:v>163.53526339601899</c:v>
                </c:pt>
                <c:pt idx="5929">
                  <c:v>163.27430068379499</c:v>
                </c:pt>
                <c:pt idx="5930">
                  <c:v>163.01369502364699</c:v>
                </c:pt>
                <c:pt idx="5931">
                  <c:v>162.75344601704299</c:v>
                </c:pt>
                <c:pt idx="5932">
                  <c:v>162.49355326576699</c:v>
                </c:pt>
                <c:pt idx="5933">
                  <c:v>162.234016371926</c:v>
                </c:pt>
                <c:pt idx="5934">
                  <c:v>161.97483493794201</c:v>
                </c:pt>
                <c:pt idx="5935">
                  <c:v>161.716008566559</c:v>
                </c:pt>
                <c:pt idx="5936">
                  <c:v>161.45753686083799</c:v>
                </c:pt>
                <c:pt idx="5937">
                  <c:v>161.199419424159</c:v>
                </c:pt>
                <c:pt idx="5938">
                  <c:v>160.94165586022001</c:v>
                </c:pt>
                <c:pt idx="5939">
                  <c:v>160.684245773041</c:v>
                </c:pt>
                <c:pt idx="5940">
                  <c:v>160.42718876695699</c:v>
                </c:pt>
                <c:pt idx="5941">
                  <c:v>160.17048444662399</c:v>
                </c:pt>
                <c:pt idx="5942">
                  <c:v>159.91413241701599</c:v>
                </c:pt>
                <c:pt idx="5943">
                  <c:v>159.658132283425</c:v>
                </c:pt>
                <c:pt idx="5944">
                  <c:v>159.402483651463</c:v>
                </c:pt>
                <c:pt idx="5945">
                  <c:v>159.14718612706</c:v>
                </c:pt>
                <c:pt idx="5946">
                  <c:v>158.89223931646401</c:v>
                </c:pt>
                <c:pt idx="5947">
                  <c:v>158.637642826243</c:v>
                </c:pt>
                <c:pt idx="5948">
                  <c:v>158.38339626328201</c:v>
                </c:pt>
                <c:pt idx="5949">
                  <c:v>158.12949923478601</c:v>
                </c:pt>
                <c:pt idx="5950">
                  <c:v>157.87595134827899</c:v>
                </c:pt>
                <c:pt idx="5951">
                  <c:v>157.62275221159999</c:v>
                </c:pt>
                <c:pt idx="5952">
                  <c:v>157.36990143291001</c:v>
                </c:pt>
                <c:pt idx="5953">
                  <c:v>157.11739862068799</c:v>
                </c:pt>
                <c:pt idx="5954">
                  <c:v>156.86524338372999</c:v>
                </c:pt>
                <c:pt idx="5955">
                  <c:v>156.61343533114999</c:v>
                </c:pt>
                <c:pt idx="5956">
                  <c:v>156.36197407238399</c:v>
                </c:pt>
                <c:pt idx="5957">
                  <c:v>156.110859217182</c:v>
                </c:pt>
                <c:pt idx="5958">
                  <c:v>155.86009037561399</c:v>
                </c:pt>
                <c:pt idx="5959">
                  <c:v>155.60966715806899</c:v>
                </c:pt>
                <c:pt idx="5960">
                  <c:v>155.35958917525301</c:v>
                </c:pt>
                <c:pt idx="5961">
                  <c:v>155.109856038191</c:v>
                </c:pt>
                <c:pt idx="5962">
                  <c:v>154.86046735822501</c:v>
                </c:pt>
                <c:pt idx="5963">
                  <c:v>154.611422747017</c:v>
                </c:pt>
                <c:pt idx="5964">
                  <c:v>154.36272181654499</c:v>
                </c:pt>
                <c:pt idx="5965">
                  <c:v>154.11436417910701</c:v>
                </c:pt>
                <c:pt idx="5966">
                  <c:v>153.86634944731799</c:v>
                </c:pt>
                <c:pt idx="5967">
                  <c:v>153.61867723410899</c:v>
                </c:pt>
                <c:pt idx="5968">
                  <c:v>153.371347152732</c:v>
                </c:pt>
                <c:pt idx="5969">
                  <c:v>153.124358816756</c:v>
                </c:pt>
                <c:pt idx="5970">
                  <c:v>152.87771184006701</c:v>
                </c:pt>
                <c:pt idx="5971">
                  <c:v>152.63140583686999</c:v>
                </c:pt>
                <c:pt idx="5972">
                  <c:v>152.38544042168499</c:v>
                </c:pt>
                <c:pt idx="5973">
                  <c:v>152.139815209354</c:v>
                </c:pt>
                <c:pt idx="5974">
                  <c:v>151.894529815033</c:v>
                </c:pt>
                <c:pt idx="5975">
                  <c:v>151.64958385419601</c:v>
                </c:pt>
                <c:pt idx="5976">
                  <c:v>151.40497694263701</c:v>
                </c:pt>
                <c:pt idx="5977">
                  <c:v>151.16070869646501</c:v>
                </c:pt>
                <c:pt idx="5978">
                  <c:v>150.91677873210801</c:v>
                </c:pt>
                <c:pt idx="5979">
                  <c:v>150.67318666630899</c:v>
                </c:pt>
                <c:pt idx="5980">
                  <c:v>150.429932116131</c:v>
                </c:pt>
                <c:pt idx="5981">
                  <c:v>150.18701469895399</c:v>
                </c:pt>
                <c:pt idx="5982">
                  <c:v>149.944434032473</c:v>
                </c:pt>
                <c:pt idx="5983">
                  <c:v>149.70218973470199</c:v>
                </c:pt>
                <c:pt idx="5984">
                  <c:v>149.46028142397299</c:v>
                </c:pt>
                <c:pt idx="5985">
                  <c:v>149.21870871893199</c:v>
                </c:pt>
                <c:pt idx="5986">
                  <c:v>148.97747123854501</c:v>
                </c:pt>
                <c:pt idx="5987">
                  <c:v>148.736568602093</c:v>
                </c:pt>
                <c:pt idx="5988">
                  <c:v>148.49600042917601</c:v>
                </c:pt>
                <c:pt idx="5989">
                  <c:v>148.255766339708</c:v>
                </c:pt>
                <c:pt idx="5990">
                  <c:v>148.015865953922</c:v>
                </c:pt>
                <c:pt idx="5991">
                  <c:v>147.77629889236701</c:v>
                </c:pt>
                <c:pt idx="5992">
                  <c:v>147.53706477590799</c:v>
                </c:pt>
                <c:pt idx="5993">
                  <c:v>147.29816322572799</c:v>
                </c:pt>
                <c:pt idx="5994">
                  <c:v>147.05959386332401</c:v>
                </c:pt>
                <c:pt idx="5995">
                  <c:v>146.82135631051401</c:v>
                </c:pt>
                <c:pt idx="5996">
                  <c:v>146.583450189427</c:v>
                </c:pt>
                <c:pt idx="5997">
                  <c:v>146.34587512251301</c:v>
                </c:pt>
                <c:pt idx="5998">
                  <c:v>146.108630732535</c:v>
                </c:pt>
                <c:pt idx="5999">
                  <c:v>145.87171664257301</c:v>
                </c:pt>
                <c:pt idx="6000">
                  <c:v>145.63513247602501</c:v>
                </c:pt>
                <c:pt idx="6001">
                  <c:v>145.39887785660201</c:v>
                </c:pt>
                <c:pt idx="6002">
                  <c:v>145.16295240833401</c:v>
                </c:pt>
                <c:pt idx="6003">
                  <c:v>144.927355755565</c:v>
                </c:pt>
                <c:pt idx="6004">
                  <c:v>144.69208752295501</c:v>
                </c:pt>
                <c:pt idx="6005">
                  <c:v>144.45714733548101</c:v>
                </c:pt>
                <c:pt idx="6006">
                  <c:v>144.22253481843401</c:v>
                </c:pt>
                <c:pt idx="6007">
                  <c:v>143.988249597422</c:v>
                </c:pt>
                <c:pt idx="6008">
                  <c:v>143.754291298368</c:v>
                </c:pt>
                <c:pt idx="6009">
                  <c:v>143.520659547512</c:v>
                </c:pt>
                <c:pt idx="6010">
                  <c:v>143.28735397140599</c:v>
                </c:pt>
                <c:pt idx="6011">
                  <c:v>143.054374196921</c:v>
                </c:pt>
                <c:pt idx="6012">
                  <c:v>142.821719851241</c:v>
                </c:pt>
                <c:pt idx="6013">
                  <c:v>142.589390561866</c:v>
                </c:pt>
                <c:pt idx="6014">
                  <c:v>142.35738595661201</c:v>
                </c:pt>
                <c:pt idx="6015">
                  <c:v>142.12570566360799</c:v>
                </c:pt>
                <c:pt idx="6016">
                  <c:v>141.89434931129901</c:v>
                </c:pt>
                <c:pt idx="6017">
                  <c:v>141.66331652844701</c:v>
                </c:pt>
                <c:pt idx="6018">
                  <c:v>141.43260694412399</c:v>
                </c:pt>
                <c:pt idx="6019">
                  <c:v>141.202220187721</c:v>
                </c:pt>
                <c:pt idx="6020">
                  <c:v>140.97215588894301</c:v>
                </c:pt>
                <c:pt idx="6021">
                  <c:v>140.742413677808</c:v>
                </c:pt>
                <c:pt idx="6022">
                  <c:v>140.51299318464899</c:v>
                </c:pt>
                <c:pt idx="6023">
                  <c:v>140.28389404011401</c:v>
                </c:pt>
                <c:pt idx="6024">
                  <c:v>140.055115875166</c:v>
                </c:pt>
                <c:pt idx="6025">
                  <c:v>139.826658321081</c:v>
                </c:pt>
                <c:pt idx="6026">
                  <c:v>139.59852100944801</c:v>
                </c:pt>
                <c:pt idx="6027">
                  <c:v>139.370703572173</c:v>
                </c:pt>
                <c:pt idx="6028">
                  <c:v>139.143205641474</c:v>
                </c:pt>
                <c:pt idx="6029">
                  <c:v>138.91602684988399</c:v>
                </c:pt>
                <c:pt idx="6030">
                  <c:v>138.68916683024901</c:v>
                </c:pt>
                <c:pt idx="6031">
                  <c:v>138.46262521572899</c:v>
                </c:pt>
                <c:pt idx="6032">
                  <c:v>138.236401639798</c:v>
                </c:pt>
                <c:pt idx="6033">
                  <c:v>138.010495736243</c:v>
                </c:pt>
                <c:pt idx="6034">
                  <c:v>137.78490713916401</c:v>
                </c:pt>
                <c:pt idx="6035">
                  <c:v>137.559635482977</c:v>
                </c:pt>
                <c:pt idx="6036">
                  <c:v>137.334680402408</c:v>
                </c:pt>
                <c:pt idx="6037">
                  <c:v>137.11004153249701</c:v>
                </c:pt>
                <c:pt idx="6038">
                  <c:v>136.88571850859901</c:v>
                </c:pt>
                <c:pt idx="6039">
                  <c:v>136.66171096638001</c:v>
                </c:pt>
                <c:pt idx="6040">
                  <c:v>136.43801854181999</c:v>
                </c:pt>
                <c:pt idx="6041">
                  <c:v>136.214640871211</c:v>
                </c:pt>
                <c:pt idx="6042">
                  <c:v>135.99157759116</c:v>
                </c:pt>
                <c:pt idx="6043">
                  <c:v>135.76882833858201</c:v>
                </c:pt>
                <c:pt idx="6044">
                  <c:v>135.54639275071</c:v>
                </c:pt>
                <c:pt idx="6045">
                  <c:v>135.324270465084</c:v>
                </c:pt>
                <c:pt idx="6046">
                  <c:v>135.10246111956201</c:v>
                </c:pt>
                <c:pt idx="6047">
                  <c:v>134.88096435231</c:v>
                </c:pt>
                <c:pt idx="6048">
                  <c:v>134.65977980180801</c:v>
                </c:pt>
                <c:pt idx="6049">
                  <c:v>134.43890710684701</c:v>
                </c:pt>
                <c:pt idx="6050">
                  <c:v>134.21834590653199</c:v>
                </c:pt>
                <c:pt idx="6051">
                  <c:v>133.99809584027801</c:v>
                </c:pt>
                <c:pt idx="6052">
                  <c:v>133.77815654781099</c:v>
                </c:pt>
                <c:pt idx="6053">
                  <c:v>133.55852766917101</c:v>
                </c:pt>
                <c:pt idx="6054">
                  <c:v>133.33920884470899</c:v>
                </c:pt>
                <c:pt idx="6055">
                  <c:v>133.12019971508599</c:v>
                </c:pt>
                <c:pt idx="6056">
                  <c:v>132.90149992127601</c:v>
                </c:pt>
                <c:pt idx="6057">
                  <c:v>132.68310910456299</c:v>
                </c:pt>
                <c:pt idx="6058">
                  <c:v>132.46502690654299</c:v>
                </c:pt>
                <c:pt idx="6059">
                  <c:v>132.247252969122</c:v>
                </c:pt>
                <c:pt idx="6060">
                  <c:v>132.029786934519</c:v>
                </c:pt>
                <c:pt idx="6061">
                  <c:v>131.81262844526199</c:v>
                </c:pt>
                <c:pt idx="6062">
                  <c:v>131.59577714419001</c:v>
                </c:pt>
                <c:pt idx="6063">
                  <c:v>131.37923267445399</c:v>
                </c:pt>
                <c:pt idx="6064">
                  <c:v>131.16299467951299</c:v>
                </c:pt>
                <c:pt idx="6065">
                  <c:v>130.947062803139</c:v>
                </c:pt>
                <c:pt idx="6066">
                  <c:v>130.73143668941199</c:v>
                </c:pt>
                <c:pt idx="6067">
                  <c:v>130.51611598272399</c:v>
                </c:pt>
                <c:pt idx="6068">
                  <c:v>130.30110032777699</c:v>
                </c:pt>
                <c:pt idx="6069">
                  <c:v>130.08638936958201</c:v>
                </c:pt>
                <c:pt idx="6070">
                  <c:v>129.87198275346</c:v>
                </c:pt>
                <c:pt idx="6071">
                  <c:v>129.657880125042</c:v>
                </c:pt>
                <c:pt idx="6072">
                  <c:v>129.44408113027001</c:v>
                </c:pt>
                <c:pt idx="6073">
                  <c:v>129.23058541539299</c:v>
                </c:pt>
                <c:pt idx="6074">
                  <c:v>129.017392626971</c:v>
                </c:pt>
                <c:pt idx="6075">
                  <c:v>128.80450241187299</c:v>
                </c:pt>
                <c:pt idx="6076">
                  <c:v>128.59191441727799</c:v>
                </c:pt>
                <c:pt idx="6077">
                  <c:v>128.379628290672</c:v>
                </c:pt>
                <c:pt idx="6078">
                  <c:v>128.167643679853</c:v>
                </c:pt>
                <c:pt idx="6079">
                  <c:v>127.955960232924</c:v>
                </c:pt>
                <c:pt idx="6080">
                  <c:v>127.74457759830101</c:v>
                </c:pt>
                <c:pt idx="6081">
                  <c:v>127.533495424705</c:v>
                </c:pt>
                <c:pt idx="6082">
                  <c:v>127.32271336116899</c:v>
                </c:pt>
                <c:pt idx="6083">
                  <c:v>127.11223105703</c:v>
                </c:pt>
                <c:pt idx="6084">
                  <c:v>126.902048161937</c:v>
                </c:pt>
                <c:pt idx="6085">
                  <c:v>126.692164325847</c:v>
                </c:pt>
                <c:pt idx="6086">
                  <c:v>126.482579199022</c:v>
                </c:pt>
                <c:pt idx="6087">
                  <c:v>126.273292432036</c:v>
                </c:pt>
                <c:pt idx="6088">
                  <c:v>126.06430367576699</c:v>
                </c:pt>
                <c:pt idx="6089">
                  <c:v>125.855612581404</c:v>
                </c:pt>
                <c:pt idx="6090">
                  <c:v>125.64721880044</c:v>
                </c:pt>
                <c:pt idx="6091">
                  <c:v>125.43912198468</c:v>
                </c:pt>
                <c:pt idx="6092">
                  <c:v>125.231321786232</c:v>
                </c:pt>
                <c:pt idx="6093">
                  <c:v>125.023817857513</c:v>
                </c:pt>
                <c:pt idx="6094">
                  <c:v>124.816609851248</c:v>
                </c:pt>
                <c:pt idx="6095">
                  <c:v>124.609697420469</c:v>
                </c:pt>
                <c:pt idx="6096">
                  <c:v>124.40308021851099</c:v>
                </c:pt>
                <c:pt idx="6097">
                  <c:v>124.196757899022</c:v>
                </c:pt>
                <c:pt idx="6098">
                  <c:v>123.990730115952</c:v>
                </c:pt>
                <c:pt idx="6099">
                  <c:v>123.78499652355799</c:v>
                </c:pt>
                <c:pt idx="6100">
                  <c:v>123.579556776405</c:v>
                </c:pt>
                <c:pt idx="6101">
                  <c:v>123.374410529364</c:v>
                </c:pt>
                <c:pt idx="6102">
                  <c:v>123.16955743761</c:v>
                </c:pt>
                <c:pt idx="6103">
                  <c:v>122.964997156626</c:v>
                </c:pt>
                <c:pt idx="6104">
                  <c:v>122.760729342201</c:v>
                </c:pt>
                <c:pt idx="6105">
                  <c:v>122.556753650429</c:v>
                </c:pt>
                <c:pt idx="6106">
                  <c:v>122.35306973770901</c:v>
                </c:pt>
                <c:pt idx="6107">
                  <c:v>122.149677260747</c:v>
                </c:pt>
                <c:pt idx="6108">
                  <c:v>121.946575876553</c:v>
                </c:pt>
                <c:pt idx="6109">
                  <c:v>121.743765242443</c:v>
                </c:pt>
                <c:pt idx="6110">
                  <c:v>121.541245016038</c:v>
                </c:pt>
                <c:pt idx="6111">
                  <c:v>121.339014855264</c:v>
                </c:pt>
                <c:pt idx="6112">
                  <c:v>121.13707441835101</c:v>
                </c:pt>
                <c:pt idx="6113">
                  <c:v>120.935423363834</c:v>
                </c:pt>
                <c:pt idx="6114">
                  <c:v>120.734061350554</c:v>
                </c:pt>
                <c:pt idx="6115">
                  <c:v>120.532988037656</c:v>
                </c:pt>
                <c:pt idx="6116">
                  <c:v>120.33220308458699</c:v>
                </c:pt>
                <c:pt idx="6117">
                  <c:v>120.1317061511</c:v>
                </c:pt>
                <c:pt idx="6118">
                  <c:v>119.93149689725399</c:v>
                </c:pt>
                <c:pt idx="6119">
                  <c:v>119.731574983408</c:v>
                </c:pt>
                <c:pt idx="6120">
                  <c:v>119.531940070228</c:v>
                </c:pt>
                <c:pt idx="6121">
                  <c:v>119.332591818681</c:v>
                </c:pt>
                <c:pt idx="6122">
                  <c:v>119.13352989003999</c:v>
                </c:pt>
                <c:pt idx="6123">
                  <c:v>118.93475394588</c:v>
                </c:pt>
                <c:pt idx="6124">
                  <c:v>118.736263648079</c:v>
                </c:pt>
                <c:pt idx="6125">
                  <c:v>118.53805865882001</c:v>
                </c:pt>
                <c:pt idx="6126">
                  <c:v>118.34013864058601</c:v>
                </c:pt>
                <c:pt idx="6127">
                  <c:v>118.142503256165</c:v>
                </c:pt>
                <c:pt idx="6128">
                  <c:v>117.94515216864799</c:v>
                </c:pt>
                <c:pt idx="6129">
                  <c:v>117.748085041428</c:v>
                </c:pt>
                <c:pt idx="6130">
                  <c:v>117.551301538199</c:v>
                </c:pt>
                <c:pt idx="6131">
                  <c:v>117.35480132295901</c:v>
                </c:pt>
                <c:pt idx="6132">
                  <c:v>117.158584060008</c:v>
                </c:pt>
                <c:pt idx="6133">
                  <c:v>116.96264941394899</c:v>
                </c:pt>
                <c:pt idx="6134">
                  <c:v>116.76699704968399</c:v>
                </c:pt>
                <c:pt idx="6135">
                  <c:v>116.571626632419</c:v>
                </c:pt>
                <c:pt idx="6136">
                  <c:v>116.376537827661</c:v>
                </c:pt>
                <c:pt idx="6137">
                  <c:v>116.18173030121901</c:v>
                </c:pt>
                <c:pt idx="6138">
                  <c:v>115.987203719202</c:v>
                </c:pt>
                <c:pt idx="6139">
                  <c:v>115.792957748023</c:v>
                </c:pt>
                <c:pt idx="6140">
                  <c:v>115.598992054392</c:v>
                </c:pt>
                <c:pt idx="6141">
                  <c:v>115.405306305324</c:v>
                </c:pt>
                <c:pt idx="6142">
                  <c:v>115.211900168132</c:v>
                </c:pt>
                <c:pt idx="6143">
                  <c:v>115.01877331043001</c:v>
                </c:pt>
                <c:pt idx="6144">
                  <c:v>114.825925400134</c:v>
                </c:pt>
                <c:pt idx="6145">
                  <c:v>114.63335610546</c:v>
                </c:pt>
                <c:pt idx="6146">
                  <c:v>114.441065094922</c:v>
                </c:pt>
                <c:pt idx="6147">
                  <c:v>114.24905203733699</c:v>
                </c:pt>
                <c:pt idx="6148">
                  <c:v>114.057316601821</c:v>
                </c:pt>
                <c:pt idx="6149">
                  <c:v>113.86585845778799</c:v>
                </c:pt>
                <c:pt idx="6150">
                  <c:v>113.674677274955</c:v>
                </c:pt>
                <c:pt idx="6151">
                  <c:v>113.48377272333499</c:v>
                </c:pt>
                <c:pt idx="6152">
                  <c:v>113.293144473243</c:v>
                </c:pt>
                <c:pt idx="6153">
                  <c:v>113.102792195291</c:v>
                </c:pt>
                <c:pt idx="6154">
                  <c:v>112.91271556039401</c:v>
                </c:pt>
                <c:pt idx="6155">
                  <c:v>112.72291423976</c:v>
                </c:pt>
                <c:pt idx="6156">
                  <c:v>112.53338790490101</c:v>
                </c:pt>
                <c:pt idx="6157">
                  <c:v>112.344136227625</c:v>
                </c:pt>
                <c:pt idx="6158">
                  <c:v>112.15515888004001</c:v>
                </c:pt>
                <c:pt idx="6159">
                  <c:v>111.96645553454999</c:v>
                </c:pt>
                <c:pt idx="6160">
                  <c:v>111.77802586385999</c:v>
                </c:pt>
                <c:pt idx="6161">
                  <c:v>111.589869540972</c:v>
                </c:pt>
                <c:pt idx="6162">
                  <c:v>111.401986239184</c:v>
                </c:pt>
                <c:pt idx="6163">
                  <c:v>111.21437563209599</c:v>
                </c:pt>
                <c:pt idx="6164">
                  <c:v>111.0270373936</c:v>
                </c:pt>
                <c:pt idx="6165">
                  <c:v>110.839971197891</c:v>
                </c:pt>
                <c:pt idx="6166">
                  <c:v>110.653176719459</c:v>
                </c:pt>
                <c:pt idx="6167">
                  <c:v>110.466653633089</c:v>
                </c:pt>
                <c:pt idx="6168">
                  <c:v>110.280401613866</c:v>
                </c:pt>
                <c:pt idx="6169">
                  <c:v>110.094420337172</c:v>
                </c:pt>
                <c:pt idx="6170">
                  <c:v>109.90870947868299</c:v>
                </c:pt>
                <c:pt idx="6171">
                  <c:v>109.723268714374</c:v>
                </c:pt>
                <c:pt idx="6172">
                  <c:v>109.538097720515</c:v>
                </c:pt>
                <c:pt idx="6173">
                  <c:v>109.35319617367399</c:v>
                </c:pt>
                <c:pt idx="6174">
                  <c:v>109.168563750714</c:v>
                </c:pt>
                <c:pt idx="6175">
                  <c:v>108.98420012879301</c:v>
                </c:pt>
                <c:pt idx="6176">
                  <c:v>108.800104985367</c:v>
                </c:pt>
                <c:pt idx="6177">
                  <c:v>108.61627799818601</c:v>
                </c:pt>
                <c:pt idx="6178">
                  <c:v>108.432718845295</c:v>
                </c:pt>
                <c:pt idx="6179">
                  <c:v>108.24942720503699</c:v>
                </c:pt>
                <c:pt idx="6180">
                  <c:v>108.06640275604801</c:v>
                </c:pt>
                <c:pt idx="6181">
                  <c:v>107.88364517725999</c:v>
                </c:pt>
                <c:pt idx="6182">
                  <c:v>107.701154147899</c:v>
                </c:pt>
                <c:pt idx="6183">
                  <c:v>107.51892934748599</c:v>
                </c:pt>
                <c:pt idx="6184">
                  <c:v>107.336970455838</c:v>
                </c:pt>
                <c:pt idx="6185">
                  <c:v>107.155277153065</c:v>
                </c:pt>
                <c:pt idx="6186">
                  <c:v>106.973849119571</c:v>
                </c:pt>
                <c:pt idx="6187">
                  <c:v>106.792686036056</c:v>
                </c:pt>
                <c:pt idx="6188">
                  <c:v>106.611787583512</c:v>
                </c:pt>
                <c:pt idx="6189">
                  <c:v>106.43115344322599</c:v>
                </c:pt>
                <c:pt idx="6190">
                  <c:v>106.250783296778</c:v>
                </c:pt>
                <c:pt idx="6191">
                  <c:v>106.070676826043</c:v>
                </c:pt>
                <c:pt idx="6192">
                  <c:v>105.890833713186</c:v>
                </c:pt>
                <c:pt idx="6193">
                  <c:v>105.71125364066999</c:v>
                </c:pt>
                <c:pt idx="6194">
                  <c:v>105.53193629124701</c:v>
                </c:pt>
                <c:pt idx="6195">
                  <c:v>105.35288134796301</c:v>
                </c:pt>
                <c:pt idx="6196">
                  <c:v>105.174088494158</c:v>
                </c:pt>
                <c:pt idx="6197">
                  <c:v>104.995557413464</c:v>
                </c:pt>
                <c:pt idx="6198">
                  <c:v>104.81728778980499</c:v>
                </c:pt>
                <c:pt idx="6199">
                  <c:v>104.639279307397</c:v>
                </c:pt>
                <c:pt idx="6200">
                  <c:v>104.461531650748</c:v>
                </c:pt>
                <c:pt idx="6201">
                  <c:v>104.28404450466</c:v>
                </c:pt>
                <c:pt idx="6202">
                  <c:v>104.106817554225</c:v>
                </c:pt>
                <c:pt idx="6203">
                  <c:v>103.92985048482601</c:v>
                </c:pt>
                <c:pt idx="6204">
                  <c:v>103.753142982138</c:v>
                </c:pt>
                <c:pt idx="6205">
                  <c:v>103.57669473212999</c:v>
                </c:pt>
                <c:pt idx="6206">
                  <c:v>103.40050542105899</c:v>
                </c:pt>
                <c:pt idx="6207">
                  <c:v>103.224574735473</c:v>
                </c:pt>
                <c:pt idx="6208">
                  <c:v>103.048902362213</c:v>
                </c:pt>
                <c:pt idx="6209">
                  <c:v>102.873487988409</c:v>
                </c:pt>
                <c:pt idx="6210">
                  <c:v>102.69833130148101</c:v>
                </c:pt>
                <c:pt idx="6211">
                  <c:v>102.52343198914301</c:v>
                </c:pt>
                <c:pt idx="6212">
                  <c:v>102.34878973939399</c:v>
                </c:pt>
                <c:pt idx="6213">
                  <c:v>102.17440424052801</c:v>
                </c:pt>
                <c:pt idx="6214">
                  <c:v>102.000275181124</c:v>
                </c:pt>
                <c:pt idx="6215">
                  <c:v>101.82640225005601</c:v>
                </c:pt>
                <c:pt idx="6216">
                  <c:v>101.652785136483</c:v>
                </c:pt>
                <c:pt idx="6217">
                  <c:v>101.47942352985601</c:v>
                </c:pt>
                <c:pt idx="6218">
                  <c:v>101.30631711991499</c:v>
                </c:pt>
                <c:pt idx="6219">
                  <c:v>101.133465596687</c:v>
                </c:pt>
                <c:pt idx="6220">
                  <c:v>100.960868650492</c:v>
                </c:pt>
                <c:pt idx="6221">
                  <c:v>100.78852597193401</c:v>
                </c:pt>
                <c:pt idx="6222">
                  <c:v>100.61643725190901</c:v>
                </c:pt>
                <c:pt idx="6223">
                  <c:v>100.4446021816</c:v>
                </c:pt>
                <c:pt idx="6224">
                  <c:v>100.27302045248</c:v>
                </c:pt>
                <c:pt idx="6225">
                  <c:v>100.10169175630701</c:v>
                </c:pt>
                <c:pt idx="6226">
                  <c:v>99.930615785130101</c:v>
                </c:pt>
                <c:pt idx="6227">
                  <c:v>99.759792231283697</c:v>
                </c:pt>
                <c:pt idx="6228">
                  <c:v>99.589220787391298</c:v>
                </c:pt>
                <c:pt idx="6229">
                  <c:v>99.418901146363893</c:v>
                </c:pt>
                <c:pt idx="6230">
                  <c:v>99.248833001398793</c:v>
                </c:pt>
                <c:pt idx="6231">
                  <c:v>99.079016045981405</c:v>
                </c:pt>
                <c:pt idx="6232">
                  <c:v>98.909449973883994</c:v>
                </c:pt>
                <c:pt idx="6233">
                  <c:v>98.740134479164894</c:v>
                </c:pt>
                <c:pt idx="6234">
                  <c:v>98.571069256170006</c:v>
                </c:pt>
                <c:pt idx="6235">
                  <c:v>98.4022539995307</c:v>
                </c:pt>
                <c:pt idx="6236">
                  <c:v>98.233688404166202</c:v>
                </c:pt>
                <c:pt idx="6237">
                  <c:v>98.065372165280493</c:v>
                </c:pt>
                <c:pt idx="6238">
                  <c:v>97.897304978363493</c:v>
                </c:pt>
                <c:pt idx="6239">
                  <c:v>97.729486539191996</c:v>
                </c:pt>
                <c:pt idx="6240">
                  <c:v>97.561916543827607</c:v>
                </c:pt>
                <c:pt idx="6241">
                  <c:v>97.394594688618099</c:v>
                </c:pt>
                <c:pt idx="6242">
                  <c:v>97.227520670195801</c:v>
                </c:pt>
                <c:pt idx="6243">
                  <c:v>97.060694185478695</c:v>
                </c:pt>
                <c:pt idx="6244">
                  <c:v>96.894114931669804</c:v>
                </c:pt>
                <c:pt idx="6245">
                  <c:v>96.727782606256795</c:v>
                </c:pt>
                <c:pt idx="6246">
                  <c:v>96.561696907012106</c:v>
                </c:pt>
                <c:pt idx="6247">
                  <c:v>96.395857531992306</c:v>
                </c:pt>
                <c:pt idx="6248">
                  <c:v>96.230264179538395</c:v>
                </c:pt>
                <c:pt idx="6249">
                  <c:v>96.064916548276003</c:v>
                </c:pt>
                <c:pt idx="6250">
                  <c:v>95.899814337115004</c:v>
                </c:pt>
                <c:pt idx="6251">
                  <c:v>95.734957245248097</c:v>
                </c:pt>
                <c:pt idx="6252">
                  <c:v>95.570344972151702</c:v>
                </c:pt>
                <c:pt idx="6253">
                  <c:v>95.405977217586596</c:v>
                </c:pt>
                <c:pt idx="6254">
                  <c:v>95.241853681596595</c:v>
                </c:pt>
                <c:pt idx="6255">
                  <c:v>95.077974064508297</c:v>
                </c:pt>
                <c:pt idx="6256">
                  <c:v>94.914338066931506</c:v>
                </c:pt>
                <c:pt idx="6257">
                  <c:v>94.750945389758797</c:v>
                </c:pt>
                <c:pt idx="6258">
                  <c:v>94.587795734165596</c:v>
                </c:pt>
                <c:pt idx="6259">
                  <c:v>94.424888801609399</c:v>
                </c:pt>
                <c:pt idx="6260">
                  <c:v>94.262224293830897</c:v>
                </c:pt>
                <c:pt idx="6261">
                  <c:v>94.099801912851902</c:v>
                </c:pt>
                <c:pt idx="6262">
                  <c:v>93.937621360976294</c:v>
                </c:pt>
                <c:pt idx="6263">
                  <c:v>93.775682340790894</c:v>
                </c:pt>
                <c:pt idx="6264">
                  <c:v>93.613984555162801</c:v>
                </c:pt>
                <c:pt idx="6265">
                  <c:v>93.452527707241501</c:v>
                </c:pt>
                <c:pt idx="6266">
                  <c:v>93.291311500457397</c:v>
                </c:pt>
                <c:pt idx="6267">
                  <c:v>93.1303356385218</c:v>
                </c:pt>
                <c:pt idx="6268">
                  <c:v>92.969599825427593</c:v>
                </c:pt>
                <c:pt idx="6269">
                  <c:v>92.809103765448199</c:v>
                </c:pt>
                <c:pt idx="6270">
                  <c:v>92.648847163137603</c:v>
                </c:pt>
                <c:pt idx="6271">
                  <c:v>92.488829723329701</c:v>
                </c:pt>
                <c:pt idx="6272">
                  <c:v>92.329051151140405</c:v>
                </c:pt>
                <c:pt idx="6273">
                  <c:v>92.169511151963206</c:v>
                </c:pt>
                <c:pt idx="6274">
                  <c:v>92.010209431473896</c:v>
                </c:pt>
                <c:pt idx="6275">
                  <c:v>91.8511456956264</c:v>
                </c:pt>
                <c:pt idx="6276">
                  <c:v>91.692319650655804</c:v>
                </c:pt>
                <c:pt idx="6277">
                  <c:v>91.533731003075005</c:v>
                </c:pt>
                <c:pt idx="6278">
                  <c:v>91.375379459677205</c:v>
                </c:pt>
                <c:pt idx="6279">
                  <c:v>91.217264727534101</c:v>
                </c:pt>
                <c:pt idx="6280">
                  <c:v>91.059386513997197</c:v>
                </c:pt>
                <c:pt idx="6281">
                  <c:v>90.901744526695396</c:v>
                </c:pt>
                <c:pt idx="6282">
                  <c:v>90.744338473537894</c:v>
                </c:pt>
                <c:pt idx="6283">
                  <c:v>90.587168062710703</c:v>
                </c:pt>
                <c:pt idx="6284">
                  <c:v>90.430233002679003</c:v>
                </c:pt>
                <c:pt idx="6285">
                  <c:v>90.273533002185602</c:v>
                </c:pt>
                <c:pt idx="6286">
                  <c:v>90.117067770251396</c:v>
                </c:pt>
                <c:pt idx="6287">
                  <c:v>89.960837016175503</c:v>
                </c:pt>
                <c:pt idx="6288">
                  <c:v>89.804840449533302</c:v>
                </c:pt>
                <c:pt idx="6289">
                  <c:v>89.649077780179198</c:v>
                </c:pt>
                <c:pt idx="6290">
                  <c:v>89.493548718243204</c:v>
                </c:pt>
                <c:pt idx="6291">
                  <c:v>89.338252974133496</c:v>
                </c:pt>
                <c:pt idx="6292">
                  <c:v>89.183190258534907</c:v>
                </c:pt>
                <c:pt idx="6293">
                  <c:v>89.028360282408499</c:v>
                </c:pt>
                <c:pt idx="6294">
                  <c:v>88.873762756992093</c:v>
                </c:pt>
                <c:pt idx="6295">
                  <c:v>88.719397393800506</c:v>
                </c:pt>
                <c:pt idx="6296">
                  <c:v>88.565263904623507</c:v>
                </c:pt>
                <c:pt idx="6297">
                  <c:v>88.411362001528104</c:v>
                </c:pt>
                <c:pt idx="6298">
                  <c:v>88.257691396855705</c:v>
                </c:pt>
                <c:pt idx="6299">
                  <c:v>88.104251803225395</c:v>
                </c:pt>
                <c:pt idx="6300">
                  <c:v>87.951042933529493</c:v>
                </c:pt>
                <c:pt idx="6301">
                  <c:v>87.798064500937599</c:v>
                </c:pt>
                <c:pt idx="6302">
                  <c:v>87.6453162188931</c:v>
                </c:pt>
                <c:pt idx="6303">
                  <c:v>87.492797801115003</c:v>
                </c:pt>
                <c:pt idx="6304">
                  <c:v>87.340508961596299</c:v>
                </c:pt>
                <c:pt idx="6305">
                  <c:v>87.188449414606595</c:v>
                </c:pt>
                <c:pt idx="6306">
                  <c:v>87.036618874687093</c:v>
                </c:pt>
                <c:pt idx="6307">
                  <c:v>86.885017056655897</c:v>
                </c:pt>
                <c:pt idx="6308">
                  <c:v>86.733643675603801</c:v>
                </c:pt>
                <c:pt idx="6309">
                  <c:v>86.5824984468954</c:v>
                </c:pt>
                <c:pt idx="6310">
                  <c:v>86.4315810861698</c:v>
                </c:pt>
                <c:pt idx="6311">
                  <c:v>86.280891309339594</c:v>
                </c:pt>
                <c:pt idx="6312">
                  <c:v>86.1304288325898</c:v>
                </c:pt>
                <c:pt idx="6313">
                  <c:v>85.98019337238</c:v>
                </c:pt>
                <c:pt idx="6314">
                  <c:v>85.830184645441705</c:v>
                </c:pt>
                <c:pt idx="6315">
                  <c:v>85.680402368780705</c:v>
                </c:pt>
                <c:pt idx="6316">
                  <c:v>85.530846259673993</c:v>
                </c:pt>
                <c:pt idx="6317">
                  <c:v>85.381516035671893</c:v>
                </c:pt>
                <c:pt idx="6318">
                  <c:v>85.232411414596896</c:v>
                </c:pt>
                <c:pt idx="6319">
                  <c:v>85.083532114543999</c:v>
                </c:pt>
                <c:pt idx="6320">
                  <c:v>84.934877853879399</c:v>
                </c:pt>
                <c:pt idx="6321">
                  <c:v>84.786448351242001</c:v>
                </c:pt>
                <c:pt idx="6322">
                  <c:v>84.638243325542405</c:v>
                </c:pt>
                <c:pt idx="6323">
                  <c:v>84.490262495961701</c:v>
                </c:pt>
                <c:pt idx="6324">
                  <c:v>84.342505581953205</c:v>
                </c:pt>
                <c:pt idx="6325">
                  <c:v>84.1949723032414</c:v>
                </c:pt>
                <c:pt idx="6326">
                  <c:v>84.047662379821404</c:v>
                </c:pt>
                <c:pt idx="6327">
                  <c:v>83.900575531958197</c:v>
                </c:pt>
                <c:pt idx="6328">
                  <c:v>83.753711480189693</c:v>
                </c:pt>
                <c:pt idx="6329">
                  <c:v>83.607069945322294</c:v>
                </c:pt>
                <c:pt idx="6330">
                  <c:v>83.460650648433301</c:v>
                </c:pt>
                <c:pt idx="6331">
                  <c:v>83.314453310870107</c:v>
                </c:pt>
                <c:pt idx="6332">
                  <c:v>83.168477654250097</c:v>
                </c:pt>
                <c:pt idx="6333">
                  <c:v>83.022723400460393</c:v>
                </c:pt>
                <c:pt idx="6334">
                  <c:v>82.877190271657099</c:v>
                </c:pt>
                <c:pt idx="6335">
                  <c:v>82.731877990266895</c:v>
                </c:pt>
                <c:pt idx="6336">
                  <c:v>82.586786278984405</c:v>
                </c:pt>
                <c:pt idx="6337">
                  <c:v>82.441914860774403</c:v>
                </c:pt>
                <c:pt idx="6338">
                  <c:v>82.297263458869494</c:v>
                </c:pt>
                <c:pt idx="6339">
                  <c:v>82.152831796771494</c:v>
                </c:pt>
                <c:pt idx="6340">
                  <c:v>82.008619598251599</c:v>
                </c:pt>
                <c:pt idx="6341">
                  <c:v>81.864626587347303</c:v>
                </c:pt>
                <c:pt idx="6342">
                  <c:v>81.720852488366106</c:v>
                </c:pt>
                <c:pt idx="6343">
                  <c:v>81.577297025882899</c:v>
                </c:pt>
                <c:pt idx="6344">
                  <c:v>81.433959924739895</c:v>
                </c:pt>
                <c:pt idx="6345">
                  <c:v>81.290840910047905</c:v>
                </c:pt>
                <c:pt idx="6346">
                  <c:v>81.147939707183994</c:v>
                </c:pt>
                <c:pt idx="6347">
                  <c:v>81.0052560417937</c:v>
                </c:pt>
                <c:pt idx="6348">
                  <c:v>80.862789639788701</c:v>
                </c:pt>
                <c:pt idx="6349">
                  <c:v>80.720540227348593</c:v>
                </c:pt>
                <c:pt idx="6350">
                  <c:v>80.578507530918998</c:v>
                </c:pt>
                <c:pt idx="6351">
                  <c:v>80.436691277212205</c:v>
                </c:pt>
                <c:pt idx="6352">
                  <c:v>80.295091193207099</c:v>
                </c:pt>
                <c:pt idx="6353">
                  <c:v>80.153707006148593</c:v>
                </c:pt>
                <c:pt idx="6354">
                  <c:v>80.012538443547896</c:v>
                </c:pt>
                <c:pt idx="6355">
                  <c:v>79.871585233182103</c:v>
                </c:pt>
                <c:pt idx="6356">
                  <c:v>79.730847103093794</c:v>
                </c:pt>
                <c:pt idx="6357">
                  <c:v>79.590323781591195</c:v>
                </c:pt>
                <c:pt idx="6358">
                  <c:v>79.450014997247607</c:v>
                </c:pt>
                <c:pt idx="6359">
                  <c:v>79.3099204789021</c:v>
                </c:pt>
                <c:pt idx="6360">
                  <c:v>79.170039955658496</c:v>
                </c:pt>
                <c:pt idx="6361">
                  <c:v>79.030373156885005</c:v>
                </c:pt>
                <c:pt idx="6362">
                  <c:v>78.890919812215003</c:v>
                </c:pt>
                <c:pt idx="6363">
                  <c:v>78.751679651546098</c:v>
                </c:pt>
                <c:pt idx="6364">
                  <c:v>78.612652405040393</c:v>
                </c:pt>
                <c:pt idx="6365">
                  <c:v>78.4738378031238</c:v>
                </c:pt>
                <c:pt idx="6366">
                  <c:v>78.335235576486298</c:v>
                </c:pt>
                <c:pt idx="6367">
                  <c:v>78.196845456081903</c:v>
                </c:pt>
                <c:pt idx="6368">
                  <c:v>78.058667173127802</c:v>
                </c:pt>
                <c:pt idx="6369">
                  <c:v>77.920700459105305</c:v>
                </c:pt>
                <c:pt idx="6370">
                  <c:v>77.782945045757799</c:v>
                </c:pt>
                <c:pt idx="6371">
                  <c:v>77.645400665092296</c:v>
                </c:pt>
                <c:pt idx="6372">
                  <c:v>77.508067049379406</c:v>
                </c:pt>
                <c:pt idx="6373">
                  <c:v>77.370943931151203</c:v>
                </c:pt>
                <c:pt idx="6374">
                  <c:v>77.234031043203402</c:v>
                </c:pt>
                <c:pt idx="6375">
                  <c:v>77.097328118593197</c:v>
                </c:pt>
                <c:pt idx="6376">
                  <c:v>76.960834890640598</c:v>
                </c:pt>
                <c:pt idx="6377">
                  <c:v>76.824551092927095</c:v>
                </c:pt>
                <c:pt idx="6378">
                  <c:v>76.688476459296496</c:v>
                </c:pt>
                <c:pt idx="6379">
                  <c:v>76.552610723854002</c:v>
                </c:pt>
                <c:pt idx="6380">
                  <c:v>76.416953620965998</c:v>
                </c:pt>
                <c:pt idx="6381">
                  <c:v>76.281504885260802</c:v>
                </c:pt>
                <c:pt idx="6382">
                  <c:v>76.1462642516275</c:v>
                </c:pt>
                <c:pt idx="6383">
                  <c:v>76.011231455215807</c:v>
                </c:pt>
                <c:pt idx="6384">
                  <c:v>75.876406231437301</c:v>
                </c:pt>
                <c:pt idx="6385">
                  <c:v>75.741788315962495</c:v>
                </c:pt>
                <c:pt idx="6386">
                  <c:v>75.607377444723795</c:v>
                </c:pt>
                <c:pt idx="6387">
                  <c:v>75.473173353912898</c:v>
                </c:pt>
                <c:pt idx="6388">
                  <c:v>75.339175779982298</c:v>
                </c:pt>
                <c:pt idx="6389">
                  <c:v>75.205384459643895</c:v>
                </c:pt>
                <c:pt idx="6390">
                  <c:v>75.071799129869106</c:v>
                </c:pt>
                <c:pt idx="6391">
                  <c:v>74.938419527889593</c:v>
                </c:pt>
                <c:pt idx="6392">
                  <c:v>74.805245391195399</c:v>
                </c:pt>
                <c:pt idx="6393">
                  <c:v>74.672276457536896</c:v>
                </c:pt>
                <c:pt idx="6394">
                  <c:v>74.539512464922794</c:v>
                </c:pt>
                <c:pt idx="6395">
                  <c:v>74.406953151620002</c:v>
                </c:pt>
                <c:pt idx="6396">
                  <c:v>74.274598256155997</c:v>
                </c:pt>
                <c:pt idx="6397">
                  <c:v>74.142447517314096</c:v>
                </c:pt>
                <c:pt idx="6398">
                  <c:v>74.010500674138399</c:v>
                </c:pt>
                <c:pt idx="6399">
                  <c:v>73.878757465929894</c:v>
                </c:pt>
                <c:pt idx="6400">
                  <c:v>73.747217632247001</c:v>
                </c:pt>
                <c:pt idx="6401">
                  <c:v>73.615880912907201</c:v>
                </c:pt>
                <c:pt idx="6402">
                  <c:v>73.484747047984897</c:v>
                </c:pt>
                <c:pt idx="6403">
                  <c:v>73.353815777811505</c:v>
                </c:pt>
                <c:pt idx="6404">
                  <c:v>73.223086842976699</c:v>
                </c:pt>
                <c:pt idx="6405">
                  <c:v>73.092559984326201</c:v>
                </c:pt>
                <c:pt idx="6406">
                  <c:v>72.962234942963093</c:v>
                </c:pt>
                <c:pt idx="6407">
                  <c:v>72.832111460247802</c:v>
                </c:pt>
                <c:pt idx="6408">
                  <c:v>72.702189277795696</c:v>
                </c:pt>
                <c:pt idx="6409">
                  <c:v>72.572468137479206</c:v>
                </c:pt>
                <c:pt idx="6410">
                  <c:v>72.442947781428401</c:v>
                </c:pt>
                <c:pt idx="6411">
                  <c:v>72.313627952027005</c:v>
                </c:pt>
                <c:pt idx="6412">
                  <c:v>72.184508391916197</c:v>
                </c:pt>
                <c:pt idx="6413">
                  <c:v>72.055588843992197</c:v>
                </c:pt>
                <c:pt idx="6414">
                  <c:v>71.926869051406598</c:v>
                </c:pt>
                <c:pt idx="6415">
                  <c:v>71.798348757566302</c:v>
                </c:pt>
                <c:pt idx="6416">
                  <c:v>71.670027706133794</c:v>
                </c:pt>
                <c:pt idx="6417">
                  <c:v>71.541905641026304</c:v>
                </c:pt>
                <c:pt idx="6418">
                  <c:v>71.413982306415505</c:v>
                </c:pt>
                <c:pt idx="6419">
                  <c:v>71.286257446727902</c:v>
                </c:pt>
                <c:pt idx="6420">
                  <c:v>71.1587308066444</c:v>
                </c:pt>
                <c:pt idx="6421">
                  <c:v>71.031402131100293</c:v>
                </c:pt>
                <c:pt idx="6422">
                  <c:v>70.904271165284598</c:v>
                </c:pt>
                <c:pt idx="6423">
                  <c:v>70.777337654640803</c:v>
                </c:pt>
                <c:pt idx="6424">
                  <c:v>70.650601344865393</c:v>
                </c:pt>
                <c:pt idx="6425">
                  <c:v>70.524061981908602</c:v>
                </c:pt>
                <c:pt idx="6426">
                  <c:v>70.3977193119742</c:v>
                </c:pt>
                <c:pt idx="6427">
                  <c:v>70.271573081519193</c:v>
                </c:pt>
                <c:pt idx="6428">
                  <c:v>70.145623037253799</c:v>
                </c:pt>
                <c:pt idx="6429">
                  <c:v>70.019868926139907</c:v>
                </c:pt>
                <c:pt idx="6430">
                  <c:v>69.894310495393896</c:v>
                </c:pt>
                <c:pt idx="6431">
                  <c:v>69.768947492483093</c:v>
                </c:pt>
                <c:pt idx="6432">
                  <c:v>69.643779665127198</c:v>
                </c:pt>
                <c:pt idx="6433">
                  <c:v>69.518806761299501</c:v>
                </c:pt>
                <c:pt idx="6434">
                  <c:v>69.394028529223803</c:v>
                </c:pt>
                <c:pt idx="6435">
                  <c:v>69.269444717376103</c:v>
                </c:pt>
                <c:pt idx="6436">
                  <c:v>69.145055074484006</c:v>
                </c:pt>
                <c:pt idx="6437">
                  <c:v>69.020859349527001</c:v>
                </c:pt>
                <c:pt idx="6438">
                  <c:v>68.896857291734193</c:v>
                </c:pt>
                <c:pt idx="6439">
                  <c:v>68.773048650588507</c:v>
                </c:pt>
                <c:pt idx="6440">
                  <c:v>68.6494331758214</c:v>
                </c:pt>
                <c:pt idx="6441">
                  <c:v>68.526010617415906</c:v>
                </c:pt>
                <c:pt idx="6442">
                  <c:v>68.402780725605993</c:v>
                </c:pt>
                <c:pt idx="6443">
                  <c:v>68.279743250874702</c:v>
                </c:pt>
                <c:pt idx="6444">
                  <c:v>68.156897943957006</c:v>
                </c:pt>
                <c:pt idx="6445">
                  <c:v>68.034244555837105</c:v>
                </c:pt>
                <c:pt idx="6446">
                  <c:v>67.911782837748106</c:v>
                </c:pt>
                <c:pt idx="6447">
                  <c:v>67.789512541174204</c:v>
                </c:pt>
                <c:pt idx="6448">
                  <c:v>67.667433417848898</c:v>
                </c:pt>
                <c:pt idx="6449">
                  <c:v>67.545545219754302</c:v>
                </c:pt>
                <c:pt idx="6450">
                  <c:v>67.423847699121794</c:v>
                </c:pt>
                <c:pt idx="6451">
                  <c:v>67.302340608432203</c:v>
                </c:pt>
                <c:pt idx="6452">
                  <c:v>67.181023700414997</c:v>
                </c:pt>
                <c:pt idx="6453">
                  <c:v>67.059896728048301</c:v>
                </c:pt>
                <c:pt idx="6454">
                  <c:v>66.938959444558193</c:v>
                </c:pt>
                <c:pt idx="6455">
                  <c:v>66.818211603419599</c:v>
                </c:pt>
                <c:pt idx="6456">
                  <c:v>66.697652958354894</c:v>
                </c:pt>
                <c:pt idx="6457">
                  <c:v>66.577283263335701</c:v>
                </c:pt>
                <c:pt idx="6458">
                  <c:v>66.457102272579604</c:v>
                </c:pt>
                <c:pt idx="6459">
                  <c:v>66.337109740552904</c:v>
                </c:pt>
                <c:pt idx="6460">
                  <c:v>66.2173054219694</c:v>
                </c:pt>
                <c:pt idx="6461">
                  <c:v>66.097689071789503</c:v>
                </c:pt>
                <c:pt idx="6462">
                  <c:v>65.978260445220798</c:v>
                </c:pt>
                <c:pt idx="6463">
                  <c:v>65.859019297717595</c:v>
                </c:pt>
                <c:pt idx="6464">
                  <c:v>65.739965384981602</c:v>
                </c:pt>
                <c:pt idx="6465">
                  <c:v>65.621098462960703</c:v>
                </c:pt>
                <c:pt idx="6466">
                  <c:v>65.502418287848499</c:v>
                </c:pt>
                <c:pt idx="6467">
                  <c:v>65.383924616085807</c:v>
                </c:pt>
                <c:pt idx="6468">
                  <c:v>65.265617204358904</c:v>
                </c:pt>
                <c:pt idx="6469">
                  <c:v>65.147495809599306</c:v>
                </c:pt>
                <c:pt idx="6470">
                  <c:v>65.029560188984902</c:v>
                </c:pt>
                <c:pt idx="6471">
                  <c:v>64.911810099939601</c:v>
                </c:pt>
                <c:pt idx="6472">
                  <c:v>64.794245300131493</c:v>
                </c:pt>
                <c:pt idx="6473">
                  <c:v>64.676865547474094</c:v>
                </c:pt>
                <c:pt idx="6474">
                  <c:v>64.559670600126395</c:v>
                </c:pt>
                <c:pt idx="6475">
                  <c:v>64.442660216491305</c:v>
                </c:pt>
                <c:pt idx="6476">
                  <c:v>64.325834155217194</c:v>
                </c:pt>
                <c:pt idx="6477">
                  <c:v>64.209192175196307</c:v>
                </c:pt>
                <c:pt idx="6478">
                  <c:v>64.092734035565698</c:v>
                </c:pt>
                <c:pt idx="6479">
                  <c:v>63.976459495705598</c:v>
                </c:pt>
                <c:pt idx="6480">
                  <c:v>63.860368315241097</c:v>
                </c:pt>
                <c:pt idx="6481">
                  <c:v>63.744460254040099</c:v>
                </c:pt>
                <c:pt idx="6482">
                  <c:v>63.628735072214702</c:v>
                </c:pt>
                <c:pt idx="6483">
                  <c:v>63.513192530120698</c:v>
                </c:pt>
                <c:pt idx="6484">
                  <c:v>63.397832388356001</c:v>
                </c:pt>
                <c:pt idx="6485">
                  <c:v>63.282654407762699</c:v>
                </c:pt>
                <c:pt idx="6486">
                  <c:v>63.167658349425302</c:v>
                </c:pt>
                <c:pt idx="6487">
                  <c:v>63.0528439746708</c:v>
                </c:pt>
                <c:pt idx="6488">
                  <c:v>62.938211045068499</c:v>
                </c:pt>
                <c:pt idx="6489">
                  <c:v>62.823759322430597</c:v>
                </c:pt>
                <c:pt idx="6490">
                  <c:v>62.7094885688117</c:v>
                </c:pt>
                <c:pt idx="6491">
                  <c:v>62.595398546507397</c:v>
                </c:pt>
                <c:pt idx="6492">
                  <c:v>62.481489018056102</c:v>
                </c:pt>
                <c:pt idx="6493">
                  <c:v>62.367759746237098</c:v>
                </c:pt>
                <c:pt idx="6494">
                  <c:v>62.254210494072098</c:v>
                </c:pt>
                <c:pt idx="6495">
                  <c:v>62.140841024822997</c:v>
                </c:pt>
                <c:pt idx="6496">
                  <c:v>62.027651101993399</c:v>
                </c:pt>
                <c:pt idx="6497">
                  <c:v>61.914640489328299</c:v>
                </c:pt>
                <c:pt idx="6498">
                  <c:v>61.8018089508126</c:v>
                </c:pt>
                <c:pt idx="6499">
                  <c:v>61.689156250672397</c:v>
                </c:pt>
                <c:pt idx="6500">
                  <c:v>61.576682153373902</c:v>
                </c:pt>
                <c:pt idx="6501">
                  <c:v>61.464386423624099</c:v>
                </c:pt>
                <c:pt idx="6502">
                  <c:v>61.352268826369503</c:v>
                </c:pt>
                <c:pt idx="6503">
                  <c:v>61.240329126796503</c:v>
                </c:pt>
                <c:pt idx="6504">
                  <c:v>61.128567090331899</c:v>
                </c:pt>
                <c:pt idx="6505">
                  <c:v>61.016982482641403</c:v>
                </c:pt>
                <c:pt idx="6506">
                  <c:v>60.905575069630999</c:v>
                </c:pt>
                <c:pt idx="6507">
                  <c:v>60.7943446174447</c:v>
                </c:pt>
                <c:pt idx="6508">
                  <c:v>60.683290892466196</c:v>
                </c:pt>
                <c:pt idx="6509">
                  <c:v>60.572413661318301</c:v>
                </c:pt>
                <c:pt idx="6510">
                  <c:v>60.461712690862903</c:v>
                </c:pt>
                <c:pt idx="6511">
                  <c:v>60.351187748198797</c:v>
                </c:pt>
                <c:pt idx="6512">
                  <c:v>60.240838600664198</c:v>
                </c:pt>
                <c:pt idx="6513">
                  <c:v>60.130665015836399</c:v>
                </c:pt>
                <c:pt idx="6514">
                  <c:v>60.020666761529398</c:v>
                </c:pt>
                <c:pt idx="6515">
                  <c:v>59.910843605795399</c:v>
                </c:pt>
                <c:pt idx="6516">
                  <c:v>59.801195316924698</c:v>
                </c:pt>
                <c:pt idx="6517">
                  <c:v>59.691721663444604</c:v>
                </c:pt>
                <c:pt idx="6518">
                  <c:v>59.582422414119698</c:v>
                </c:pt>
                <c:pt idx="6519">
                  <c:v>59.473297337952701</c:v>
                </c:pt>
                <c:pt idx="6520">
                  <c:v>59.364346204181999</c:v>
                </c:pt>
                <c:pt idx="6521">
                  <c:v>59.255568782283703</c:v>
                </c:pt>
                <c:pt idx="6522">
                  <c:v>59.146964841970103</c:v>
                </c:pt>
                <c:pt idx="6523">
                  <c:v>59.038534153190902</c:v>
                </c:pt>
                <c:pt idx="6524">
                  <c:v>58.930276486130403</c:v>
                </c:pt>
                <c:pt idx="6525">
                  <c:v>58.822191611210798</c:v>
                </c:pt>
                <c:pt idx="6526">
                  <c:v>58.7142792990891</c:v>
                </c:pt>
                <c:pt idx="6527">
                  <c:v>58.606539320658896</c:v>
                </c:pt>
                <c:pt idx="6528">
                  <c:v>58.498971447048703</c:v>
                </c:pt>
                <c:pt idx="6529">
                  <c:v>58.391575449623303</c:v>
                </c:pt>
                <c:pt idx="6530">
                  <c:v>58.284351099981698</c:v>
                </c:pt>
                <c:pt idx="6531">
                  <c:v>58.177298169958803</c:v>
                </c:pt>
                <c:pt idx="6532">
                  <c:v>58.070416431624501</c:v>
                </c:pt>
                <c:pt idx="6533">
                  <c:v>57.963705657283398</c:v>
                </c:pt>
                <c:pt idx="6534">
                  <c:v>57.857165619474202</c:v>
                </c:pt>
                <c:pt idx="6535">
                  <c:v>57.750796090970297</c:v>
                </c:pt>
                <c:pt idx="6536">
                  <c:v>57.644596844779997</c:v>
                </c:pt>
                <c:pt idx="6537">
                  <c:v>57.538567654144799</c:v>
                </c:pt>
                <c:pt idx="6538">
                  <c:v>57.432708292540198</c:v>
                </c:pt>
                <c:pt idx="6539">
                  <c:v>57.3270185336766</c:v>
                </c:pt>
                <c:pt idx="6540">
                  <c:v>57.221498151496498</c:v>
                </c:pt>
                <c:pt idx="6541">
                  <c:v>57.116146920176398</c:v>
                </c:pt>
                <c:pt idx="6542">
                  <c:v>57.010964614126401</c:v>
                </c:pt>
                <c:pt idx="6543">
                  <c:v>56.905951007989103</c:v>
                </c:pt>
                <c:pt idx="6544">
                  <c:v>56.801105876640698</c:v>
                </c:pt>
                <c:pt idx="6545">
                  <c:v>56.696428995189002</c:v>
                </c:pt>
                <c:pt idx="6546">
                  <c:v>56.591920138975802</c:v>
                </c:pt>
                <c:pt idx="6547">
                  <c:v>56.487579083574197</c:v>
                </c:pt>
                <c:pt idx="6548">
                  <c:v>56.3834056047898</c:v>
                </c:pt>
                <c:pt idx="6549">
                  <c:v>56.2793994786608</c:v>
                </c:pt>
                <c:pt idx="6550">
                  <c:v>56.175560481456699</c:v>
                </c:pt>
                <c:pt idx="6551">
                  <c:v>56.071888389678797</c:v>
                </c:pt>
                <c:pt idx="6552">
                  <c:v>55.968382980059701</c:v>
                </c:pt>
                <c:pt idx="6553">
                  <c:v>55.865044029564302</c:v>
                </c:pt>
                <c:pt idx="6554">
                  <c:v>55.761871315388099</c:v>
                </c:pt>
                <c:pt idx="6555">
                  <c:v>55.658864614957203</c:v>
                </c:pt>
                <c:pt idx="6556">
                  <c:v>55.556023705929299</c:v>
                </c:pt>
                <c:pt idx="6557">
                  <c:v>55.453348366192799</c:v>
                </c:pt>
                <c:pt idx="6558">
                  <c:v>55.350838373865997</c:v>
                </c:pt>
                <c:pt idx="6559">
                  <c:v>55.248493507298001</c:v>
                </c:pt>
                <c:pt idx="6560">
                  <c:v>55.146313545068303</c:v>
                </c:pt>
                <c:pt idx="6561">
                  <c:v>55.044298265986001</c:v>
                </c:pt>
                <c:pt idx="6562">
                  <c:v>54.942447449090601</c:v>
                </c:pt>
                <c:pt idx="6563">
                  <c:v>54.840760873650602</c:v>
                </c:pt>
                <c:pt idx="6564">
                  <c:v>54.7392383191644</c:v>
                </c:pt>
                <c:pt idx="6565">
                  <c:v>54.637879565359803</c:v>
                </c:pt>
                <c:pt idx="6566">
                  <c:v>54.536684392194303</c:v>
                </c:pt>
                <c:pt idx="6567">
                  <c:v>54.435652579853098</c:v>
                </c:pt>
                <c:pt idx="6568">
                  <c:v>54.334783908751199</c:v>
                </c:pt>
                <c:pt idx="6569">
                  <c:v>54.234078159532402</c:v>
                </c:pt>
                <c:pt idx="6570">
                  <c:v>54.133535113068397</c:v>
                </c:pt>
                <c:pt idx="6571">
                  <c:v>54.033154550459599</c:v>
                </c:pt>
                <c:pt idx="6572">
                  <c:v>53.932936253035201</c:v>
                </c:pt>
                <c:pt idx="6573">
                  <c:v>53.832880002350997</c:v>
                </c:pt>
                <c:pt idx="6574">
                  <c:v>53.732985580191801</c:v>
                </c:pt>
                <c:pt idx="6575">
                  <c:v>53.633252768569797</c:v>
                </c:pt>
                <c:pt idx="6576">
                  <c:v>53.533681349724702</c:v>
                </c:pt>
                <c:pt idx="6577">
                  <c:v>53.4342711061228</c:v>
                </c:pt>
                <c:pt idx="6578">
                  <c:v>53.335021820459502</c:v>
                </c:pt>
                <c:pt idx="6579">
                  <c:v>53.235933275654901</c:v>
                </c:pt>
                <c:pt idx="6580">
                  <c:v>53.137005254857399</c:v>
                </c:pt>
                <c:pt idx="6581">
                  <c:v>53.038237541442001</c:v>
                </c:pt>
                <c:pt idx="6582">
                  <c:v>52.939629919009597</c:v>
                </c:pt>
                <c:pt idx="6583">
                  <c:v>52.841182171388098</c:v>
                </c:pt>
                <c:pt idx="6584">
                  <c:v>52.742894082630698</c:v>
                </c:pt>
                <c:pt idx="6585">
                  <c:v>52.644765437017902</c:v>
                </c:pt>
                <c:pt idx="6586">
                  <c:v>52.546796019055002</c:v>
                </c:pt>
                <c:pt idx="6587">
                  <c:v>52.448985613473198</c:v>
                </c:pt>
                <c:pt idx="6588">
                  <c:v>52.351334005229504</c:v>
                </c:pt>
                <c:pt idx="6589">
                  <c:v>52.253840979506101</c:v>
                </c:pt>
                <c:pt idx="6590">
                  <c:v>52.156506321710502</c:v>
                </c:pt>
                <c:pt idx="6591">
                  <c:v>52.059329817474499</c:v>
                </c:pt>
                <c:pt idx="6592">
                  <c:v>51.9623112526562</c:v>
                </c:pt>
                <c:pt idx="6593">
                  <c:v>51.865450413337001</c:v>
                </c:pt>
                <c:pt idx="6594">
                  <c:v>51.768747085823001</c:v>
                </c:pt>
                <c:pt idx="6595">
                  <c:v>51.672201056646102</c:v>
                </c:pt>
                <c:pt idx="6596">
                  <c:v>51.575812112560001</c:v>
                </c:pt>
                <c:pt idx="6597">
                  <c:v>51.479580040544803</c:v>
                </c:pt>
                <c:pt idx="6598">
                  <c:v>51.383504627802999</c:v>
                </c:pt>
                <c:pt idx="6599">
                  <c:v>51.287585661760602</c:v>
                </c:pt>
                <c:pt idx="6600">
                  <c:v>51.191822930068597</c:v>
                </c:pt>
                <c:pt idx="6601">
                  <c:v>51.096216220600198</c:v>
                </c:pt>
                <c:pt idx="6602">
                  <c:v>51.000765321451702</c:v>
                </c:pt>
                <c:pt idx="6603">
                  <c:v>50.905470020943199</c:v>
                </c:pt>
                <c:pt idx="6604">
                  <c:v>50.810330107617098</c:v>
                </c:pt>
                <c:pt idx="6605">
                  <c:v>50.715345370238502</c:v>
                </c:pt>
                <c:pt idx="6606">
                  <c:v>50.620515597795603</c:v>
                </c:pt>
                <c:pt idx="6607">
                  <c:v>50.525840579498301</c:v>
                </c:pt>
                <c:pt idx="6608">
                  <c:v>50.431320104778997</c:v>
                </c:pt>
                <c:pt idx="6609">
                  <c:v>50.336953963292501</c:v>
                </c:pt>
                <c:pt idx="6610">
                  <c:v>50.242741944914698</c:v>
                </c:pt>
                <c:pt idx="6611">
                  <c:v>50.148683839743498</c:v>
                </c:pt>
                <c:pt idx="6612">
                  <c:v>50.054779438099203</c:v>
                </c:pt>
                <c:pt idx="6613">
                  <c:v>49.961028530522398</c:v>
                </c:pt>
                <c:pt idx="6614">
                  <c:v>49.867430907775102</c:v>
                </c:pt>
                <c:pt idx="6615">
                  <c:v>49.773986360840603</c:v>
                </c:pt>
                <c:pt idx="6616">
                  <c:v>49.680694680922997</c:v>
                </c:pt>
                <c:pt idx="6617">
                  <c:v>49.587555659448</c:v>
                </c:pt>
                <c:pt idx="6618">
                  <c:v>49.494569088059897</c:v>
                </c:pt>
                <c:pt idx="6619">
                  <c:v>49.401734758625302</c:v>
                </c:pt>
                <c:pt idx="6620">
                  <c:v>49.309052463230302</c:v>
                </c:pt>
                <c:pt idx="6621">
                  <c:v>49.216521994180901</c:v>
                </c:pt>
                <c:pt idx="6622">
                  <c:v>49.124143144003099</c:v>
                </c:pt>
                <c:pt idx="6623">
                  <c:v>49.031915705442998</c:v>
                </c:pt>
                <c:pt idx="6624">
                  <c:v>48.939839471466001</c:v>
                </c:pt>
                <c:pt idx="6625">
                  <c:v>48.8479142352571</c:v>
                </c:pt>
                <c:pt idx="6626">
                  <c:v>48.756139790219997</c:v>
                </c:pt>
                <c:pt idx="6627">
                  <c:v>48.664515929978599</c:v>
                </c:pt>
                <c:pt idx="6628">
                  <c:v>48.573042448374601</c:v>
                </c:pt>
                <c:pt idx="6629">
                  <c:v>48.481719139468701</c:v>
                </c:pt>
                <c:pt idx="6630">
                  <c:v>48.3905457975414</c:v>
                </c:pt>
                <c:pt idx="6631">
                  <c:v>48.299522217089503</c:v>
                </c:pt>
                <c:pt idx="6632">
                  <c:v>48.208648192830601</c:v>
                </c:pt>
                <c:pt idx="6633">
                  <c:v>48.1179235196985</c:v>
                </c:pt>
                <c:pt idx="6634">
                  <c:v>48.0273479928453</c:v>
                </c:pt>
                <c:pt idx="6635">
                  <c:v>47.936921407641897</c:v>
                </c:pt>
                <c:pt idx="6636">
                  <c:v>47.846643559675201</c:v>
                </c:pt>
                <c:pt idx="6637">
                  <c:v>47.756514244751401</c:v>
                </c:pt>
                <c:pt idx="6638">
                  <c:v>47.666533258892898</c:v>
                </c:pt>
                <c:pt idx="6639">
                  <c:v>47.576700398339</c:v>
                </c:pt>
                <c:pt idx="6640">
                  <c:v>47.487015459547202</c:v>
                </c:pt>
                <c:pt idx="6641">
                  <c:v>47.397478239190598</c:v>
                </c:pt>
                <c:pt idx="6642">
                  <c:v>47.308088534159999</c:v>
                </c:pt>
                <c:pt idx="6643">
                  <c:v>47.218846141561201</c:v>
                </c:pt>
                <c:pt idx="6644">
                  <c:v>47.129750858718403</c:v>
                </c:pt>
                <c:pt idx="6645">
                  <c:v>47.040802483169998</c:v>
                </c:pt>
                <c:pt idx="6646">
                  <c:v>46.952000812672203</c:v>
                </c:pt>
                <c:pt idx="6647">
                  <c:v>46.8633456451958</c:v>
                </c:pt>
                <c:pt idx="6648">
                  <c:v>46.774836778927501</c:v>
                </c:pt>
                <c:pt idx="6649">
                  <c:v>46.686474012269898</c:v>
                </c:pt>
                <c:pt idx="6650">
                  <c:v>46.598257143840499</c:v>
                </c:pt>
                <c:pt idx="6651">
                  <c:v>46.510185972472797</c:v>
                </c:pt>
                <c:pt idx="6652">
                  <c:v>46.422260297215303</c:v>
                </c:pt>
                <c:pt idx="6653">
                  <c:v>46.334479917329503</c:v>
                </c:pt>
                <c:pt idx="6654">
                  <c:v>46.246844632295002</c:v>
                </c:pt>
                <c:pt idx="6655">
                  <c:v>46.159354241802603</c:v>
                </c:pt>
                <c:pt idx="6656">
                  <c:v>46.072008545759402</c:v>
                </c:pt>
                <c:pt idx="6657">
                  <c:v>45.9848073442867</c:v>
                </c:pt>
                <c:pt idx="6658">
                  <c:v>45.897750437719701</c:v>
                </c:pt>
                <c:pt idx="6659">
                  <c:v>45.810837626606698</c:v>
                </c:pt>
                <c:pt idx="6660">
                  <c:v>45.724068711710999</c:v>
                </c:pt>
                <c:pt idx="6661">
                  <c:v>45.637443494009297</c:v>
                </c:pt>
                <c:pt idx="6662">
                  <c:v>45.5509617746904</c:v>
                </c:pt>
                <c:pt idx="6663">
                  <c:v>45.464623355158601</c:v>
                </c:pt>
                <c:pt idx="6664">
                  <c:v>45.378428037029501</c:v>
                </c:pt>
                <c:pt idx="6665">
                  <c:v>45.292375622132603</c:v>
                </c:pt>
                <c:pt idx="6666">
                  <c:v>45.206465912509799</c:v>
                </c:pt>
                <c:pt idx="6667">
                  <c:v>45.120698710416001</c:v>
                </c:pt>
                <c:pt idx="6668">
                  <c:v>45.035073818318601</c:v>
                </c:pt>
                <c:pt idx="6669">
                  <c:v>44.9495910388966</c:v>
                </c:pt>
                <c:pt idx="6670">
                  <c:v>44.864250175042301</c:v>
                </c:pt>
                <c:pt idx="6671">
                  <c:v>44.779051029859502</c:v>
                </c:pt>
                <c:pt idx="6672">
                  <c:v>44.693993406663601</c:v>
                </c:pt>
                <c:pt idx="6673">
                  <c:v>44.609077108982099</c:v>
                </c:pt>
                <c:pt idx="6674">
                  <c:v>44.524301940553599</c:v>
                </c:pt>
                <c:pt idx="6675">
                  <c:v>44.439667705328802</c:v>
                </c:pt>
                <c:pt idx="6676">
                  <c:v>44.355174207469098</c:v>
                </c:pt>
                <c:pt idx="6677">
                  <c:v>44.270821251346703</c:v>
                </c:pt>
                <c:pt idx="6678">
                  <c:v>44.186608641545703</c:v>
                </c:pt>
                <c:pt idx="6679">
                  <c:v>44.10253618286</c:v>
                </c:pt>
                <c:pt idx="6680">
                  <c:v>44.018603680294703</c:v>
                </c:pt>
                <c:pt idx="6681">
                  <c:v>43.934810939064697</c:v>
                </c:pt>
                <c:pt idx="6682">
                  <c:v>43.851157764595499</c:v>
                </c:pt>
                <c:pt idx="6683">
                  <c:v>43.7676439625236</c:v>
                </c:pt>
                <c:pt idx="6684">
                  <c:v>43.684269338693703</c:v>
                </c:pt>
                <c:pt idx="6685">
                  <c:v>43.601033699162102</c:v>
                </c:pt>
                <c:pt idx="6686">
                  <c:v>43.517936850193102</c:v>
                </c:pt>
                <c:pt idx="6687">
                  <c:v>43.434978598261502</c:v>
                </c:pt>
                <c:pt idx="6688">
                  <c:v>43.3521587500518</c:v>
                </c:pt>
                <c:pt idx="6689">
                  <c:v>43.269477112456698</c:v>
                </c:pt>
                <c:pt idx="6690">
                  <c:v>43.186933492578</c:v>
                </c:pt>
                <c:pt idx="6691">
                  <c:v>43.104527697727598</c:v>
                </c:pt>
                <c:pt idx="6692">
                  <c:v>43.022259535423998</c:v>
                </c:pt>
                <c:pt idx="6693">
                  <c:v>42.9401288133962</c:v>
                </c:pt>
                <c:pt idx="6694">
                  <c:v>42.858135339581203</c:v>
                </c:pt>
                <c:pt idx="6695">
                  <c:v>42.776278922122799</c:v>
                </c:pt>
                <c:pt idx="6696">
                  <c:v>42.694559369375</c:v>
                </c:pt>
                <c:pt idx="6697">
                  <c:v>42.612976489898003</c:v>
                </c:pt>
                <c:pt idx="6698">
                  <c:v>42.5315300924605</c:v>
                </c:pt>
                <c:pt idx="6699">
                  <c:v>42.450219986039002</c:v>
                </c:pt>
                <c:pt idx="6700">
                  <c:v>42.369045979817002</c:v>
                </c:pt>
                <c:pt idx="6701">
                  <c:v>42.2880078831855</c:v>
                </c:pt>
                <c:pt idx="6702">
                  <c:v>42.207105505742597</c:v>
                </c:pt>
                <c:pt idx="6703">
                  <c:v>42.126338657293701</c:v>
                </c:pt>
                <c:pt idx="6704">
                  <c:v>42.045707147850202</c:v>
                </c:pt>
                <c:pt idx="6705">
                  <c:v>41.965210787631399</c:v>
                </c:pt>
                <c:pt idx="6706">
                  <c:v>41.884849387061799</c:v>
                </c:pt>
                <c:pt idx="6707">
                  <c:v>41.804622756773298</c:v>
                </c:pt>
                <c:pt idx="6708">
                  <c:v>41.7245307076033</c:v>
                </c:pt>
                <c:pt idx="6709">
                  <c:v>41.644573050595703</c:v>
                </c:pt>
                <c:pt idx="6710">
                  <c:v>41.564749597000002</c:v>
                </c:pt>
                <c:pt idx="6711">
                  <c:v>41.485060158271899</c:v>
                </c:pt>
                <c:pt idx="6712">
                  <c:v>41.405504546072002</c:v>
                </c:pt>
                <c:pt idx="6713">
                  <c:v>41.3260825722666</c:v>
                </c:pt>
                <c:pt idx="6714">
                  <c:v>41.246794048927498</c:v>
                </c:pt>
                <c:pt idx="6715">
                  <c:v>41.167638788331899</c:v>
                </c:pt>
                <c:pt idx="6716">
                  <c:v>41.088616602960798</c:v>
                </c:pt>
                <c:pt idx="6717">
                  <c:v>41.009727305501002</c:v>
                </c:pt>
                <c:pt idx="6718">
                  <c:v>40.930970708844001</c:v>
                </c:pt>
                <c:pt idx="6719">
                  <c:v>40.852346626085101</c:v>
                </c:pt>
                <c:pt idx="6720">
                  <c:v>40.773854870524403</c:v>
                </c:pt>
                <c:pt idx="6721">
                  <c:v>40.695495255666202</c:v>
                </c:pt>
                <c:pt idx="6722">
                  <c:v>40.617267595218699</c:v>
                </c:pt>
                <c:pt idx="6723">
                  <c:v>40.539171703094198</c:v>
                </c:pt>
                <c:pt idx="6724">
                  <c:v>40.4612073934085</c:v>
                </c:pt>
                <c:pt idx="6725">
                  <c:v>40.383374480480398</c:v>
                </c:pt>
                <c:pt idx="6726">
                  <c:v>40.305672778833902</c:v>
                </c:pt>
                <c:pt idx="6727">
                  <c:v>40.228102103194097</c:v>
                </c:pt>
                <c:pt idx="6728">
                  <c:v>40.150662268490699</c:v>
                </c:pt>
                <c:pt idx="6729">
                  <c:v>40.073353089856099</c:v>
                </c:pt>
                <c:pt idx="6730">
                  <c:v>39.996174382624602</c:v>
                </c:pt>
                <c:pt idx="6731">
                  <c:v>39.919125962334299</c:v>
                </c:pt>
                <c:pt idx="6732">
                  <c:v>39.842207644725498</c:v>
                </c:pt>
                <c:pt idx="6733">
                  <c:v>39.765419245740198</c:v>
                </c:pt>
                <c:pt idx="6734">
                  <c:v>39.688760581523198</c:v>
                </c:pt>
                <c:pt idx="6735">
                  <c:v>39.612231468421001</c:v>
                </c:pt>
                <c:pt idx="6736">
                  <c:v>39.535831722982699</c:v>
                </c:pt>
                <c:pt idx="6737">
                  <c:v>39.459561161958298</c:v>
                </c:pt>
                <c:pt idx="6738">
                  <c:v>39.383419602299298</c:v>
                </c:pt>
                <c:pt idx="6739">
                  <c:v>39.307406861159798</c:v>
                </c:pt>
                <c:pt idx="6740">
                  <c:v>39.2315227558937</c:v>
                </c:pt>
                <c:pt idx="6741">
                  <c:v>39.155767104057098</c:v>
                </c:pt>
                <c:pt idx="6742">
                  <c:v>39.080139723406397</c:v>
                </c:pt>
                <c:pt idx="6743">
                  <c:v>39.004640431899098</c:v>
                </c:pt>
                <c:pt idx="6744">
                  <c:v>38.929269047693303</c:v>
                </c:pt>
                <c:pt idx="6745">
                  <c:v>38.8540253891478</c:v>
                </c:pt>
                <c:pt idx="6746">
                  <c:v>38.778909274821402</c:v>
                </c:pt>
                <c:pt idx="6747">
                  <c:v>38.703920523473201</c:v>
                </c:pt>
                <c:pt idx="6748">
                  <c:v>38.629058954062401</c:v>
                </c:pt>
                <c:pt idx="6749">
                  <c:v>38.554324385748899</c:v>
                </c:pt>
                <c:pt idx="6750">
                  <c:v>38.479716637890803</c:v>
                </c:pt>
                <c:pt idx="6751">
                  <c:v>38.405235530046497</c:v>
                </c:pt>
                <c:pt idx="6752">
                  <c:v>38.330880881974601</c:v>
                </c:pt>
                <c:pt idx="6753">
                  <c:v>38.256652513631501</c:v>
                </c:pt>
                <c:pt idx="6754">
                  <c:v>38.182550245173999</c:v>
                </c:pt>
                <c:pt idx="6755">
                  <c:v>38.108573896957701</c:v>
                </c:pt>
                <c:pt idx="6756">
                  <c:v>38.034723289536402</c:v>
                </c:pt>
                <c:pt idx="6757">
                  <c:v>37.9609982436629</c:v>
                </c:pt>
                <c:pt idx="6758">
                  <c:v>37.887398580288803</c:v>
                </c:pt>
                <c:pt idx="6759">
                  <c:v>37.813924120564103</c:v>
                </c:pt>
                <c:pt idx="6760">
                  <c:v>37.740574685836101</c:v>
                </c:pt>
                <c:pt idx="6761">
                  <c:v>37.6673500976515</c:v>
                </c:pt>
                <c:pt idx="6762">
                  <c:v>37.594250177753999</c:v>
                </c:pt>
                <c:pt idx="6763">
                  <c:v>37.521274748085403</c:v>
                </c:pt>
                <c:pt idx="6764">
                  <c:v>37.448423630785598</c:v>
                </c:pt>
                <c:pt idx="6765">
                  <c:v>37.375696648191102</c:v>
                </c:pt>
                <c:pt idx="6766">
                  <c:v>37.303093622836002</c:v>
                </c:pt>
                <c:pt idx="6767">
                  <c:v>37.230614377452198</c:v>
                </c:pt>
                <c:pt idx="6768">
                  <c:v>37.158258734967802</c:v>
                </c:pt>
                <c:pt idx="6769">
                  <c:v>37.086026518508</c:v>
                </c:pt>
                <c:pt idx="6770">
                  <c:v>37.013917551395302</c:v>
                </c:pt>
                <c:pt idx="6771">
                  <c:v>36.941931657147599</c:v>
                </c:pt>
                <c:pt idx="6772">
                  <c:v>36.870068659480502</c:v>
                </c:pt>
                <c:pt idx="6773">
                  <c:v>36.798328382305598</c:v>
                </c:pt>
                <c:pt idx="6774">
                  <c:v>36.726710649729299</c:v>
                </c:pt>
                <c:pt idx="6775">
                  <c:v>36.6552152860558</c:v>
                </c:pt>
                <c:pt idx="6776">
                  <c:v>36.5838421157843</c:v>
                </c:pt>
                <c:pt idx="6777">
                  <c:v>36.512590963609902</c:v>
                </c:pt>
                <c:pt idx="6778">
                  <c:v>36.441461654422</c:v>
                </c:pt>
                <c:pt idx="6779">
                  <c:v>36.3704540133078</c:v>
                </c:pt>
                <c:pt idx="6780">
                  <c:v>36.299567865547502</c:v>
                </c:pt>
                <c:pt idx="6781">
                  <c:v>36.228803036617499</c:v>
                </c:pt>
                <c:pt idx="6782">
                  <c:v>36.158159352188598</c:v>
                </c:pt>
                <c:pt idx="6783">
                  <c:v>36.087636638127101</c:v>
                </c:pt>
                <c:pt idx="6784">
                  <c:v>36.0172347204931</c:v>
                </c:pt>
                <c:pt idx="6785">
                  <c:v>35.9469534255418</c:v>
                </c:pt>
                <c:pt idx="6786">
                  <c:v>35.876792579722</c:v>
                </c:pt>
                <c:pt idx="6787">
                  <c:v>35.806752009677702</c:v>
                </c:pt>
                <c:pt idx="6788">
                  <c:v>35.7368315422462</c:v>
                </c:pt>
                <c:pt idx="6789">
                  <c:v>35.667031004458998</c:v>
                </c:pt>
                <c:pt idx="6790">
                  <c:v>35.597350223541497</c:v>
                </c:pt>
                <c:pt idx="6791">
                  <c:v>35.527789026911698</c:v>
                </c:pt>
                <c:pt idx="6792">
                  <c:v>35.458347242182299</c:v>
                </c:pt>
                <c:pt idx="6793">
                  <c:v>35.389024697158597</c:v>
                </c:pt>
                <c:pt idx="6794">
                  <c:v>35.319821219839099</c:v>
                </c:pt>
                <c:pt idx="6795">
                  <c:v>35.250736638415802</c:v>
                </c:pt>
                <c:pt idx="6796">
                  <c:v>35.181770781272597</c:v>
                </c:pt>
                <c:pt idx="6797">
                  <c:v>35.112923476987</c:v>
                </c:pt>
                <c:pt idx="6798">
                  <c:v>35.044194554328598</c:v>
                </c:pt>
                <c:pt idx="6799">
                  <c:v>34.975583842259603</c:v>
                </c:pt>
                <c:pt idx="6800">
                  <c:v>34.907091169934198</c:v>
                </c:pt>
                <c:pt idx="6801">
                  <c:v>34.838716366699103</c:v>
                </c:pt>
                <c:pt idx="6802">
                  <c:v>34.7704592620928</c:v>
                </c:pt>
                <c:pt idx="6803">
                  <c:v>34.702319685845303</c:v>
                </c:pt>
                <c:pt idx="6804">
                  <c:v>34.634297467878703</c:v>
                </c:pt>
                <c:pt idx="6805">
                  <c:v>34.566392438306003</c:v>
                </c:pt>
                <c:pt idx="6806">
                  <c:v>34.498604427432497</c:v>
                </c:pt>
                <c:pt idx="6807">
                  <c:v>34.430933265754099</c:v>
                </c:pt>
                <c:pt idx="6808">
                  <c:v>34.363378783958098</c:v>
                </c:pt>
                <c:pt idx="6809">
                  <c:v>34.295940812922296</c:v>
                </c:pt>
                <c:pt idx="6810">
                  <c:v>34.228619183715701</c:v>
                </c:pt>
                <c:pt idx="6811">
                  <c:v>34.161413727597498</c:v>
                </c:pt>
                <c:pt idx="6812">
                  <c:v>34.094324276018298</c:v>
                </c:pt>
                <c:pt idx="6813">
                  <c:v>34.0273506606175</c:v>
                </c:pt>
                <c:pt idx="6814">
                  <c:v>33.960492713226401</c:v>
                </c:pt>
                <c:pt idx="6815">
                  <c:v>33.893750265865101</c:v>
                </c:pt>
                <c:pt idx="6816">
                  <c:v>33.827123150744399</c:v>
                </c:pt>
                <c:pt idx="6817">
                  <c:v>33.7606112002644</c:v>
                </c:pt>
                <c:pt idx="6818">
                  <c:v>33.6942142470145</c:v>
                </c:pt>
                <c:pt idx="6819">
                  <c:v>33.627932123774698</c:v>
                </c:pt>
                <c:pt idx="6820">
                  <c:v>33.561764663513301</c:v>
                </c:pt>
                <c:pt idx="6821">
                  <c:v>33.495711699388302</c:v>
                </c:pt>
                <c:pt idx="6822">
                  <c:v>33.4297730647462</c:v>
                </c:pt>
                <c:pt idx="6823">
                  <c:v>33.363948593122799</c:v>
                </c:pt>
                <c:pt idx="6824">
                  <c:v>33.2982381182428</c:v>
                </c:pt>
                <c:pt idx="6825">
                  <c:v>33.232641474018799</c:v>
                </c:pt>
                <c:pt idx="6826">
                  <c:v>33.167158494552801</c:v>
                </c:pt>
                <c:pt idx="6827">
                  <c:v>33.101789014134098</c:v>
                </c:pt>
                <c:pt idx="6828">
                  <c:v>33.036532867241</c:v>
                </c:pt>
                <c:pt idx="6829">
                  <c:v>32.9713898885392</c:v>
                </c:pt>
                <c:pt idx="6830">
                  <c:v>32.906359912882799</c:v>
                </c:pt>
                <c:pt idx="6831">
                  <c:v>32.841442775312899</c:v>
                </c:pt>
                <c:pt idx="6832">
                  <c:v>32.776638311059202</c:v>
                </c:pt>
                <c:pt idx="6833">
                  <c:v>32.711946355537499</c:v>
                </c:pt>
                <c:pt idx="6834">
                  <c:v>32.647366744352198</c:v>
                </c:pt>
                <c:pt idx="6835">
                  <c:v>32.582899313294</c:v>
                </c:pt>
                <c:pt idx="6836">
                  <c:v>32.518543898340504</c:v>
                </c:pt>
                <c:pt idx="6837">
                  <c:v>32.4543003356575</c:v>
                </c:pt>
                <c:pt idx="6838">
                  <c:v>32.3901684615957</c:v>
                </c:pt>
                <c:pt idx="6839">
                  <c:v>32.326148112692898</c:v>
                </c:pt>
                <c:pt idx="6840">
                  <c:v>32.262239125674299</c:v>
                </c:pt>
                <c:pt idx="6841">
                  <c:v>32.198441337450397</c:v>
                </c:pt>
                <c:pt idx="6842">
                  <c:v>32.134754585117697</c:v>
                </c:pt>
                <c:pt idx="6843">
                  <c:v>32.071178705959902</c:v>
                </c:pt>
                <c:pt idx="6844">
                  <c:v>32.0077135374449</c:v>
                </c:pt>
                <c:pt idx="6845">
                  <c:v>31.9443589172269</c:v>
                </c:pt>
                <c:pt idx="6846">
                  <c:v>31.881114683146802</c:v>
                </c:pt>
                <c:pt idx="6847">
                  <c:v>31.817980673229101</c:v>
                </c:pt>
                <c:pt idx="6848">
                  <c:v>31.7549567256847</c:v>
                </c:pt>
                <c:pt idx="6849">
                  <c:v>31.6920426789091</c:v>
                </c:pt>
                <c:pt idx="6850">
                  <c:v>31.6292383714833</c:v>
                </c:pt>
                <c:pt idx="6851">
                  <c:v>31.566543642172999</c:v>
                </c:pt>
                <c:pt idx="6852">
                  <c:v>31.503958329927801</c:v>
                </c:pt>
                <c:pt idx="6853">
                  <c:v>31.441482273882801</c:v>
                </c:pt>
                <c:pt idx="6854">
                  <c:v>31.379115313356898</c:v>
                </c:pt>
                <c:pt idx="6855">
                  <c:v>31.3168572878538</c:v>
                </c:pt>
                <c:pt idx="6856">
                  <c:v>31.254708037060901</c:v>
                </c:pt>
                <c:pt idx="6857">
                  <c:v>31.1926674008497</c:v>
                </c:pt>
                <c:pt idx="6858">
                  <c:v>31.1307352192755</c:v>
                </c:pt>
                <c:pt idx="6859">
                  <c:v>31.0689113325768</c:v>
                </c:pt>
                <c:pt idx="6860">
                  <c:v>31.0071955811772</c:v>
                </c:pt>
                <c:pt idx="6861">
                  <c:v>30.945587805681601</c:v>
                </c:pt>
                <c:pt idx="6862">
                  <c:v>30.884087846879599</c:v>
                </c:pt>
                <c:pt idx="6863">
                  <c:v>30.8226955457441</c:v>
                </c:pt>
                <c:pt idx="6864">
                  <c:v>30.7614107434289</c:v>
                </c:pt>
                <c:pt idx="6865">
                  <c:v>30.700233281273601</c:v>
                </c:pt>
                <c:pt idx="6866">
                  <c:v>30.6391630007979</c:v>
                </c:pt>
                <c:pt idx="6867">
                  <c:v>30.578199743706001</c:v>
                </c:pt>
                <c:pt idx="6868">
                  <c:v>30.5173433518829</c:v>
                </c:pt>
                <c:pt idx="6869">
                  <c:v>30.456593667396699</c:v>
                </c:pt>
                <c:pt idx="6870">
                  <c:v>30.3959505324977</c:v>
                </c:pt>
                <c:pt idx="6871">
                  <c:v>30.335413789617999</c:v>
                </c:pt>
                <c:pt idx="6872">
                  <c:v>30.2749832813711</c:v>
                </c:pt>
                <c:pt idx="6873">
                  <c:v>30.214658850552802</c:v>
                </c:pt>
                <c:pt idx="6874">
                  <c:v>30.1544403401404</c:v>
                </c:pt>
                <c:pt idx="6875">
                  <c:v>30.094327593292402</c:v>
                </c:pt>
                <c:pt idx="6876">
                  <c:v>30.0343204533484</c:v>
                </c:pt>
                <c:pt idx="6877">
                  <c:v>29.974418763829</c:v>
                </c:pt>
                <c:pt idx="6878">
                  <c:v>29.914622368436799</c:v>
                </c:pt>
                <c:pt idx="6879">
                  <c:v>29.854931111054</c:v>
                </c:pt>
                <c:pt idx="6880">
                  <c:v>29.795344835744601</c:v>
                </c:pt>
                <c:pt idx="6881">
                  <c:v>29.735863386751699</c:v>
                </c:pt>
                <c:pt idx="6882">
                  <c:v>29.676486608500301</c:v>
                </c:pt>
                <c:pt idx="6883">
                  <c:v>29.617214345594999</c:v>
                </c:pt>
                <c:pt idx="6884">
                  <c:v>29.558046442820199</c:v>
                </c:pt>
                <c:pt idx="6885">
                  <c:v>29.498982745141099</c:v>
                </c:pt>
                <c:pt idx="6886">
                  <c:v>29.440023097702301</c:v>
                </c:pt>
                <c:pt idx="6887">
                  <c:v>29.381167345828</c:v>
                </c:pt>
                <c:pt idx="6888">
                  <c:v>29.322415335022399</c:v>
                </c:pt>
                <c:pt idx="6889">
                  <c:v>29.263766910968201</c:v>
                </c:pt>
                <c:pt idx="6890">
                  <c:v>29.205221919528501</c:v>
                </c:pt>
                <c:pt idx="6891">
                  <c:v>29.1467802067449</c:v>
                </c:pt>
                <c:pt idx="6892">
                  <c:v>29.088441618837699</c:v>
                </c:pt>
                <c:pt idx="6893">
                  <c:v>29.030206002207599</c:v>
                </c:pt>
                <c:pt idx="6894">
                  <c:v>28.972073203432</c:v>
                </c:pt>
                <c:pt idx="6895">
                  <c:v>28.914043069268299</c:v>
                </c:pt>
                <c:pt idx="6896">
                  <c:v>28.856115446651799</c:v>
                </c:pt>
                <c:pt idx="6897">
                  <c:v>28.798290182696</c:v>
                </c:pt>
                <c:pt idx="6898">
                  <c:v>28.7405671246926</c:v>
                </c:pt>
                <c:pt idx="6899">
                  <c:v>28.682946120111801</c:v>
                </c:pt>
                <c:pt idx="6900">
                  <c:v>28.6254270166014</c:v>
                </c:pt>
                <c:pt idx="6901">
                  <c:v>28.568009661986402</c:v>
                </c:pt>
                <c:pt idx="6902">
                  <c:v>28.510693904269999</c:v>
                </c:pt>
                <c:pt idx="6903">
                  <c:v>28.453479591632998</c:v>
                </c:pt>
                <c:pt idx="6904">
                  <c:v>28.3963665724329</c:v>
                </c:pt>
                <c:pt idx="6905">
                  <c:v>28.339354695204801</c:v>
                </c:pt>
                <c:pt idx="6906">
                  <c:v>28.282443808661199</c:v>
                </c:pt>
                <c:pt idx="6907">
                  <c:v>28.225633761690599</c:v>
                </c:pt>
                <c:pt idx="6908">
                  <c:v>28.168924403358901</c:v>
                </c:pt>
                <c:pt idx="6909">
                  <c:v>28.112315582908199</c:v>
                </c:pt>
                <c:pt idx="6910">
                  <c:v>28.055807149757701</c:v>
                </c:pt>
                <c:pt idx="6911">
                  <c:v>27.999398953502599</c:v>
                </c:pt>
                <c:pt idx="6912">
                  <c:v>27.943090843914</c:v>
                </c:pt>
                <c:pt idx="6913">
                  <c:v>27.886882670939599</c:v>
                </c:pt>
                <c:pt idx="6914">
                  <c:v>27.830774284702201</c:v>
                </c:pt>
                <c:pt idx="6915">
                  <c:v>27.774765535501999</c:v>
                </c:pt>
                <c:pt idx="6916">
                  <c:v>27.718856273812801</c:v>
                </c:pt>
                <c:pt idx="6917">
                  <c:v>27.6630463502858</c:v>
                </c:pt>
                <c:pt idx="6918">
                  <c:v>27.607335615745999</c:v>
                </c:pt>
                <c:pt idx="6919">
                  <c:v>27.5517239211947</c:v>
                </c:pt>
                <c:pt idx="6920">
                  <c:v>27.4962111178078</c:v>
                </c:pt>
                <c:pt idx="6921">
                  <c:v>27.440797056936201</c:v>
                </c:pt>
                <c:pt idx="6922">
                  <c:v>27.385481590105599</c:v>
                </c:pt>
                <c:pt idx="6923">
                  <c:v>27.330264569016801</c:v>
                </c:pt>
                <c:pt idx="6924">
                  <c:v>27.275145845544401</c:v>
                </c:pt>
                <c:pt idx="6925">
                  <c:v>27.2201252717385</c:v>
                </c:pt>
                <c:pt idx="6926">
                  <c:v>27.165202699822</c:v>
                </c:pt>
                <c:pt idx="6927">
                  <c:v>27.110377982193199</c:v>
                </c:pt>
                <c:pt idx="6928">
                  <c:v>27.0556509714234</c:v>
                </c:pt>
                <c:pt idx="6929">
                  <c:v>27.0010215202587</c:v>
                </c:pt>
                <c:pt idx="6930">
                  <c:v>26.946489481617899</c:v>
                </c:pt>
                <c:pt idx="6931">
                  <c:v>26.8920547085946</c:v>
                </c:pt>
                <c:pt idx="6932">
                  <c:v>26.837717054454799</c:v>
                </c:pt>
                <c:pt idx="6933">
                  <c:v>26.783476372637899</c:v>
                </c:pt>
                <c:pt idx="6934">
                  <c:v>26.7293325167572</c:v>
                </c:pt>
                <c:pt idx="6935">
                  <c:v>26.675285340597899</c:v>
                </c:pt>
                <c:pt idx="6936">
                  <c:v>26.621334698119199</c:v>
                </c:pt>
                <c:pt idx="6937">
                  <c:v>26.5674804434523</c:v>
                </c:pt>
                <c:pt idx="6938">
                  <c:v>26.513722430901399</c:v>
                </c:pt>
                <c:pt idx="6939">
                  <c:v>26.460060514943098</c:v>
                </c:pt>
                <c:pt idx="6940">
                  <c:v>26.406494550225901</c:v>
                </c:pt>
                <c:pt idx="6941">
                  <c:v>26.353024391571001</c:v>
                </c:pt>
                <c:pt idx="6942">
                  <c:v>26.299649893971299</c:v>
                </c:pt>
                <c:pt idx="6943">
                  <c:v>26.246370912592599</c:v>
                </c:pt>
                <c:pt idx="6944">
                  <c:v>26.193187302770902</c:v>
                </c:pt>
                <c:pt idx="6945">
                  <c:v>26.140098920014999</c:v>
                </c:pt>
                <c:pt idx="6946">
                  <c:v>26.0871056200046</c:v>
                </c:pt>
                <c:pt idx="6947">
                  <c:v>26.034207258591401</c:v>
                </c:pt>
                <c:pt idx="6948">
                  <c:v>25.981403691797901</c:v>
                </c:pt>
                <c:pt idx="6949">
                  <c:v>25.9286947758177</c:v>
                </c:pt>
                <c:pt idx="6950">
                  <c:v>25.876080367015199</c:v>
                </c:pt>
                <c:pt idx="6951">
                  <c:v>25.823560321926401</c:v>
                </c:pt>
                <c:pt idx="6952">
                  <c:v>25.771134497257201</c:v>
                </c:pt>
                <c:pt idx="6953">
                  <c:v>25.718802749884102</c:v>
                </c:pt>
                <c:pt idx="6954">
                  <c:v>25.666564936854201</c:v>
                </c:pt>
                <c:pt idx="6955">
                  <c:v>25.614420915385502</c:v>
                </c:pt>
                <c:pt idx="6956">
                  <c:v>25.562370542864802</c:v>
                </c:pt>
                <c:pt idx="6957">
                  <c:v>25.5104136768499</c:v>
                </c:pt>
                <c:pt idx="6958">
                  <c:v>25.458550175068702</c:v>
                </c:pt>
                <c:pt idx="6959">
                  <c:v>25.406779895417699</c:v>
                </c:pt>
                <c:pt idx="6960">
                  <c:v>25.355102695964099</c:v>
                </c:pt>
                <c:pt idx="6961">
                  <c:v>25.303518434943701</c:v>
                </c:pt>
                <c:pt idx="6962">
                  <c:v>25.2520269707626</c:v>
                </c:pt>
                <c:pt idx="6963">
                  <c:v>25.2006281619948</c:v>
                </c:pt>
                <c:pt idx="6964">
                  <c:v>25.149321867384799</c:v>
                </c:pt>
                <c:pt idx="6965">
                  <c:v>25.098107945845101</c:v>
                </c:pt>
                <c:pt idx="6966">
                  <c:v>25.046986256457199</c:v>
                </c:pt>
                <c:pt idx="6967">
                  <c:v>24.995956658471201</c:v>
                </c:pt>
                <c:pt idx="6968">
                  <c:v>24.945019011305401</c:v>
                </c:pt>
                <c:pt idx="6969">
                  <c:v>24.8941731745475</c:v>
                </c:pt>
                <c:pt idx="6970">
                  <c:v>24.843419007951798</c:v>
                </c:pt>
                <c:pt idx="6971">
                  <c:v>24.792756371443101</c:v>
                </c:pt>
                <c:pt idx="6972">
                  <c:v>24.742185125111401</c:v>
                </c:pt>
                <c:pt idx="6973">
                  <c:v>24.691705129216398</c:v>
                </c:pt>
                <c:pt idx="6974">
                  <c:v>24.6413162441855</c:v>
                </c:pt>
                <c:pt idx="6975">
                  <c:v>24.591018330612201</c:v>
                </c:pt>
                <c:pt idx="6976">
                  <c:v>24.540811249259001</c:v>
                </c:pt>
                <c:pt idx="6977">
                  <c:v>24.490694861054799</c:v>
                </c:pt>
                <c:pt idx="6978">
                  <c:v>24.440669027096199</c:v>
                </c:pt>
                <c:pt idx="6979">
                  <c:v>24.3907336086463</c:v>
                </c:pt>
                <c:pt idx="6980">
                  <c:v>24.340888467135301</c:v>
                </c:pt>
                <c:pt idx="6981">
                  <c:v>24.291133464160701</c:v>
                </c:pt>
                <c:pt idx="6982">
                  <c:v>24.241468461485201</c:v>
                </c:pt>
                <c:pt idx="6983">
                  <c:v>24.1918933210397</c:v>
                </c:pt>
                <c:pt idx="6984">
                  <c:v>24.142407904920699</c:v>
                </c:pt>
                <c:pt idx="6985">
                  <c:v>24.093012075390401</c:v>
                </c:pt>
                <c:pt idx="6986">
                  <c:v>24.043705694877499</c:v>
                </c:pt>
                <c:pt idx="6987">
                  <c:v>23.994488625977102</c:v>
                </c:pt>
                <c:pt idx="6988">
                  <c:v>23.9453607314496</c:v>
                </c:pt>
                <c:pt idx="6989">
                  <c:v>23.896321874221002</c:v>
                </c:pt>
                <c:pt idx="6990">
                  <c:v>23.8473719173831</c:v>
                </c:pt>
                <c:pt idx="6991">
                  <c:v>23.798510724193299</c:v>
                </c:pt>
                <c:pt idx="6992">
                  <c:v>23.749738158073601</c:v>
                </c:pt>
                <c:pt idx="6993">
                  <c:v>23.701054082612099</c:v>
                </c:pt>
                <c:pt idx="6994">
                  <c:v>23.652458361560701</c:v>
                </c:pt>
                <c:pt idx="6995">
                  <c:v>23.603950858837599</c:v>
                </c:pt>
                <c:pt idx="6996">
                  <c:v>23.555531438524401</c:v>
                </c:pt>
                <c:pt idx="6997">
                  <c:v>23.5071999648681</c:v>
                </c:pt>
                <c:pt idx="6998">
                  <c:v>23.458956302279599</c:v>
                </c:pt>
                <c:pt idx="6999">
                  <c:v>23.410800315335401</c:v>
                </c:pt>
                <c:pt idx="7000">
                  <c:v>23.362731868774201</c:v>
                </c:pt>
                <c:pt idx="7001">
                  <c:v>23.314750827500799</c:v>
                </c:pt>
                <c:pt idx="7002">
                  <c:v>23.266857056582399</c:v>
                </c:pt>
                <c:pt idx="7003">
                  <c:v>23.219050421250898</c:v>
                </c:pt>
                <c:pt idx="7004">
                  <c:v>23.171330786901599</c:v>
                </c:pt>
                <c:pt idx="7005">
                  <c:v>23.123698019093201</c:v>
                </c:pt>
                <c:pt idx="7006">
                  <c:v>23.076151983547899</c:v>
                </c:pt>
                <c:pt idx="7007">
                  <c:v>23.028692546151401</c:v>
                </c:pt>
                <c:pt idx="7008">
                  <c:v>22.981319572952199</c:v>
                </c:pt>
                <c:pt idx="7009">
                  <c:v>22.9340329301622</c:v>
                </c:pt>
                <c:pt idx="7010">
                  <c:v>22.886832484155502</c:v>
                </c:pt>
                <c:pt idx="7011">
                  <c:v>22.839718101469099</c:v>
                </c:pt>
                <c:pt idx="7012">
                  <c:v>22.792689648803901</c:v>
                </c:pt>
                <c:pt idx="7013">
                  <c:v>22.7457469930211</c:v>
                </c:pt>
                <c:pt idx="7014">
                  <c:v>22.698890001145902</c:v>
                </c:pt>
                <c:pt idx="7015">
                  <c:v>22.6521185403655</c:v>
                </c:pt>
                <c:pt idx="7016">
                  <c:v>22.605432478028298</c:v>
                </c:pt>
                <c:pt idx="7017">
                  <c:v>22.558831681645501</c:v>
                </c:pt>
                <c:pt idx="7018">
                  <c:v>22.5123160188894</c:v>
                </c:pt>
                <c:pt idx="7019">
                  <c:v>22.4658853575948</c:v>
                </c:pt>
                <c:pt idx="7020">
                  <c:v>22.4195395657575</c:v>
                </c:pt>
                <c:pt idx="7021">
                  <c:v>22.3732785115346</c:v>
                </c:pt>
                <c:pt idx="7022">
                  <c:v>22.327102063244801</c:v>
                </c:pt>
                <c:pt idx="7023">
                  <c:v>22.281010089368301</c:v>
                </c:pt>
                <c:pt idx="7024">
                  <c:v>22.2350024585452</c:v>
                </c:pt>
                <c:pt idx="7025">
                  <c:v>22.189079039577301</c:v>
                </c:pt>
                <c:pt idx="7026">
                  <c:v>22.143239701427301</c:v>
                </c:pt>
                <c:pt idx="7027">
                  <c:v>22.097484313217901</c:v>
                </c:pt>
                <c:pt idx="7028">
                  <c:v>22.0518127442331</c:v>
                </c:pt>
                <c:pt idx="7029">
                  <c:v>22.006224863916</c:v>
                </c:pt>
                <c:pt idx="7030">
                  <c:v>21.960720541871201</c:v>
                </c:pt>
                <c:pt idx="7031">
                  <c:v>21.915299647862401</c:v>
                </c:pt>
                <c:pt idx="7032">
                  <c:v>21.869962051814198</c:v>
                </c:pt>
                <c:pt idx="7033">
                  <c:v>21.824707623810301</c:v>
                </c:pt>
                <c:pt idx="7034">
                  <c:v>21.779536234094699</c:v>
                </c:pt>
                <c:pt idx="7035">
                  <c:v>21.734447753069801</c:v>
                </c:pt>
                <c:pt idx="7036">
                  <c:v>21.689442051298901</c:v>
                </c:pt>
                <c:pt idx="7037">
                  <c:v>21.644518999503699</c:v>
                </c:pt>
                <c:pt idx="7038">
                  <c:v>21.599678468565099</c:v>
                </c:pt>
                <c:pt idx="7039">
                  <c:v>21.554920329523402</c:v>
                </c:pt>
                <c:pt idx="7040">
                  <c:v>21.510244453577702</c:v>
                </c:pt>
                <c:pt idx="7041">
                  <c:v>21.465650712086099</c:v>
                </c:pt>
                <c:pt idx="7042">
                  <c:v>21.421138976564201</c:v>
                </c:pt>
                <c:pt idx="7043">
                  <c:v>21.376709118687799</c:v>
                </c:pt>
                <c:pt idx="7044">
                  <c:v>21.3323610102894</c:v>
                </c:pt>
                <c:pt idx="7045">
                  <c:v>21.288094523361199</c:v>
                </c:pt>
                <c:pt idx="7046">
                  <c:v>21.243909530053099</c:v>
                </c:pt>
                <c:pt idx="7047">
                  <c:v>21.199805902671802</c:v>
                </c:pt>
                <c:pt idx="7048">
                  <c:v>21.155783513684099</c:v>
                </c:pt>
                <c:pt idx="7049">
                  <c:v>21.111842235712299</c:v>
                </c:pt>
                <c:pt idx="7050">
                  <c:v>21.067981941537401</c:v>
                </c:pt>
                <c:pt idx="7051">
                  <c:v>21.0242025040979</c:v>
                </c:pt>
                <c:pt idx="7052">
                  <c:v>20.980503796489401</c:v>
                </c:pt>
                <c:pt idx="7053">
                  <c:v>20.936885691964701</c:v>
                </c:pt>
                <c:pt idx="7054">
                  <c:v>20.8933480639339</c:v>
                </c:pt>
                <c:pt idx="7055">
                  <c:v>20.849890785963598</c:v>
                </c:pt>
                <c:pt idx="7056">
                  <c:v>20.8065137317775</c:v>
                </c:pt>
                <c:pt idx="7057">
                  <c:v>20.763216775256101</c:v>
                </c:pt>
                <c:pt idx="7058">
                  <c:v>20.7199997904358</c:v>
                </c:pt>
                <c:pt idx="7059">
                  <c:v>20.676862651510799</c:v>
                </c:pt>
                <c:pt idx="7060">
                  <c:v>20.633805232829999</c:v>
                </c:pt>
                <c:pt idx="7061">
                  <c:v>20.5908274088989</c:v>
                </c:pt>
                <c:pt idx="7062">
                  <c:v>20.547929054379999</c:v>
                </c:pt>
                <c:pt idx="7063">
                  <c:v>20.5051100440906</c:v>
                </c:pt>
                <c:pt idx="7064">
                  <c:v>20.462370253004</c:v>
                </c:pt>
                <c:pt idx="7065">
                  <c:v>20.419709556249401</c:v>
                </c:pt>
                <c:pt idx="7066">
                  <c:v>20.377127829111402</c:v>
                </c:pt>
                <c:pt idx="7067">
                  <c:v>20.3346249470301</c:v>
                </c:pt>
                <c:pt idx="7068">
                  <c:v>20.292200785600102</c:v>
                </c:pt>
                <c:pt idx="7069">
                  <c:v>20.2498552205723</c:v>
                </c:pt>
                <c:pt idx="7070">
                  <c:v>20.207588127852102</c:v>
                </c:pt>
                <c:pt idx="7071">
                  <c:v>20.165399383499</c:v>
                </c:pt>
                <c:pt idx="7072">
                  <c:v>20.123288863728099</c:v>
                </c:pt>
                <c:pt idx="7073">
                  <c:v>20.081256444908998</c:v>
                </c:pt>
                <c:pt idx="7074">
                  <c:v>20.039302003566</c:v>
                </c:pt>
                <c:pt idx="7075">
                  <c:v>19.997425416376501</c:v>
                </c:pt>
                <c:pt idx="7076">
                  <c:v>19.955626560173801</c:v>
                </c:pt>
                <c:pt idx="7077">
                  <c:v>19.913905311943701</c:v>
                </c:pt>
                <c:pt idx="7078">
                  <c:v>19.872261548827201</c:v>
                </c:pt>
                <c:pt idx="7079">
                  <c:v>19.8306951481186</c:v>
                </c:pt>
                <c:pt idx="7080">
                  <c:v>19.789205987265898</c:v>
                </c:pt>
                <c:pt idx="7081">
                  <c:v>19.747793943870601</c:v>
                </c:pt>
                <c:pt idx="7082">
                  <c:v>19.706458895687401</c:v>
                </c:pt>
                <c:pt idx="7083">
                  <c:v>19.665200720625201</c:v>
                </c:pt>
                <c:pt idx="7084">
                  <c:v>19.624019296745001</c:v>
                </c:pt>
                <c:pt idx="7085">
                  <c:v>19.582914502261598</c:v>
                </c:pt>
                <c:pt idx="7086">
                  <c:v>19.541886215542199</c:v>
                </c:pt>
                <c:pt idx="7087">
                  <c:v>19.500934315107301</c:v>
                </c:pt>
                <c:pt idx="7088">
                  <c:v>19.4600586796297</c:v>
                </c:pt>
                <c:pt idx="7089">
                  <c:v>19.4192591879346</c:v>
                </c:pt>
                <c:pt idx="7090">
                  <c:v>19.3785357189998</c:v>
                </c:pt>
                <c:pt idx="7091">
                  <c:v>19.3378881519556</c:v>
                </c:pt>
                <c:pt idx="7092">
                  <c:v>19.2973163660842</c:v>
                </c:pt>
                <c:pt idx="7093">
                  <c:v>19.2568202408197</c:v>
                </c:pt>
                <c:pt idx="7094">
                  <c:v>19.2163996557478</c:v>
                </c:pt>
                <c:pt idx="7095">
                  <c:v>19.176054490607498</c:v>
                </c:pt>
                <c:pt idx="7096">
                  <c:v>19.135784625286998</c:v>
                </c:pt>
                <c:pt idx="7097">
                  <c:v>19.095589939828098</c:v>
                </c:pt>
                <c:pt idx="7098">
                  <c:v>19.0554703144232</c:v>
                </c:pt>
                <c:pt idx="7099">
                  <c:v>19.015425629415301</c:v>
                </c:pt>
                <c:pt idx="7100">
                  <c:v>18.9754557652996</c:v>
                </c:pt>
                <c:pt idx="7101">
                  <c:v>18.935560602721601</c:v>
                </c:pt>
                <c:pt idx="7102">
                  <c:v>18.895740022477899</c:v>
                </c:pt>
                <c:pt idx="7103">
                  <c:v>18.855993905516002</c:v>
                </c:pt>
                <c:pt idx="7104">
                  <c:v>18.816322132933401</c:v>
                </c:pt>
                <c:pt idx="7105">
                  <c:v>18.776724585978499</c:v>
                </c:pt>
                <c:pt idx="7106">
                  <c:v>18.737201146050101</c:v>
                </c:pt>
                <c:pt idx="7107">
                  <c:v>18.697751694697299</c:v>
                </c:pt>
                <c:pt idx="7108">
                  <c:v>18.658376113619099</c:v>
                </c:pt>
                <c:pt idx="7109">
                  <c:v>18.619074284663899</c:v>
                </c:pt>
                <c:pt idx="7110">
                  <c:v>18.579846089830902</c:v>
                </c:pt>
                <c:pt idx="7111">
                  <c:v>18.5406914112687</c:v>
                </c:pt>
                <c:pt idx="7112">
                  <c:v>18.501610131275701</c:v>
                </c:pt>
                <c:pt idx="7113">
                  <c:v>18.462602132298102</c:v>
                </c:pt>
                <c:pt idx="7114">
                  <c:v>18.423667296934202</c:v>
                </c:pt>
                <c:pt idx="7115">
                  <c:v>18.384805507929102</c:v>
                </c:pt>
                <c:pt idx="7116">
                  <c:v>18.3460166481788</c:v>
                </c:pt>
                <c:pt idx="7117">
                  <c:v>18.3073006007264</c:v>
                </c:pt>
                <c:pt idx="7118">
                  <c:v>18.268657248764999</c:v>
                </c:pt>
                <c:pt idx="7119">
                  <c:v>18.230086475636501</c:v>
                </c:pt>
                <c:pt idx="7120">
                  <c:v>18.191588164830598</c:v>
                </c:pt>
                <c:pt idx="7121">
                  <c:v>18.153162199986099</c:v>
                </c:pt>
                <c:pt idx="7122">
                  <c:v>18.114808464889901</c:v>
                </c:pt>
                <c:pt idx="7123">
                  <c:v>18.076526843476199</c:v>
                </c:pt>
                <c:pt idx="7124">
                  <c:v>18.038317219829199</c:v>
                </c:pt>
                <c:pt idx="7125">
                  <c:v>18.0001794781789</c:v>
                </c:pt>
                <c:pt idx="7126">
                  <c:v>17.962113502904501</c:v>
                </c:pt>
                <c:pt idx="7127">
                  <c:v>17.9241191785325</c:v>
                </c:pt>
                <c:pt idx="7128">
                  <c:v>17.886196389736401</c:v>
                </c:pt>
                <c:pt idx="7129">
                  <c:v>17.8483450213384</c:v>
                </c:pt>
                <c:pt idx="7130">
                  <c:v>17.810564958305999</c:v>
                </c:pt>
                <c:pt idx="7131">
                  <c:v>17.772856085755901</c:v>
                </c:pt>
                <c:pt idx="7132">
                  <c:v>17.735218288950598</c:v>
                </c:pt>
                <c:pt idx="7133">
                  <c:v>17.697651453300299</c:v>
                </c:pt>
                <c:pt idx="7134">
                  <c:v>17.6601554643604</c:v>
                </c:pt>
                <c:pt idx="7135">
                  <c:v>17.6227302078352</c:v>
                </c:pt>
                <c:pt idx="7136">
                  <c:v>17.585375569574001</c:v>
                </c:pt>
                <c:pt idx="7137">
                  <c:v>17.548091435572701</c:v>
                </c:pt>
                <c:pt idx="7138">
                  <c:v>17.5108776919738</c:v>
                </c:pt>
                <c:pt idx="7139">
                  <c:v>17.473734225065801</c:v>
                </c:pt>
                <c:pt idx="7140">
                  <c:v>17.436660921283298</c:v>
                </c:pt>
                <c:pt idx="7141">
                  <c:v>17.399657667206601</c:v>
                </c:pt>
                <c:pt idx="7142">
                  <c:v>17.3627243495622</c:v>
                </c:pt>
                <c:pt idx="7143">
                  <c:v>17.325860855221499</c:v>
                </c:pt>
                <c:pt idx="7144">
                  <c:v>17.2890670712017</c:v>
                </c:pt>
                <c:pt idx="7145">
                  <c:v>17.252342884666</c:v>
                </c:pt>
                <c:pt idx="7146">
                  <c:v>17.215688182922101</c:v>
                </c:pt>
                <c:pt idx="7147">
                  <c:v>17.179102853423501</c:v>
                </c:pt>
                <c:pt idx="7148">
                  <c:v>17.142586783767602</c:v>
                </c:pt>
                <c:pt idx="7149">
                  <c:v>17.1061398616975</c:v>
                </c:pt>
                <c:pt idx="7150">
                  <c:v>17.069761975101699</c:v>
                </c:pt>
                <c:pt idx="7151">
                  <c:v>17.033453012011901</c:v>
                </c:pt>
                <c:pt idx="7152">
                  <c:v>16.997212860605501</c:v>
                </c:pt>
                <c:pt idx="7153">
                  <c:v>16.961041409202998</c:v>
                </c:pt>
                <c:pt idx="7154">
                  <c:v>16.9249385462705</c:v>
                </c:pt>
                <c:pt idx="7155">
                  <c:v>16.8889041604175</c:v>
                </c:pt>
                <c:pt idx="7156">
                  <c:v>16.8529381403978</c:v>
                </c:pt>
                <c:pt idx="7157">
                  <c:v>16.817040375108601</c:v>
                </c:pt>
                <c:pt idx="7158">
                  <c:v>16.781210753591399</c:v>
                </c:pt>
                <c:pt idx="7159">
                  <c:v>16.745449165030902</c:v>
                </c:pt>
                <c:pt idx="7160">
                  <c:v>16.709755498755801</c:v>
                </c:pt>
                <c:pt idx="7161">
                  <c:v>16.674129644237102</c:v>
                </c:pt>
                <c:pt idx="7162">
                  <c:v>16.638571491090701</c:v>
                </c:pt>
                <c:pt idx="7163">
                  <c:v>16.603080929074299</c:v>
                </c:pt>
                <c:pt idx="7164">
                  <c:v>16.5676578480888</c:v>
                </c:pt>
                <c:pt idx="7165">
                  <c:v>16.5323021381788</c:v>
                </c:pt>
                <c:pt idx="7166">
                  <c:v>16.497013689530601</c:v>
                </c:pt>
                <c:pt idx="7167">
                  <c:v>16.461792392473601</c:v>
                </c:pt>
                <c:pt idx="7168">
                  <c:v>16.426638137479699</c:v>
                </c:pt>
                <c:pt idx="7169">
                  <c:v>16.3915508151632</c:v>
                </c:pt>
                <c:pt idx="7170">
                  <c:v>16.356530316280399</c:v>
                </c:pt>
                <c:pt idx="7171">
                  <c:v>16.321576531730098</c:v>
                </c:pt>
                <c:pt idx="7172">
                  <c:v>16.2866893525526</c:v>
                </c:pt>
                <c:pt idx="7173">
                  <c:v>16.2518686699303</c:v>
                </c:pt>
                <c:pt idx="7174">
                  <c:v>16.217114375187901</c:v>
                </c:pt>
                <c:pt idx="7175">
                  <c:v>16.182426359790899</c:v>
                </c:pt>
                <c:pt idx="7176">
                  <c:v>16.147804515346198</c:v>
                </c:pt>
                <c:pt idx="7177">
                  <c:v>16.1132487336032</c:v>
                </c:pt>
                <c:pt idx="7178">
                  <c:v>16.078758906451402</c:v>
                </c:pt>
                <c:pt idx="7179">
                  <c:v>16.044334925922001</c:v>
                </c:pt>
                <c:pt idx="7180">
                  <c:v>16.009976684186999</c:v>
                </c:pt>
                <c:pt idx="7181">
                  <c:v>15.975684073559201</c:v>
                </c:pt>
                <c:pt idx="7182">
                  <c:v>15.941456986492399</c:v>
                </c:pt>
                <c:pt idx="7183">
                  <c:v>15.907295315580599</c:v>
                </c:pt>
                <c:pt idx="7184">
                  <c:v>15.873198953558701</c:v>
                </c:pt>
                <c:pt idx="7185">
                  <c:v>15.8391677933023</c:v>
                </c:pt>
                <c:pt idx="7186">
                  <c:v>15.8052017278262</c:v>
                </c:pt>
                <c:pt idx="7187">
                  <c:v>15.7713006502863</c:v>
                </c:pt>
                <c:pt idx="7188">
                  <c:v>15.7374644539778</c:v>
                </c:pt>
                <c:pt idx="7189">
                  <c:v>15.703693032336201</c:v>
                </c:pt>
                <c:pt idx="7190">
                  <c:v>15.6699862789369</c:v>
                </c:pt>
                <c:pt idx="7191">
                  <c:v>15.6363440874945</c:v>
                </c:pt>
                <c:pt idx="7192">
                  <c:v>15.602766351863099</c:v>
                </c:pt>
                <c:pt idx="7193">
                  <c:v>15.5692529660367</c:v>
                </c:pt>
                <c:pt idx="7194">
                  <c:v>15.5358038241479</c:v>
                </c:pt>
                <c:pt idx="7195">
                  <c:v>15.502418820468799</c:v>
                </c:pt>
                <c:pt idx="7196">
                  <c:v>15.4690978494106</c:v>
                </c:pt>
                <c:pt idx="7197">
                  <c:v>15.435840805523201</c:v>
                </c:pt>
                <c:pt idx="7198">
                  <c:v>15.4026475834953</c:v>
                </c:pt>
                <c:pt idx="7199">
                  <c:v>15.369518078154</c:v>
                </c:pt>
                <c:pt idx="7200">
                  <c:v>15.336452184465299</c:v>
                </c:pt>
                <c:pt idx="7201">
                  <c:v>15.3034497975337</c:v>
                </c:pt>
                <c:pt idx="7202">
                  <c:v>15.2705108126013</c:v>
                </c:pt>
                <c:pt idx="7203">
                  <c:v>15.237635125048801</c:v>
                </c:pt>
                <c:pt idx="7204">
                  <c:v>15.204822630395199</c:v>
                </c:pt>
                <c:pt idx="7205">
                  <c:v>15.172073224296501</c:v>
                </c:pt>
                <c:pt idx="7206">
                  <c:v>15.1393868025473</c:v>
                </c:pt>
                <c:pt idx="7207">
                  <c:v>15.1067632610796</c:v>
                </c:pt>
                <c:pt idx="7208">
                  <c:v>15.0742024959626</c:v>
                </c:pt>
                <c:pt idx="7209">
                  <c:v>15.041704403403401</c:v>
                </c:pt>
                <c:pt idx="7210">
                  <c:v>15.0092688797462</c:v>
                </c:pt>
                <c:pt idx="7211">
                  <c:v>14.9768958214724</c:v>
                </c:pt>
                <c:pt idx="7212">
                  <c:v>14.9445851252</c:v>
                </c:pt>
                <c:pt idx="7213">
                  <c:v>14.9123366876843</c:v>
                </c:pt>
                <c:pt idx="7214">
                  <c:v>14.8801504058176</c:v>
                </c:pt>
                <c:pt idx="7215">
                  <c:v>14.8480261766287</c:v>
                </c:pt>
                <c:pt idx="7216">
                  <c:v>14.815963897282201</c:v>
                </c:pt>
                <c:pt idx="7217">
                  <c:v>14.783963465079999</c:v>
                </c:pt>
                <c:pt idx="7218">
                  <c:v>14.7520247774601</c:v>
                </c:pt>
                <c:pt idx="7219">
                  <c:v>14.720147731996899</c:v>
                </c:pt>
                <c:pt idx="7220">
                  <c:v>14.688332226400201</c:v>
                </c:pt>
                <c:pt idx="7221">
                  <c:v>14.656578158515799</c:v>
                </c:pt>
                <c:pt idx="7222">
                  <c:v>14.624885426326101</c:v>
                </c:pt>
                <c:pt idx="7223">
                  <c:v>14.593253927948</c:v>
                </c:pt>
                <c:pt idx="7224">
                  <c:v>14.561683561635499</c:v>
                </c:pt>
                <c:pt idx="7225">
                  <c:v>14.530174225776101</c:v>
                </c:pt>
                <c:pt idx="7226">
                  <c:v>14.4987258188944</c:v>
                </c:pt>
                <c:pt idx="7227">
                  <c:v>14.467338239648999</c:v>
                </c:pt>
                <c:pt idx="7228">
                  <c:v>14.4360113868341</c:v>
                </c:pt>
                <c:pt idx="7229">
                  <c:v>14.404745159378701</c:v>
                </c:pt>
                <c:pt idx="7230">
                  <c:v>14.373539456346499</c:v>
                </c:pt>
                <c:pt idx="7231">
                  <c:v>14.342394176936301</c:v>
                </c:pt>
                <c:pt idx="7232">
                  <c:v>14.3113092204813</c:v>
                </c:pt>
                <c:pt idx="7233">
                  <c:v>14.2802844864484</c:v>
                </c:pt>
                <c:pt idx="7234">
                  <c:v>14.249319874439999</c:v>
                </c:pt>
                <c:pt idx="7235">
                  <c:v>14.2184152841917</c:v>
                </c:pt>
                <c:pt idx="7236">
                  <c:v>14.187570615574399</c:v>
                </c:pt>
                <c:pt idx="7237">
                  <c:v>14.1567857685917</c:v>
                </c:pt>
                <c:pt idx="7238">
                  <c:v>14.1260606433815</c:v>
                </c:pt>
                <c:pt idx="7239">
                  <c:v>14.095395140215601</c:v>
                </c:pt>
                <c:pt idx="7240">
                  <c:v>14.0647891594997</c:v>
                </c:pt>
                <c:pt idx="7241">
                  <c:v>14.034242601771901</c:v>
                </c:pt>
                <c:pt idx="7242">
                  <c:v>14.0037553677047</c:v>
                </c:pt>
                <c:pt idx="7243">
                  <c:v>13.973327358103001</c:v>
                </c:pt>
                <c:pt idx="7244">
                  <c:v>13.9429584739056</c:v>
                </c:pt>
                <c:pt idx="7245">
                  <c:v>13.9126486161841</c:v>
                </c:pt>
                <c:pt idx="7246">
                  <c:v>13.882397686142401</c:v>
                </c:pt>
                <c:pt idx="7247">
                  <c:v>13.852205585117201</c:v>
                </c:pt>
                <c:pt idx="7248">
                  <c:v>13.822072214579</c:v>
                </c:pt>
                <c:pt idx="7249">
                  <c:v>13.791997476129399</c:v>
                </c:pt>
                <c:pt idx="7250">
                  <c:v>13.7619812715031</c:v>
                </c:pt>
                <c:pt idx="7251">
                  <c:v>13.732023502566401</c:v>
                </c:pt>
                <c:pt idx="7252">
                  <c:v>13.7021240713186</c:v>
                </c:pt>
                <c:pt idx="7253">
                  <c:v>13.6722828798904</c:v>
                </c:pt>
                <c:pt idx="7254">
                  <c:v>13.6424998305451</c:v>
                </c:pt>
                <c:pt idx="7255">
                  <c:v>13.6127748256767</c:v>
                </c:pt>
                <c:pt idx="7256">
                  <c:v>13.583107767811599</c:v>
                </c:pt>
                <c:pt idx="7257">
                  <c:v>13.553498559607799</c:v>
                </c:pt>
                <c:pt idx="7258">
                  <c:v>13.523947103853899</c:v>
                </c:pt>
                <c:pt idx="7259">
                  <c:v>13.4944533034706</c:v>
                </c:pt>
                <c:pt idx="7260">
                  <c:v>13.4650170615097</c:v>
                </c:pt>
                <c:pt idx="7261">
                  <c:v>13.4356382811534</c:v>
                </c:pt>
                <c:pt idx="7262">
                  <c:v>13.406316865715301</c:v>
                </c:pt>
                <c:pt idx="7263">
                  <c:v>13.377052718640201</c:v>
                </c:pt>
                <c:pt idx="7264">
                  <c:v>13.347845743502599</c:v>
                </c:pt>
                <c:pt idx="7265">
                  <c:v>13.318695844008399</c:v>
                </c:pt>
                <c:pt idx="7266">
                  <c:v>13.289602923993099</c:v>
                </c:pt>
                <c:pt idx="7267">
                  <c:v>13.2605668874236</c:v>
                </c:pt>
                <c:pt idx="7268">
                  <c:v>13.231587638396199</c:v>
                </c:pt>
                <c:pt idx="7269">
                  <c:v>13.202665081137299</c:v>
                </c:pt>
                <c:pt idx="7270">
                  <c:v>13.173799120003901</c:v>
                </c:pt>
                <c:pt idx="7271">
                  <c:v>13.1449896594817</c:v>
                </c:pt>
                <c:pt idx="7272">
                  <c:v>13.1162366041873</c:v>
                </c:pt>
                <c:pt idx="7273">
                  <c:v>13.0875398588661</c:v>
                </c:pt>
                <c:pt idx="7274">
                  <c:v>13.058899328393601</c:v>
                </c:pt>
                <c:pt idx="7275">
                  <c:v>13.030314917773699</c:v>
                </c:pt>
                <c:pt idx="7276">
                  <c:v>13.0017865321405</c:v>
                </c:pt>
                <c:pt idx="7277">
                  <c:v>12.9733140767565</c:v>
                </c:pt>
                <c:pt idx="7278">
                  <c:v>12.944897457013701</c:v>
                </c:pt>
                <c:pt idx="7279">
                  <c:v>12.916536578432501</c:v>
                </c:pt>
                <c:pt idx="7280">
                  <c:v>12.888231346663</c:v>
                </c:pt>
                <c:pt idx="7281">
                  <c:v>12.8599816674826</c:v>
                </c:pt>
                <c:pt idx="7282">
                  <c:v>12.831787446797801</c:v>
                </c:pt>
                <c:pt idx="7283">
                  <c:v>12.803648590643499</c:v>
                </c:pt>
                <c:pt idx="7284">
                  <c:v>12.7755650051836</c:v>
                </c:pt>
                <c:pt idx="7285">
                  <c:v>12.747536596708599</c:v>
                </c:pt>
                <c:pt idx="7286">
                  <c:v>12.719563271637799</c:v>
                </c:pt>
                <c:pt idx="7287">
                  <c:v>12.691644936519401</c:v>
                </c:pt>
                <c:pt idx="7288">
                  <c:v>12.6637814980273</c:v>
                </c:pt>
                <c:pt idx="7289">
                  <c:v>12.6359728629649</c:v>
                </c:pt>
                <c:pt idx="7290">
                  <c:v>12.608218938262</c:v>
                </c:pt>
                <c:pt idx="7291">
                  <c:v>12.5805196309766</c:v>
                </c:pt>
                <c:pt idx="7292">
                  <c:v>12.552874848292999</c:v>
                </c:pt>
                <c:pt idx="7293">
                  <c:v>12.5252844975246</c:v>
                </c:pt>
                <c:pt idx="7294">
                  <c:v>12.497748486109399</c:v>
                </c:pt>
                <c:pt idx="7295">
                  <c:v>12.4702667216142</c:v>
                </c:pt>
                <c:pt idx="7296">
                  <c:v>12.4428391117314</c:v>
                </c:pt>
                <c:pt idx="7297">
                  <c:v>12.415465564281</c:v>
                </c:pt>
                <c:pt idx="7298">
                  <c:v>12.388145987209599</c:v>
                </c:pt>
                <c:pt idx="7299">
                  <c:v>12.3608802885896</c:v>
                </c:pt>
                <c:pt idx="7300">
                  <c:v>12.3336683766198</c:v>
                </c:pt>
                <c:pt idx="7301">
                  <c:v>12.306510159625599</c:v>
                </c:pt>
                <c:pt idx="7302">
                  <c:v>12.279405546058699</c:v>
                </c:pt>
                <c:pt idx="7303">
                  <c:v>12.2523544444966</c:v>
                </c:pt>
                <c:pt idx="7304">
                  <c:v>12.2253567636418</c:v>
                </c:pt>
                <c:pt idx="7305">
                  <c:v>12.1984124123236</c:v>
                </c:pt>
                <c:pt idx="7306">
                  <c:v>12.171521299497099</c:v>
                </c:pt>
                <c:pt idx="7307">
                  <c:v>12.1446833342417</c:v>
                </c:pt>
                <c:pt idx="7308">
                  <c:v>12.1178984257638</c:v>
                </c:pt>
                <c:pt idx="7309">
                  <c:v>12.0911664833933</c:v>
                </c:pt>
                <c:pt idx="7310">
                  <c:v>12.0644874165865</c:v>
                </c:pt>
                <c:pt idx="7311">
                  <c:v>12.037861134924499</c:v>
                </c:pt>
                <c:pt idx="7312">
                  <c:v>12.0112875481126</c:v>
                </c:pt>
                <c:pt idx="7313">
                  <c:v>11.9847665659825</c:v>
                </c:pt>
                <c:pt idx="7314">
                  <c:v>11.9582980984889</c:v>
                </c:pt>
                <c:pt idx="7315">
                  <c:v>11.931882055711499</c:v>
                </c:pt>
                <c:pt idx="7316">
                  <c:v>11.905518347855001</c:v>
                </c:pt>
                <c:pt idx="7317">
                  <c:v>11.879206885247999</c:v>
                </c:pt>
                <c:pt idx="7318">
                  <c:v>11.852947578343199</c:v>
                </c:pt>
                <c:pt idx="7319">
                  <c:v>11.8267403377178</c:v>
                </c:pt>
                <c:pt idx="7320">
                  <c:v>11.8005850740723</c:v>
                </c:pt>
                <c:pt idx="7321">
                  <c:v>11.774481698232</c:v>
                </c:pt>
                <c:pt idx="7322">
                  <c:v>11.7484301211451</c:v>
                </c:pt>
                <c:pt idx="7323">
                  <c:v>11.7224302538831</c:v>
                </c:pt>
                <c:pt idx="7324">
                  <c:v>11.696482007642601</c:v>
                </c:pt>
                <c:pt idx="7325">
                  <c:v>11.6705852937415</c:v>
                </c:pt>
                <c:pt idx="7326">
                  <c:v>11.644740023622701</c:v>
                </c:pt>
                <c:pt idx="7327">
                  <c:v>11.6189461088514</c:v>
                </c:pt>
                <c:pt idx="7328">
                  <c:v>11.593203461115699</c:v>
                </c:pt>
                <c:pt idx="7329">
                  <c:v>11.5675119922267</c:v>
                </c:pt>
                <c:pt idx="7330">
                  <c:v>11.5418716141185</c:v>
                </c:pt>
                <c:pt idx="7331">
                  <c:v>11.516282238848101</c:v>
                </c:pt>
                <c:pt idx="7332">
                  <c:v>11.4907437785941</c:v>
                </c:pt>
                <c:pt idx="7333">
                  <c:v>11.4652561456585</c:v>
                </c:pt>
                <c:pt idx="7334">
                  <c:v>11.439819252465</c:v>
                </c:pt>
                <c:pt idx="7335">
                  <c:v>11.41443301156</c:v>
                </c:pt>
                <c:pt idx="7336">
                  <c:v>11.389097335611201</c:v>
                </c:pt>
                <c:pt idx="7337">
                  <c:v>11.363812137408701</c:v>
                </c:pt>
                <c:pt idx="7338">
                  <c:v>11.338577329864901</c:v>
                </c:pt>
                <c:pt idx="7339">
                  <c:v>11.3133928260131</c:v>
                </c:pt>
                <c:pt idx="7340">
                  <c:v>11.2882585390086</c:v>
                </c:pt>
                <c:pt idx="7341">
                  <c:v>11.263174382128399</c:v>
                </c:pt>
                <c:pt idx="7342">
                  <c:v>11.238140268769699</c:v>
                </c:pt>
                <c:pt idx="7343">
                  <c:v>11.213156112452801</c:v>
                </c:pt>
                <c:pt idx="7344">
                  <c:v>11.188221826817699</c:v>
                </c:pt>
                <c:pt idx="7345">
                  <c:v>11.163337325626101</c:v>
                </c:pt>
                <c:pt idx="7346">
                  <c:v>11.138502522759399</c:v>
                </c:pt>
                <c:pt idx="7347">
                  <c:v>11.113717332222</c:v>
                </c:pt>
                <c:pt idx="7348">
                  <c:v>11.088981668137199</c:v>
                </c:pt>
                <c:pt idx="7349">
                  <c:v>11.0642954447487</c:v>
                </c:pt>
                <c:pt idx="7350">
                  <c:v>11.0396585764219</c:v>
                </c:pt>
                <c:pt idx="7351">
                  <c:v>11.0150709776415</c:v>
                </c:pt>
                <c:pt idx="7352">
                  <c:v>10.990532563012399</c:v>
                </c:pt>
                <c:pt idx="7353">
                  <c:v>10.966043247260499</c:v>
                </c:pt>
                <c:pt idx="7354">
                  <c:v>10.9416029452308</c:v>
                </c:pt>
                <c:pt idx="7355">
                  <c:v>10.9172115718877</c:v>
                </c:pt>
                <c:pt idx="7356">
                  <c:v>10.8928690423171</c:v>
                </c:pt>
                <c:pt idx="7357">
                  <c:v>10.8685752717219</c:v>
                </c:pt>
                <c:pt idx="7358">
                  <c:v>10.8443301754271</c:v>
                </c:pt>
                <c:pt idx="7359">
                  <c:v>10.8201336688754</c:v>
                </c:pt>
                <c:pt idx="7360">
                  <c:v>10.7959856676292</c:v>
                </c:pt>
                <c:pt idx="7361">
                  <c:v>10.771886087370101</c:v>
                </c:pt>
                <c:pt idx="7362">
                  <c:v>10.747834843898501</c:v>
                </c:pt>
                <c:pt idx="7363">
                  <c:v>10.723831853134101</c:v>
                </c:pt>
                <c:pt idx="7364">
                  <c:v>10.6998770311153</c:v>
                </c:pt>
                <c:pt idx="7365">
                  <c:v>10.6759702939984</c:v>
                </c:pt>
                <c:pt idx="7366">
                  <c:v>10.652111558059</c:v>
                </c:pt>
                <c:pt idx="7367">
                  <c:v>10.6283007396915</c:v>
                </c:pt>
                <c:pt idx="7368">
                  <c:v>10.6045377554073</c:v>
                </c:pt>
                <c:pt idx="7369">
                  <c:v>10.5808225218373</c:v>
                </c:pt>
                <c:pt idx="7370">
                  <c:v>10.557154955729199</c:v>
                </c:pt>
                <c:pt idx="7371">
                  <c:v>10.533534973950699</c:v>
                </c:pt>
                <c:pt idx="7372">
                  <c:v>10.509962493484499</c:v>
                </c:pt>
                <c:pt idx="7373">
                  <c:v>10.486437431433901</c:v>
                </c:pt>
                <c:pt idx="7374">
                  <c:v>10.462959705017299</c:v>
                </c:pt>
                <c:pt idx="7375">
                  <c:v>10.4395292315725</c:v>
                </c:pt>
                <c:pt idx="7376">
                  <c:v>10.416145928553901</c:v>
                </c:pt>
                <c:pt idx="7377">
                  <c:v>10.392809713533</c:v>
                </c:pt>
                <c:pt idx="7378">
                  <c:v>10.3695205041984</c:v>
                </c:pt>
                <c:pt idx="7379">
                  <c:v>10.3462782183563</c:v>
                </c:pt>
                <c:pt idx="7380">
                  <c:v>10.323082773929199</c:v>
                </c:pt>
                <c:pt idx="7381">
                  <c:v>10.299934088957</c:v>
                </c:pt>
                <c:pt idx="7382">
                  <c:v>10.2768320815963</c:v>
                </c:pt>
                <c:pt idx="7383">
                  <c:v>10.2537766701185</c:v>
                </c:pt>
                <c:pt idx="7384">
                  <c:v>10.2307677729143</c:v>
                </c:pt>
                <c:pt idx="7385">
                  <c:v>10.2078053084886</c:v>
                </c:pt>
                <c:pt idx="7386">
                  <c:v>10.184889195463301</c:v>
                </c:pt>
                <c:pt idx="7387">
                  <c:v>10.162019352576699</c:v>
                </c:pt>
                <c:pt idx="7388">
                  <c:v>10.139195698681799</c:v>
                </c:pt>
                <c:pt idx="7389">
                  <c:v>10.1164181527491</c:v>
                </c:pt>
                <c:pt idx="7390">
                  <c:v>10.0936866338638</c:v>
                </c:pt>
                <c:pt idx="7391">
                  <c:v>10.0710010612273</c:v>
                </c:pt>
                <c:pt idx="7392">
                  <c:v>10.048361354156</c:v>
                </c:pt>
                <c:pt idx="7393">
                  <c:v>10.025767432081601</c:v>
                </c:pt>
                <c:pt idx="7394">
                  <c:v>10.0032192145521</c:v>
                </c:pt>
                <c:pt idx="7395">
                  <c:v>9.9807166212298402</c:v>
                </c:pt>
                <c:pt idx="7396">
                  <c:v>9.95825957189194</c:v>
                </c:pt>
                <c:pt idx="7397">
                  <c:v>9.9358479864317104</c:v>
                </c:pt>
                <c:pt idx="7398">
                  <c:v>9.9134817848559003</c:v>
                </c:pt>
                <c:pt idx="7399">
                  <c:v>9.8911608872864694</c:v>
                </c:pt>
                <c:pt idx="7400">
                  <c:v>9.8688852139608407</c:v>
                </c:pt>
                <c:pt idx="7401">
                  <c:v>9.8466546852290993</c:v>
                </c:pt>
                <c:pt idx="7402">
                  <c:v>9.8244692215573792</c:v>
                </c:pt>
                <c:pt idx="7403">
                  <c:v>9.8023287435253206</c:v>
                </c:pt>
                <c:pt idx="7404">
                  <c:v>9.7802331718266302</c:v>
                </c:pt>
                <c:pt idx="7405">
                  <c:v>9.7581824272691104</c:v>
                </c:pt>
                <c:pt idx="7406">
                  <c:v>9.7361764307749006</c:v>
                </c:pt>
                <c:pt idx="7407">
                  <c:v>9.7142151033796598</c:v>
                </c:pt>
                <c:pt idx="7408">
                  <c:v>9.6922983662323094</c:v>
                </c:pt>
                <c:pt idx="7409">
                  <c:v>9.6704261405955396</c:v>
                </c:pt>
                <c:pt idx="7410">
                  <c:v>9.6485983478458692</c:v>
                </c:pt>
                <c:pt idx="7411">
                  <c:v>9.6268149094730298</c:v>
                </c:pt>
                <c:pt idx="7412">
                  <c:v>9.6050757470791908</c:v>
                </c:pt>
                <c:pt idx="7413">
                  <c:v>9.5833807823811306</c:v>
                </c:pt>
                <c:pt idx="7414">
                  <c:v>9.56172993720722</c:v>
                </c:pt>
                <c:pt idx="7415">
                  <c:v>9.5401231334987795</c:v>
                </c:pt>
                <c:pt idx="7416">
                  <c:v>9.5185602933109408</c:v>
                </c:pt>
                <c:pt idx="7417">
                  <c:v>9.4970413388109591</c:v>
                </c:pt>
                <c:pt idx="7418">
                  <c:v>9.4755661922779595</c:v>
                </c:pt>
                <c:pt idx="7419">
                  <c:v>9.45413477610429</c:v>
                </c:pt>
                <c:pt idx="7420">
                  <c:v>9.4327470127944508</c:v>
                </c:pt>
                <c:pt idx="7421">
                  <c:v>9.4114028249647692</c:v>
                </c:pt>
                <c:pt idx="7422">
                  <c:v>9.3901021353440193</c:v>
                </c:pt>
                <c:pt idx="7423">
                  <c:v>9.3688448667725304</c:v>
                </c:pt>
                <c:pt idx="7424">
                  <c:v>9.3476309422030308</c:v>
                </c:pt>
                <c:pt idx="7425">
                  <c:v>9.3264602846992997</c:v>
                </c:pt>
                <c:pt idx="7426">
                  <c:v>9.3053328174375007</c:v>
                </c:pt>
                <c:pt idx="7427">
                  <c:v>9.2842484637045697</c:v>
                </c:pt>
                <c:pt idx="7428">
                  <c:v>9.2632071468992603</c:v>
                </c:pt>
                <c:pt idx="7429">
                  <c:v>9.2422087905313894</c:v>
                </c:pt>
                <c:pt idx="7430">
                  <c:v>9.2212533182220398</c:v>
                </c:pt>
                <c:pt idx="7431">
                  <c:v>9.2003406537033392</c:v>
                </c:pt>
                <c:pt idx="7432">
                  <c:v>9.1794707208181503</c:v>
                </c:pt>
                <c:pt idx="7433">
                  <c:v>9.1586434435203508</c:v>
                </c:pt>
                <c:pt idx="7434">
                  <c:v>9.1378587458745795</c:v>
                </c:pt>
                <c:pt idx="7435">
                  <c:v>9.1171165520559292</c:v>
                </c:pt>
                <c:pt idx="7436">
                  <c:v>9.0964167863496996</c:v>
                </c:pt>
                <c:pt idx="7437">
                  <c:v>9.0757593731521897</c:v>
                </c:pt>
                <c:pt idx="7438">
                  <c:v>9.0551442369690704</c:v>
                </c:pt>
                <c:pt idx="7439">
                  <c:v>9.0345713024167509</c:v>
                </c:pt>
                <c:pt idx="7440">
                  <c:v>9.0140404942220993</c:v>
                </c:pt>
                <c:pt idx="7441">
                  <c:v>8.9935517372208196</c:v>
                </c:pt>
                <c:pt idx="7442">
                  <c:v>8.9731049563590499</c:v>
                </c:pt>
                <c:pt idx="7443">
                  <c:v>8.9527000766925706</c:v>
                </c:pt>
                <c:pt idx="7444">
                  <c:v>8.9323370233862498</c:v>
                </c:pt>
                <c:pt idx="7445">
                  <c:v>8.9120157217151199</c:v>
                </c:pt>
                <c:pt idx="7446">
                  <c:v>8.8917360970630597</c:v>
                </c:pt>
                <c:pt idx="7447">
                  <c:v>8.8714980749232595</c:v>
                </c:pt>
                <c:pt idx="7448">
                  <c:v>8.8513015808980295</c:v>
                </c:pt>
                <c:pt idx="7449">
                  <c:v>8.83114654069872</c:v>
                </c:pt>
                <c:pt idx="7450">
                  <c:v>8.81103288014606</c:v>
                </c:pt>
                <c:pt idx="7451">
                  <c:v>8.7909605251682006</c:v>
                </c:pt>
                <c:pt idx="7452">
                  <c:v>8.7709294018031798</c:v>
                </c:pt>
                <c:pt idx="7453">
                  <c:v>8.7509394361973101</c:v>
                </c:pt>
                <c:pt idx="7454">
                  <c:v>8.7309905546048494</c:v>
                </c:pt>
                <c:pt idx="7455">
                  <c:v>8.7110826833888808</c:v>
                </c:pt>
                <c:pt idx="7456">
                  <c:v>8.69121574902098</c:v>
                </c:pt>
                <c:pt idx="7457">
                  <c:v>8.6713896780793398</c:v>
                </c:pt>
                <c:pt idx="7458">
                  <c:v>8.6516043972523207</c:v>
                </c:pt>
                <c:pt idx="7459">
                  <c:v>8.6318598333337508</c:v>
                </c:pt>
                <c:pt idx="7460">
                  <c:v>8.6121559132276708</c:v>
                </c:pt>
                <c:pt idx="7461">
                  <c:v>8.5924925639435603</c:v>
                </c:pt>
                <c:pt idx="7462">
                  <c:v>8.57286971260001</c:v>
                </c:pt>
                <c:pt idx="7463">
                  <c:v>8.5532872864221794</c:v>
                </c:pt>
                <c:pt idx="7464">
                  <c:v>8.5337452127423603</c:v>
                </c:pt>
                <c:pt idx="7465">
                  <c:v>8.5142434190010796</c:v>
                </c:pt>
                <c:pt idx="7466">
                  <c:v>8.4947818327449305</c:v>
                </c:pt>
                <c:pt idx="7467">
                  <c:v>8.4753603816281604</c:v>
                </c:pt>
                <c:pt idx="7468">
                  <c:v>8.4559789934110494</c:v>
                </c:pt>
                <c:pt idx="7469">
                  <c:v>8.4366375959615798</c:v>
                </c:pt>
                <c:pt idx="7470">
                  <c:v>8.4173361172534804</c:v>
                </c:pt>
                <c:pt idx="7471">
                  <c:v>8.3980744853670508</c:v>
                </c:pt>
                <c:pt idx="7472">
                  <c:v>8.3788526284905807</c:v>
                </c:pt>
                <c:pt idx="7473">
                  <c:v>8.3596704749161397</c:v>
                </c:pt>
                <c:pt idx="7474">
                  <c:v>8.3405279530440701</c:v>
                </c:pt>
                <c:pt idx="7475">
                  <c:v>8.3214249913796099</c:v>
                </c:pt>
                <c:pt idx="7476">
                  <c:v>8.3023615185340294</c:v>
                </c:pt>
                <c:pt idx="7477">
                  <c:v>8.2833374632254593</c:v>
                </c:pt>
                <c:pt idx="7478">
                  <c:v>8.2643527542761106</c:v>
                </c:pt>
                <c:pt idx="7479">
                  <c:v>8.2454073206150706</c:v>
                </c:pt>
                <c:pt idx="7480">
                  <c:v>8.2265010912765906</c:v>
                </c:pt>
                <c:pt idx="7481">
                  <c:v>8.2076339954006894</c:v>
                </c:pt>
                <c:pt idx="7482">
                  <c:v>8.1888059622317595</c:v>
                </c:pt>
                <c:pt idx="7483">
                  <c:v>8.1700169211199007</c:v>
                </c:pt>
                <c:pt idx="7484">
                  <c:v>8.1512668015204497</c:v>
                </c:pt>
                <c:pt idx="7485">
                  <c:v>8.1325555329933508</c:v>
                </c:pt>
                <c:pt idx="7486">
                  <c:v>8.1138830452037691</c:v>
                </c:pt>
                <c:pt idx="7487">
                  <c:v>8.0952492679209307</c:v>
                </c:pt>
                <c:pt idx="7488">
                  <c:v>8.0766541310195397</c:v>
                </c:pt>
                <c:pt idx="7489">
                  <c:v>8.0580975644778405</c:v>
                </c:pt>
                <c:pt idx="7490">
                  <c:v>8.0395794983795206</c:v>
                </c:pt>
                <c:pt idx="7491">
                  <c:v>8.0210998629118198</c:v>
                </c:pt>
                <c:pt idx="7492">
                  <c:v>8.0026585883660708</c:v>
                </c:pt>
                <c:pt idx="7493">
                  <c:v>7.9842556051382099</c:v>
                </c:pt>
                <c:pt idx="7494">
                  <c:v>7.9658908437277196</c:v>
                </c:pt>
                <c:pt idx="7495">
                  <c:v>7.9475642347379098</c:v>
                </c:pt>
                <c:pt idx="7496">
                  <c:v>7.9292757088764096</c:v>
                </c:pt>
                <c:pt idx="7497">
                  <c:v>7.9110251969535801</c:v>
                </c:pt>
                <c:pt idx="7498">
                  <c:v>7.8928126298838297</c:v>
                </c:pt>
                <c:pt idx="7499">
                  <c:v>7.8746379386845904</c:v>
                </c:pt>
                <c:pt idx="7500">
                  <c:v>7.8565010544773202</c:v>
                </c:pt>
                <c:pt idx="7501">
                  <c:v>7.8384019084853902</c:v>
                </c:pt>
                <c:pt idx="7502">
                  <c:v>7.8203404320367698</c:v>
                </c:pt>
                <c:pt idx="7503">
                  <c:v>7.8023165565610499</c:v>
                </c:pt>
                <c:pt idx="7504">
                  <c:v>7.7843302135913097</c:v>
                </c:pt>
                <c:pt idx="7505">
                  <c:v>7.7663813347633699</c:v>
                </c:pt>
                <c:pt idx="7506">
                  <c:v>7.7484698518148702</c:v>
                </c:pt>
                <c:pt idx="7507">
                  <c:v>7.7305956965878497</c:v>
                </c:pt>
                <c:pt idx="7508">
                  <c:v>7.7127588010245098</c:v>
                </c:pt>
                <c:pt idx="7509">
                  <c:v>7.6949590971703197</c:v>
                </c:pt>
                <c:pt idx="7510">
                  <c:v>7.67719651717319</c:v>
                </c:pt>
                <c:pt idx="7511">
                  <c:v>7.6594709932831204</c:v>
                </c:pt>
                <c:pt idx="7512">
                  <c:v>7.6417824578514599</c:v>
                </c:pt>
                <c:pt idx="7513">
                  <c:v>7.6241308433316801</c:v>
                </c:pt>
                <c:pt idx="7514">
                  <c:v>7.6065160822791302</c:v>
                </c:pt>
                <c:pt idx="7515">
                  <c:v>7.5889381073507201</c:v>
                </c:pt>
                <c:pt idx="7516">
                  <c:v>7.5713968513046996</c:v>
                </c:pt>
                <c:pt idx="7517">
                  <c:v>7.5538922470008698</c:v>
                </c:pt>
                <c:pt idx="7518">
                  <c:v>7.5364242274003601</c:v>
                </c:pt>
                <c:pt idx="7519">
                  <c:v>7.5189927255650497</c:v>
                </c:pt>
                <c:pt idx="7520">
                  <c:v>7.5015976746589601</c:v>
                </c:pt>
                <c:pt idx="7521">
                  <c:v>7.4842390079460301</c:v>
                </c:pt>
                <c:pt idx="7522">
                  <c:v>7.4669166587912299</c:v>
                </c:pt>
                <c:pt idx="7523">
                  <c:v>7.44963056066055</c:v>
                </c:pt>
                <c:pt idx="7524">
                  <c:v>7.4323806471207599</c:v>
                </c:pt>
                <c:pt idx="7525">
                  <c:v>7.4151668518385101</c:v>
                </c:pt>
                <c:pt idx="7526">
                  <c:v>7.3979891085812399</c:v>
                </c:pt>
                <c:pt idx="7527">
                  <c:v>7.38084735121741</c:v>
                </c:pt>
                <c:pt idx="7528">
                  <c:v>7.3637415137139897</c:v>
                </c:pt>
                <c:pt idx="7529">
                  <c:v>7.3466715301392904</c:v>
                </c:pt>
                <c:pt idx="7530">
                  <c:v>7.3296373346617898</c:v>
                </c:pt>
                <c:pt idx="7531">
                  <c:v>7.3126388615490896</c:v>
                </c:pt>
                <c:pt idx="7532">
                  <c:v>7.29567604516867</c:v>
                </c:pt>
                <c:pt idx="7533">
                  <c:v>7.2787488199879604</c:v>
                </c:pt>
                <c:pt idx="7534">
                  <c:v>7.2618571205737501</c:v>
                </c:pt>
                <c:pt idx="7535">
                  <c:v>7.2450008815921896</c:v>
                </c:pt>
                <c:pt idx="7536">
                  <c:v>7.2281800378093397</c:v>
                </c:pt>
                <c:pt idx="7537">
                  <c:v>7.2113945240889699</c:v>
                </c:pt>
                <c:pt idx="7538">
                  <c:v>7.1946442753961701</c:v>
                </c:pt>
                <c:pt idx="7539">
                  <c:v>7.17792922679289</c:v>
                </c:pt>
                <c:pt idx="7540">
                  <c:v>7.1612493134412496</c:v>
                </c:pt>
                <c:pt idx="7541">
                  <c:v>7.14460447060166</c:v>
                </c:pt>
                <c:pt idx="7542">
                  <c:v>7.12799463363333</c:v>
                </c:pt>
                <c:pt idx="7543">
                  <c:v>7.1114197379942796</c:v>
                </c:pt>
                <c:pt idx="7544">
                  <c:v>7.09487971924049</c:v>
                </c:pt>
                <c:pt idx="7545">
                  <c:v>7.0783745130264997</c:v>
                </c:pt>
                <c:pt idx="7546">
                  <c:v>7.0619040551050896</c:v>
                </c:pt>
                <c:pt idx="7547">
                  <c:v>7.0454682813270102</c:v>
                </c:pt>
                <c:pt idx="7548">
                  <c:v>7.0290671276415599</c:v>
                </c:pt>
                <c:pt idx="7549">
                  <c:v>7.0127005300951701</c:v>
                </c:pt>
                <c:pt idx="7550">
                  <c:v>6.9963684248328102</c:v>
                </c:pt>
                <c:pt idx="7551">
                  <c:v>6.9800707480965798</c:v>
                </c:pt>
                <c:pt idx="7552">
                  <c:v>6.96380743622632</c:v>
                </c:pt>
                <c:pt idx="7553">
                  <c:v>6.9475784256597901</c:v>
                </c:pt>
                <c:pt idx="7554">
                  <c:v>6.9313836529311104</c:v>
                </c:pt>
                <c:pt idx="7555">
                  <c:v>6.9152230546723397</c:v>
                </c:pt>
                <c:pt idx="7556">
                  <c:v>6.8990965676130003</c:v>
                </c:pt>
                <c:pt idx="7557">
                  <c:v>6.8830041285791701</c:v>
                </c:pt>
                <c:pt idx="7558">
                  <c:v>6.8669456744937998</c:v>
                </c:pt>
                <c:pt idx="7559">
                  <c:v>6.8509211423767304</c:v>
                </c:pt>
                <c:pt idx="7560">
                  <c:v>6.8349304693446298</c:v>
                </c:pt>
                <c:pt idx="7561">
                  <c:v>6.8189735926110702</c:v>
                </c:pt>
                <c:pt idx="7562">
                  <c:v>6.8030504494853696</c:v>
                </c:pt>
                <c:pt idx="7563">
                  <c:v>6.7871609773739703</c:v>
                </c:pt>
                <c:pt idx="7564">
                  <c:v>6.7713051137788201</c:v>
                </c:pt>
                <c:pt idx="7565">
                  <c:v>6.7554827962989998</c:v>
                </c:pt>
                <c:pt idx="7566">
                  <c:v>6.7396939626290697</c:v>
                </c:pt>
                <c:pt idx="7567">
                  <c:v>6.7239385505599101</c:v>
                </c:pt>
                <c:pt idx="7568">
                  <c:v>6.70821649797759</c:v>
                </c:pt>
                <c:pt idx="7569">
                  <c:v>6.6925277428642103</c:v>
                </c:pt>
                <c:pt idx="7570">
                  <c:v>6.6768722232979298</c:v>
                </c:pt>
                <c:pt idx="7571">
                  <c:v>6.6612498774523603</c:v>
                </c:pt>
                <c:pt idx="7572">
                  <c:v>6.6456606435960603</c:v>
                </c:pt>
                <c:pt idx="7573">
                  <c:v>6.6301044600930403</c:v>
                </c:pt>
                <c:pt idx="7574">
                  <c:v>6.6145812654028102</c:v>
                </c:pt>
                <c:pt idx="7575">
                  <c:v>6.5990909980798103</c:v>
                </c:pt>
                <c:pt idx="7576">
                  <c:v>6.5836335967736597</c:v>
                </c:pt>
                <c:pt idx="7577">
                  <c:v>6.5682090002286397</c:v>
                </c:pt>
                <c:pt idx="7578">
                  <c:v>6.55281714728339</c:v>
                </c:pt>
                <c:pt idx="7579">
                  <c:v>6.5374579768726004</c:v>
                </c:pt>
                <c:pt idx="7580">
                  <c:v>6.52213142802393</c:v>
                </c:pt>
                <c:pt idx="7581">
                  <c:v>6.5068374398602398</c:v>
                </c:pt>
                <c:pt idx="7582">
                  <c:v>6.4915759515990397</c:v>
                </c:pt>
                <c:pt idx="7583">
                  <c:v>6.4763469025516596</c:v>
                </c:pt>
                <c:pt idx="7584">
                  <c:v>6.4611502321232299</c:v>
                </c:pt>
                <c:pt idx="7585">
                  <c:v>6.4459858798140903</c:v>
                </c:pt>
                <c:pt idx="7586">
                  <c:v>6.43085378521757</c:v>
                </c:pt>
                <c:pt idx="7587">
                  <c:v>6.4157538880205101</c:v>
                </c:pt>
                <c:pt idx="7588">
                  <c:v>6.4006861280041498</c:v>
                </c:pt>
                <c:pt idx="7589">
                  <c:v>6.3856504450435203</c:v>
                </c:pt>
                <c:pt idx="7590">
                  <c:v>6.3706467791069201</c:v>
                </c:pt>
                <c:pt idx="7591">
                  <c:v>6.3556750702550797</c:v>
                </c:pt>
                <c:pt idx="7592">
                  <c:v>6.3407352586439201</c:v>
                </c:pt>
                <c:pt idx="7593">
                  <c:v>6.32582728452069</c:v>
                </c:pt>
                <c:pt idx="7594">
                  <c:v>6.3109510882267097</c:v>
                </c:pt>
                <c:pt idx="7595">
                  <c:v>6.2961066101962997</c:v>
                </c:pt>
                <c:pt idx="7596">
                  <c:v>6.2812937909559299</c:v>
                </c:pt>
                <c:pt idx="7597">
                  <c:v>6.2665125711258698</c:v>
                </c:pt>
                <c:pt idx="7598">
                  <c:v>6.2517628914182604</c:v>
                </c:pt>
                <c:pt idx="7599">
                  <c:v>6.2370446926382499</c:v>
                </c:pt>
                <c:pt idx="7600">
                  <c:v>6.2223579156822604</c:v>
                </c:pt>
                <c:pt idx="7601">
                  <c:v>6.20770250154112</c:v>
                </c:pt>
                <c:pt idx="7602">
                  <c:v>6.1930783912961198</c:v>
                </c:pt>
                <c:pt idx="7603">
                  <c:v>6.1784855261215403</c:v>
                </c:pt>
                <c:pt idx="7604">
                  <c:v>6.1639238472832503</c:v>
                </c:pt>
                <c:pt idx="7605">
                  <c:v>6.1493932961395599</c:v>
                </c:pt>
                <c:pt idx="7606">
                  <c:v>6.1348938141394997</c:v>
                </c:pt>
                <c:pt idx="7607">
                  <c:v>6.1204253428256896</c:v>
                </c:pt>
                <c:pt idx="7608">
                  <c:v>6.1059878238300902</c:v>
                </c:pt>
                <c:pt idx="7609">
                  <c:v>6.09158119887792</c:v>
                </c:pt>
                <c:pt idx="7610">
                  <c:v>6.0772054097849004</c:v>
                </c:pt>
                <c:pt idx="7611">
                  <c:v>6.0628603984586</c:v>
                </c:pt>
                <c:pt idx="7612">
                  <c:v>6.0485461068968096</c:v>
                </c:pt>
                <c:pt idx="7613">
                  <c:v>6.0342624771894604</c:v>
                </c:pt>
                <c:pt idx="7614">
                  <c:v>6.0200094515167004</c:v>
                </c:pt>
                <c:pt idx="7615">
                  <c:v>6.0057869721502604</c:v>
                </c:pt>
                <c:pt idx="7616">
                  <c:v>5.9915949814515201</c:v>
                </c:pt>
                <c:pt idx="7617">
                  <c:v>5.9774334218740099</c:v>
                </c:pt>
                <c:pt idx="7618">
                  <c:v>5.9633022359603602</c:v>
                </c:pt>
                <c:pt idx="7619">
                  <c:v>5.9492013663442398</c:v>
                </c:pt>
                <c:pt idx="7620">
                  <c:v>5.9351307557500803</c:v>
                </c:pt>
                <c:pt idx="7621">
                  <c:v>5.92109034699223</c:v>
                </c:pt>
                <c:pt idx="7622">
                  <c:v>5.9070800829744101</c:v>
                </c:pt>
                <c:pt idx="7623">
                  <c:v>5.8930999066913996</c:v>
                </c:pt>
                <c:pt idx="7624">
                  <c:v>5.87914976122733</c:v>
                </c:pt>
                <c:pt idx="7625">
                  <c:v>5.8652295897565399</c:v>
                </c:pt>
                <c:pt idx="7626">
                  <c:v>5.8513393355427699</c:v>
                </c:pt>
                <c:pt idx="7627">
                  <c:v>5.83747894193964</c:v>
                </c:pt>
                <c:pt idx="7628">
                  <c:v>5.8236483523899096</c:v>
                </c:pt>
                <c:pt idx="7629">
                  <c:v>5.8098475104259499</c:v>
                </c:pt>
                <c:pt idx="7630">
                  <c:v>5.7960763596689997</c:v>
                </c:pt>
                <c:pt idx="7631">
                  <c:v>5.7823348438304496</c:v>
                </c:pt>
                <c:pt idx="7632">
                  <c:v>5.7686229067099797</c:v>
                </c:pt>
                <c:pt idx="7633">
                  <c:v>5.75494049219638</c:v>
                </c:pt>
                <c:pt idx="7634">
                  <c:v>5.7412875442675002</c:v>
                </c:pt>
                <c:pt idx="7635">
                  <c:v>5.7276640069897597</c:v>
                </c:pt>
                <c:pt idx="7636">
                  <c:v>5.7140698245183801</c:v>
                </c:pt>
                <c:pt idx="7637">
                  <c:v>5.7005049410968596</c:v>
                </c:pt>
                <c:pt idx="7638">
                  <c:v>5.68696930105805</c:v>
                </c:pt>
                <c:pt idx="7639">
                  <c:v>5.6734628488216901</c:v>
                </c:pt>
                <c:pt idx="7640">
                  <c:v>5.6599855288969003</c:v>
                </c:pt>
                <c:pt idx="7641">
                  <c:v>5.6465372858804903</c:v>
                </c:pt>
                <c:pt idx="7642">
                  <c:v>5.63311806445809</c:v>
                </c:pt>
                <c:pt idx="7643">
                  <c:v>5.6197278094022298</c:v>
                </c:pt>
                <c:pt idx="7644">
                  <c:v>5.6063664655730996</c:v>
                </c:pt>
                <c:pt idx="7645">
                  <c:v>5.5930339779200402</c:v>
                </c:pt>
                <c:pt idx="7646">
                  <c:v>5.5797302914786799</c:v>
                </c:pt>
                <c:pt idx="7647">
                  <c:v>5.5664553513729</c:v>
                </c:pt>
                <c:pt idx="7648">
                  <c:v>5.55320910281403</c:v>
                </c:pt>
                <c:pt idx="7649">
                  <c:v>5.5399914910997303</c:v>
                </c:pt>
                <c:pt idx="7650">
                  <c:v>5.5268024616161799</c:v>
                </c:pt>
                <c:pt idx="7651">
                  <c:v>5.5136419598361597</c:v>
                </c:pt>
                <c:pt idx="7652">
                  <c:v>5.5005099313190602</c:v>
                </c:pt>
                <c:pt idx="7653">
                  <c:v>5.4874063217116804</c:v>
                </c:pt>
                <c:pt idx="7654">
                  <c:v>5.4743310767477098</c:v>
                </c:pt>
                <c:pt idx="7655">
                  <c:v>5.4612841422468899</c:v>
                </c:pt>
                <c:pt idx="7656">
                  <c:v>5.4482654641163597</c:v>
                </c:pt>
                <c:pt idx="7657">
                  <c:v>5.4352749883490503</c:v>
                </c:pt>
                <c:pt idx="7658">
                  <c:v>5.4223126610247698</c:v>
                </c:pt>
                <c:pt idx="7659">
                  <c:v>5.4093784283096298</c:v>
                </c:pt>
                <c:pt idx="7660">
                  <c:v>5.3964722364554998</c:v>
                </c:pt>
                <c:pt idx="7661">
                  <c:v>5.3835940318006097</c:v>
                </c:pt>
                <c:pt idx="7662">
                  <c:v>5.3707437607691801</c:v>
                </c:pt>
                <c:pt idx="7663">
                  <c:v>5.3579213698717796</c:v>
                </c:pt>
                <c:pt idx="7664">
                  <c:v>5.3451268057033703</c:v>
                </c:pt>
                <c:pt idx="7665">
                  <c:v>5.3323600149462997</c:v>
                </c:pt>
                <c:pt idx="7666">
                  <c:v>5.3196209443670499</c:v>
                </c:pt>
                <c:pt idx="7667">
                  <c:v>5.3069095408184097</c:v>
                </c:pt>
                <c:pt idx="7668">
                  <c:v>5.2942257512386597</c:v>
                </c:pt>
                <c:pt idx="7669">
                  <c:v>5.2815695226510098</c:v>
                </c:pt>
                <c:pt idx="7670">
                  <c:v>5.2689408021630504</c:v>
                </c:pt>
                <c:pt idx="7671">
                  <c:v>5.2563395369692403</c:v>
                </c:pt>
                <c:pt idx="7672">
                  <c:v>5.2437656743473102</c:v>
                </c:pt>
                <c:pt idx="7673">
                  <c:v>5.23121916166102</c:v>
                </c:pt>
                <c:pt idx="7674">
                  <c:v>5.2186999463582602</c:v>
                </c:pt>
                <c:pt idx="7675">
                  <c:v>5.2062079759712603</c:v>
                </c:pt>
                <c:pt idx="7676">
                  <c:v>5.1937431981180397</c:v>
                </c:pt>
                <c:pt idx="7677">
                  <c:v>5.1813055604998901</c:v>
                </c:pt>
                <c:pt idx="7678">
                  <c:v>5.1688950109027196</c:v>
                </c:pt>
                <c:pt idx="7679">
                  <c:v>5.1565114971974202</c:v>
                </c:pt>
                <c:pt idx="7680">
                  <c:v>5.14415496733755</c:v>
                </c:pt>
                <c:pt idx="7681">
                  <c:v>5.1318253693624598</c:v>
                </c:pt>
                <c:pt idx="7682">
                  <c:v>5.1195226513941998</c:v>
                </c:pt>
                <c:pt idx="7683">
                  <c:v>5.1072467616391997</c:v>
                </c:pt>
                <c:pt idx="7684">
                  <c:v>5.0949976483877197</c:v>
                </c:pt>
                <c:pt idx="7685">
                  <c:v>5.0827752600129896</c:v>
                </c:pt>
                <c:pt idx="7686">
                  <c:v>5.0705795449723601</c:v>
                </c:pt>
                <c:pt idx="7687">
                  <c:v>5.0584104518067097</c:v>
                </c:pt>
                <c:pt idx="7688">
                  <c:v>5.0462679291399199</c:v>
                </c:pt>
                <c:pt idx="7689">
                  <c:v>5.0341519256791303</c:v>
                </c:pt>
                <c:pt idx="7690">
                  <c:v>5.0220623902152903</c:v>
                </c:pt>
                <c:pt idx="7691">
                  <c:v>5.0099992716209902</c:v>
                </c:pt>
                <c:pt idx="7692">
                  <c:v>4.99796251885342</c:v>
                </c:pt>
                <c:pt idx="7693">
                  <c:v>4.9859520809511499</c:v>
                </c:pt>
                <c:pt idx="7694">
                  <c:v>4.9739679070365197</c:v>
                </c:pt>
                <c:pt idx="7695">
                  <c:v>4.9620099463140699</c:v>
                </c:pt>
                <c:pt idx="7696">
                  <c:v>4.9500781480704603</c:v>
                </c:pt>
                <c:pt idx="7697">
                  <c:v>4.9381724616759302</c:v>
                </c:pt>
                <c:pt idx="7698">
                  <c:v>4.9262928365820198</c:v>
                </c:pt>
                <c:pt idx="7699">
                  <c:v>4.9144392223229802</c:v>
                </c:pt>
                <c:pt idx="7700">
                  <c:v>4.9026115685146801</c:v>
                </c:pt>
                <c:pt idx="7701">
                  <c:v>4.8908098248559497</c:v>
                </c:pt>
                <c:pt idx="7702">
                  <c:v>4.8790339411266999</c:v>
                </c:pt>
                <c:pt idx="7703">
                  <c:v>4.8672838671889798</c:v>
                </c:pt>
                <c:pt idx="7704">
                  <c:v>4.8555595529867199</c:v>
                </c:pt>
                <c:pt idx="7705">
                  <c:v>4.8438609485448803</c:v>
                </c:pt>
                <c:pt idx="7706">
                  <c:v>4.8321880039711704</c:v>
                </c:pt>
                <c:pt idx="7707">
                  <c:v>4.8205406694537496</c:v>
                </c:pt>
                <c:pt idx="7708">
                  <c:v>4.8089188952618596</c:v>
                </c:pt>
                <c:pt idx="7709">
                  <c:v>4.79732263174742</c:v>
                </c:pt>
                <c:pt idx="7710">
                  <c:v>4.7857518293412102</c:v>
                </c:pt>
                <c:pt idx="7711">
                  <c:v>4.7742064385575196</c:v>
                </c:pt>
                <c:pt idx="7712">
                  <c:v>4.7626864099897803</c:v>
                </c:pt>
                <c:pt idx="7713">
                  <c:v>4.7511916943129799</c:v>
                </c:pt>
                <c:pt idx="7714">
                  <c:v>4.7397222422831904</c:v>
                </c:pt>
                <c:pt idx="7715">
                  <c:v>4.7282780047358504</c:v>
                </c:pt>
                <c:pt idx="7716">
                  <c:v>4.7168589325885497</c:v>
                </c:pt>
                <c:pt idx="7717">
                  <c:v>4.7054649768382699</c:v>
                </c:pt>
                <c:pt idx="7718">
                  <c:v>4.6940960885627403</c:v>
                </c:pt>
                <c:pt idx="7719">
                  <c:v>4.6827522189196698</c:v>
                </c:pt>
                <c:pt idx="7720">
                  <c:v>4.6714333191469297</c:v>
                </c:pt>
                <c:pt idx="7721">
                  <c:v>4.6601393405626403</c:v>
                </c:pt>
                <c:pt idx="7722">
                  <c:v>4.6488702345648303</c:v>
                </c:pt>
                <c:pt idx="7723">
                  <c:v>4.6376259526314998</c:v>
                </c:pt>
                <c:pt idx="7724">
                  <c:v>4.6264064463197299</c:v>
                </c:pt>
                <c:pt idx="7725">
                  <c:v>4.6152116672668004</c:v>
                </c:pt>
                <c:pt idx="7726">
                  <c:v>4.6040415671899604</c:v>
                </c:pt>
                <c:pt idx="7727">
                  <c:v>4.5928960978849904</c:v>
                </c:pt>
                <c:pt idx="7728">
                  <c:v>4.5817752112273196</c:v>
                </c:pt>
                <c:pt idx="7729">
                  <c:v>4.5706788591720597</c:v>
                </c:pt>
                <c:pt idx="7730">
                  <c:v>4.5596069937534001</c:v>
                </c:pt>
                <c:pt idx="7731">
                  <c:v>4.5485595670838297</c:v>
                </c:pt>
                <c:pt idx="7732">
                  <c:v>4.5375365313557401</c:v>
                </c:pt>
                <c:pt idx="7733">
                  <c:v>4.5265378388392703</c:v>
                </c:pt>
                <c:pt idx="7734">
                  <c:v>4.5155634418850203</c:v>
                </c:pt>
                <c:pt idx="7735">
                  <c:v>4.5046132929207898</c:v>
                </c:pt>
                <c:pt idx="7736">
                  <c:v>4.4936873444534298</c:v>
                </c:pt>
                <c:pt idx="7737">
                  <c:v>4.4827855490678301</c:v>
                </c:pt>
                <c:pt idx="7738">
                  <c:v>4.4719078594282404</c:v>
                </c:pt>
                <c:pt idx="7739">
                  <c:v>4.4610542282763603</c:v>
                </c:pt>
                <c:pt idx="7740">
                  <c:v>4.4502246084321397</c:v>
                </c:pt>
                <c:pt idx="7741">
                  <c:v>4.4394189527940897</c:v>
                </c:pt>
                <c:pt idx="7742">
                  <c:v>4.4286372143384396</c:v>
                </c:pt>
                <c:pt idx="7743">
                  <c:v>4.4178793461191397</c:v>
                </c:pt>
                <c:pt idx="7744">
                  <c:v>4.4071453012675601</c:v>
                </c:pt>
                <c:pt idx="7745">
                  <c:v>4.3964350329939101</c:v>
                </c:pt>
                <c:pt idx="7746">
                  <c:v>4.3857484945847203</c:v>
                </c:pt>
                <c:pt idx="7747">
                  <c:v>4.3750856394050803</c:v>
                </c:pt>
                <c:pt idx="7748">
                  <c:v>4.3644464208966696</c:v>
                </c:pt>
                <c:pt idx="7749">
                  <c:v>4.3538307925788899</c:v>
                </c:pt>
                <c:pt idx="7750">
                  <c:v>4.3432387080480304</c:v>
                </c:pt>
                <c:pt idx="7751">
                  <c:v>4.33267012097782</c:v>
                </c:pt>
                <c:pt idx="7752">
                  <c:v>4.3221249851185801</c:v>
                </c:pt>
                <c:pt idx="7753">
                  <c:v>4.31160325429863</c:v>
                </c:pt>
                <c:pt idx="7754">
                  <c:v>4.3011048824215203</c:v>
                </c:pt>
                <c:pt idx="7755">
                  <c:v>4.2906298234684996</c:v>
                </c:pt>
                <c:pt idx="7756">
                  <c:v>4.2801780314971598</c:v>
                </c:pt>
                <c:pt idx="7757">
                  <c:v>4.2697494606419504</c:v>
                </c:pt>
                <c:pt idx="7758">
                  <c:v>4.2593440651131296</c:v>
                </c:pt>
                <c:pt idx="7759">
                  <c:v>4.2489617991978097</c:v>
                </c:pt>
                <c:pt idx="7760">
                  <c:v>4.2386026172588904</c:v>
                </c:pt>
                <c:pt idx="7761">
                  <c:v>4.22826647373586</c:v>
                </c:pt>
                <c:pt idx="7762">
                  <c:v>4.2179533231440001</c:v>
                </c:pt>
                <c:pt idx="7763">
                  <c:v>4.2076631200743604</c:v>
                </c:pt>
                <c:pt idx="7764">
                  <c:v>4.1973958191945897</c:v>
                </c:pt>
                <c:pt idx="7765">
                  <c:v>4.1871513752469998</c:v>
                </c:pt>
                <c:pt idx="7766">
                  <c:v>4.1769297430502199</c:v>
                </c:pt>
                <c:pt idx="7767">
                  <c:v>4.1667308774981304</c:v>
                </c:pt>
                <c:pt idx="7768">
                  <c:v>4.1565547335609097</c:v>
                </c:pt>
                <c:pt idx="7769">
                  <c:v>4.14640126628312</c:v>
                </c:pt>
                <c:pt idx="7770">
                  <c:v>4.1362704307842897</c:v>
                </c:pt>
                <c:pt idx="7771">
                  <c:v>4.1261621822608001</c:v>
                </c:pt>
                <c:pt idx="7772">
                  <c:v>4.1160764759820498</c:v>
                </c:pt>
                <c:pt idx="7773">
                  <c:v>4.1060132672943102</c:v>
                </c:pt>
                <c:pt idx="7774">
                  <c:v>4.0959725116171404</c:v>
                </c:pt>
                <c:pt idx="7775">
                  <c:v>4.0859541644461199</c:v>
                </c:pt>
                <c:pt idx="7776">
                  <c:v>4.0759581813506998</c:v>
                </c:pt>
                <c:pt idx="7777">
                  <c:v>4.0659845179755099</c:v>
                </c:pt>
                <c:pt idx="7778">
                  <c:v>4.0560331300390402</c:v>
                </c:pt>
                <c:pt idx="7779">
                  <c:v>4.0461039733344304</c:v>
                </c:pt>
                <c:pt idx="7780">
                  <c:v>4.0361970037297503</c:v>
                </c:pt>
                <c:pt idx="7781">
                  <c:v>4.0263121771669201</c:v>
                </c:pt>
                <c:pt idx="7782">
                  <c:v>4.0164494496611098</c:v>
                </c:pt>
                <c:pt idx="7783">
                  <c:v>4.0066087773027403</c:v>
                </c:pt>
                <c:pt idx="7784">
                  <c:v>3.9967901162557502</c:v>
                </c:pt>
                <c:pt idx="7785">
                  <c:v>3.9869934227576498</c:v>
                </c:pt>
                <c:pt idx="7786">
                  <c:v>3.9772186531195</c:v>
                </c:pt>
                <c:pt idx="7787">
                  <c:v>3.9674657637272999</c:v>
                </c:pt>
                <c:pt idx="7788">
                  <c:v>3.95773471103921</c:v>
                </c:pt>
                <c:pt idx="7789">
                  <c:v>3.9480254515875099</c:v>
                </c:pt>
                <c:pt idx="7790">
                  <c:v>3.93833794197745</c:v>
                </c:pt>
                <c:pt idx="7791">
                  <c:v>3.92867213888759</c:v>
                </c:pt>
                <c:pt idx="7792">
                  <c:v>3.9190279990702899</c:v>
                </c:pt>
                <c:pt idx="7793">
                  <c:v>3.9094054793500899</c:v>
                </c:pt>
                <c:pt idx="7794">
                  <c:v>3.8998045366256302</c:v>
                </c:pt>
                <c:pt idx="7795">
                  <c:v>3.8902251278668998</c:v>
                </c:pt>
                <c:pt idx="7796">
                  <c:v>3.88066721011853</c:v>
                </c:pt>
                <c:pt idx="7797">
                  <c:v>3.8711307404959401</c:v>
                </c:pt>
                <c:pt idx="7798">
                  <c:v>3.8616156761886402</c:v>
                </c:pt>
                <c:pt idx="7799">
                  <c:v>3.8521219744580502</c:v>
                </c:pt>
                <c:pt idx="7800">
                  <c:v>3.8426495926380202</c:v>
                </c:pt>
                <c:pt idx="7801">
                  <c:v>3.83319848813484</c:v>
                </c:pt>
                <c:pt idx="7802">
                  <c:v>3.8237686184272501</c:v>
                </c:pt>
                <c:pt idx="7803">
                  <c:v>3.8143599410650402</c:v>
                </c:pt>
                <c:pt idx="7804">
                  <c:v>3.8049724136712801</c:v>
                </c:pt>
                <c:pt idx="7805">
                  <c:v>3.7956059939408999</c:v>
                </c:pt>
                <c:pt idx="7806">
                  <c:v>3.7862606396402101</c:v>
                </c:pt>
                <c:pt idx="7807">
                  <c:v>3.7769363086070902</c:v>
                </c:pt>
                <c:pt idx="7808">
                  <c:v>3.76763295875159</c:v>
                </c:pt>
                <c:pt idx="7809">
                  <c:v>3.7583505480553998</c:v>
                </c:pt>
                <c:pt idx="7810">
                  <c:v>3.74908903457094</c:v>
                </c:pt>
                <c:pt idx="7811">
                  <c:v>3.7398483764228199</c:v>
                </c:pt>
                <c:pt idx="7812">
                  <c:v>3.7306285318072701</c:v>
                </c:pt>
                <c:pt idx="7813">
                  <c:v>3.7214294589899</c:v>
                </c:pt>
                <c:pt idx="7814">
                  <c:v>3.7122511163095702</c:v>
                </c:pt>
                <c:pt idx="7815">
                  <c:v>3.7030934621751199</c:v>
                </c:pt>
                <c:pt idx="7816">
                  <c:v>3.6939564550664201</c:v>
                </c:pt>
                <c:pt idx="7817">
                  <c:v>3.6848400535338599</c:v>
                </c:pt>
                <c:pt idx="7818">
                  <c:v>3.67574421619915</c:v>
                </c:pt>
                <c:pt idx="7819">
                  <c:v>3.66666890175421</c:v>
                </c:pt>
                <c:pt idx="7820">
                  <c:v>3.6576140689617498</c:v>
                </c:pt>
                <c:pt idx="7821">
                  <c:v>3.6485796766552698</c:v>
                </c:pt>
                <c:pt idx="7822">
                  <c:v>3.6395656837376298</c:v>
                </c:pt>
                <c:pt idx="7823">
                  <c:v>3.63057204918332</c:v>
                </c:pt>
                <c:pt idx="7824">
                  <c:v>3.62159873203538</c:v>
                </c:pt>
                <c:pt idx="7825">
                  <c:v>3.6126456914087299</c:v>
                </c:pt>
                <c:pt idx="7826">
                  <c:v>3.6037128864865799</c:v>
                </c:pt>
                <c:pt idx="7827">
                  <c:v>3.5948002765232001</c:v>
                </c:pt>
                <c:pt idx="7828">
                  <c:v>3.5859078208424999</c:v>
                </c:pt>
                <c:pt idx="7829">
                  <c:v>3.5770354788378</c:v>
                </c:pt>
                <c:pt idx="7830">
                  <c:v>3.5681832099720898</c:v>
                </c:pt>
                <c:pt idx="7831">
                  <c:v>3.5593509737782898</c:v>
                </c:pt>
                <c:pt idx="7832">
                  <c:v>3.5505387298587201</c:v>
                </c:pt>
                <c:pt idx="7833">
                  <c:v>3.5417464378836798</c:v>
                </c:pt>
                <c:pt idx="7834">
                  <c:v>3.5329740575948398</c:v>
                </c:pt>
                <c:pt idx="7835">
                  <c:v>3.5242215488021</c:v>
                </c:pt>
                <c:pt idx="7836">
                  <c:v>3.51548887138369</c:v>
                </c:pt>
                <c:pt idx="7837">
                  <c:v>3.50677598528803</c:v>
                </c:pt>
                <c:pt idx="7838">
                  <c:v>3.4980828505321</c:v>
                </c:pt>
                <c:pt idx="7839">
                  <c:v>3.48940942720116</c:v>
                </c:pt>
                <c:pt idx="7840">
                  <c:v>3.4807556754495801</c:v>
                </c:pt>
                <c:pt idx="7841">
                  <c:v>3.4721215555005802</c:v>
                </c:pt>
                <c:pt idx="7842">
                  <c:v>3.4635070276453601</c:v>
                </c:pt>
                <c:pt idx="7843">
                  <c:v>3.45491205224396</c:v>
                </c:pt>
                <c:pt idx="7844">
                  <c:v>3.4463365897246998</c:v>
                </c:pt>
                <c:pt idx="7845">
                  <c:v>3.4377806005844702</c:v>
                </c:pt>
                <c:pt idx="7846">
                  <c:v>3.4292440453870201</c:v>
                </c:pt>
                <c:pt idx="7847">
                  <c:v>3.4207268847657999</c:v>
                </c:pt>
                <c:pt idx="7848">
                  <c:v>3.4122290794216799</c:v>
                </c:pt>
                <c:pt idx="7849">
                  <c:v>3.4037505901227099</c:v>
                </c:pt>
                <c:pt idx="7850">
                  <c:v>3.3952913777060498</c:v>
                </c:pt>
                <c:pt idx="7851">
                  <c:v>3.3868514030751999</c:v>
                </c:pt>
                <c:pt idx="7852">
                  <c:v>3.37843062720277</c:v>
                </c:pt>
                <c:pt idx="7853">
                  <c:v>3.3700290111268698</c:v>
                </c:pt>
                <c:pt idx="7854">
                  <c:v>3.36164651595527</c:v>
                </c:pt>
                <c:pt idx="7855">
                  <c:v>3.35328310286181</c:v>
                </c:pt>
                <c:pt idx="7856">
                  <c:v>3.34493873308777</c:v>
                </c:pt>
                <c:pt idx="7857">
                  <c:v>3.3366133679416099</c:v>
                </c:pt>
                <c:pt idx="7858">
                  <c:v>3.3283069687992102</c:v>
                </c:pt>
                <c:pt idx="7859">
                  <c:v>3.3200194971028099</c:v>
                </c:pt>
                <c:pt idx="7860">
                  <c:v>3.31175091436236</c:v>
                </c:pt>
                <c:pt idx="7861">
                  <c:v>3.30350118215333</c:v>
                </c:pt>
                <c:pt idx="7862">
                  <c:v>3.2952702621197298</c:v>
                </c:pt>
                <c:pt idx="7863">
                  <c:v>3.2870581159705199</c:v>
                </c:pt>
                <c:pt idx="7864">
                  <c:v>3.2788647054823801</c:v>
                </c:pt>
                <c:pt idx="7865">
                  <c:v>3.2706899924975201</c:v>
                </c:pt>
                <c:pt idx="7866">
                  <c:v>3.2625339389252801</c:v>
                </c:pt>
                <c:pt idx="7867">
                  <c:v>3.2543965067407998</c:v>
                </c:pt>
                <c:pt idx="7868">
                  <c:v>3.2462776579855701</c:v>
                </c:pt>
                <c:pt idx="7869">
                  <c:v>3.23817735476683</c:v>
                </c:pt>
                <c:pt idx="7870">
                  <c:v>3.2300955592587299</c:v>
                </c:pt>
                <c:pt idx="7871">
                  <c:v>3.2220322337003702</c:v>
                </c:pt>
                <c:pt idx="7872">
                  <c:v>3.2139873403968999</c:v>
                </c:pt>
                <c:pt idx="7873">
                  <c:v>3.2059608417195302</c:v>
                </c:pt>
                <c:pt idx="7874">
                  <c:v>3.1979527001049699</c:v>
                </c:pt>
                <c:pt idx="7875">
                  <c:v>3.1899628780551699</c:v>
                </c:pt>
                <c:pt idx="7876">
                  <c:v>3.18199133813784</c:v>
                </c:pt>
                <c:pt idx="7877">
                  <c:v>3.1740380429864898</c:v>
                </c:pt>
                <c:pt idx="7878">
                  <c:v>3.1661029552990101</c:v>
                </c:pt>
                <c:pt idx="7879">
                  <c:v>3.1581860378390698</c:v>
                </c:pt>
                <c:pt idx="7880">
                  <c:v>3.1502872534355699</c:v>
                </c:pt>
                <c:pt idx="7881">
                  <c:v>3.1424065649818198</c:v>
                </c:pt>
                <c:pt idx="7882">
                  <c:v>3.1345439354366</c:v>
                </c:pt>
                <c:pt idx="7883">
                  <c:v>3.1266993278233901</c:v>
                </c:pt>
                <c:pt idx="7884">
                  <c:v>3.1188727052303098</c:v>
                </c:pt>
                <c:pt idx="7885">
                  <c:v>3.1110640308107298</c:v>
                </c:pt>
                <c:pt idx="7886">
                  <c:v>3.10327326778159</c:v>
                </c:pt>
                <c:pt idx="7887">
                  <c:v>3.0955003794250202</c:v>
                </c:pt>
                <c:pt idx="7888">
                  <c:v>3.0877453290872801</c:v>
                </c:pt>
                <c:pt idx="7889">
                  <c:v>3.0800080801796001</c:v>
                </c:pt>
                <c:pt idx="7890">
                  <c:v>3.0722885961761901</c:v>
                </c:pt>
                <c:pt idx="7891">
                  <c:v>3.06458684061622</c:v>
                </c:pt>
                <c:pt idx="7892">
                  <c:v>3.05690277710324</c:v>
                </c:pt>
                <c:pt idx="7893">
                  <c:v>3.04923636930409</c:v>
                </c:pt>
                <c:pt idx="7894">
                  <c:v>3.0415875809497401</c:v>
                </c:pt>
                <c:pt idx="7895">
                  <c:v>3.0339563758349701</c:v>
                </c:pt>
                <c:pt idx="7896">
                  <c:v>3.0263427178181499</c:v>
                </c:pt>
                <c:pt idx="7897">
                  <c:v>3.01874657082146</c:v>
                </c:pt>
                <c:pt idx="7898">
                  <c:v>3.0111678988303798</c:v>
                </c:pt>
                <c:pt idx="7899">
                  <c:v>3.00360666589394</c:v>
                </c:pt>
                <c:pt idx="7900">
                  <c:v>2.9960628361247399</c:v>
                </c:pt>
                <c:pt idx="7901">
                  <c:v>2.9885363736981101</c:v>
                </c:pt>
                <c:pt idx="7902">
                  <c:v>2.9810272428529201</c:v>
                </c:pt>
                <c:pt idx="7903">
                  <c:v>2.9735354078913501</c:v>
                </c:pt>
                <c:pt idx="7904">
                  <c:v>2.9660608331782901</c:v>
                </c:pt>
                <c:pt idx="7905">
                  <c:v>2.9586034831413599</c:v>
                </c:pt>
                <c:pt idx="7906">
                  <c:v>2.9511633222714599</c:v>
                </c:pt>
                <c:pt idx="7907">
                  <c:v>2.9437403151216701</c:v>
                </c:pt>
                <c:pt idx="7908">
                  <c:v>2.9363344263086399</c:v>
                </c:pt>
                <c:pt idx="7909">
                  <c:v>2.9289456205103201</c:v>
                </c:pt>
                <c:pt idx="7910">
                  <c:v>2.9215738624682701</c:v>
                </c:pt>
                <c:pt idx="7911">
                  <c:v>2.9142191169856302</c:v>
                </c:pt>
                <c:pt idx="7912">
                  <c:v>2.9068813489288501</c:v>
                </c:pt>
                <c:pt idx="7913">
                  <c:v>2.8995605232256998</c:v>
                </c:pt>
                <c:pt idx="7914">
                  <c:v>2.89225660486641</c:v>
                </c:pt>
                <c:pt idx="7915">
                  <c:v>2.8849695589028199</c:v>
                </c:pt>
                <c:pt idx="7916">
                  <c:v>2.8776993504497899</c:v>
                </c:pt>
                <c:pt idx="7917">
                  <c:v>2.8704459446832198</c:v>
                </c:pt>
                <c:pt idx="7918">
                  <c:v>2.8632093068403601</c:v>
                </c:pt>
                <c:pt idx="7919">
                  <c:v>2.8559894022217498</c:v>
                </c:pt>
                <c:pt idx="7920">
                  <c:v>2.84878619618816</c:v>
                </c:pt>
                <c:pt idx="7921">
                  <c:v>2.8415996541622501</c:v>
                </c:pt>
                <c:pt idx="7922">
                  <c:v>2.8344297416282802</c:v>
                </c:pt>
                <c:pt idx="7923">
                  <c:v>2.82727642413216</c:v>
                </c:pt>
                <c:pt idx="7924">
                  <c:v>2.8201396672802801</c:v>
                </c:pt>
                <c:pt idx="7925">
                  <c:v>2.81301943674067</c:v>
                </c:pt>
                <c:pt idx="7926">
                  <c:v>2.8059156982426701</c:v>
                </c:pt>
                <c:pt idx="7927">
                  <c:v>2.79882841757644</c:v>
                </c:pt>
                <c:pt idx="7928">
                  <c:v>2.7917575605931799</c:v>
                </c:pt>
                <c:pt idx="7929">
                  <c:v>2.7847030932046102</c:v>
                </c:pt>
                <c:pt idx="7930">
                  <c:v>2.7776649813834799</c:v>
                </c:pt>
                <c:pt idx="7931">
                  <c:v>2.77064319116338</c:v>
                </c:pt>
                <c:pt idx="7932">
                  <c:v>2.76363768863835</c:v>
                </c:pt>
                <c:pt idx="7933">
                  <c:v>2.75664843996242</c:v>
                </c:pt>
                <c:pt idx="7934">
                  <c:v>2.7496754113509598</c:v>
                </c:pt>
                <c:pt idx="7935">
                  <c:v>2.7427185690792601</c:v>
                </c:pt>
                <c:pt idx="7936">
                  <c:v>2.7357778794823102</c:v>
                </c:pt>
                <c:pt idx="7937">
                  <c:v>2.7288533089567202</c:v>
                </c:pt>
                <c:pt idx="7938">
                  <c:v>2.72194482395737</c:v>
                </c:pt>
                <c:pt idx="7939">
                  <c:v>2.7150523910007802</c:v>
                </c:pt>
                <c:pt idx="7940">
                  <c:v>2.7081759766619999</c:v>
                </c:pt>
                <c:pt idx="7941">
                  <c:v>2.7013155475769102</c:v>
                </c:pt>
                <c:pt idx="7942">
                  <c:v>2.69447107044101</c:v>
                </c:pt>
                <c:pt idx="7943">
                  <c:v>2.68764251200898</c:v>
                </c:pt>
                <c:pt idx="7944">
                  <c:v>2.6808298390951202</c:v>
                </c:pt>
                <c:pt idx="7945">
                  <c:v>2.67403301857399</c:v>
                </c:pt>
                <c:pt idx="7946">
                  <c:v>2.6672520173789902</c:v>
                </c:pt>
                <c:pt idx="7947">
                  <c:v>2.6604868025023598</c:v>
                </c:pt>
                <c:pt idx="7948">
                  <c:v>2.6537373409965501</c:v>
                </c:pt>
                <c:pt idx="7949">
                  <c:v>2.6470035999725998</c:v>
                </c:pt>
                <c:pt idx="7950">
                  <c:v>2.6402855466009498</c:v>
                </c:pt>
                <c:pt idx="7951">
                  <c:v>2.63358314811085</c:v>
                </c:pt>
                <c:pt idx="7952">
                  <c:v>2.6268963717898601</c:v>
                </c:pt>
                <c:pt idx="7953">
                  <c:v>2.6202251849857801</c:v>
                </c:pt>
                <c:pt idx="7954">
                  <c:v>2.61356955510383</c:v>
                </c:pt>
                <c:pt idx="7955">
                  <c:v>2.6069294496086601</c:v>
                </c:pt>
                <c:pt idx="7956">
                  <c:v>2.60030483602291</c:v>
                </c:pt>
                <c:pt idx="7957">
                  <c:v>2.5936956819280699</c:v>
                </c:pt>
                <c:pt idx="7958">
                  <c:v>2.58710195496419</c:v>
                </c:pt>
                <c:pt idx="7959">
                  <c:v>2.5805236228299</c:v>
                </c:pt>
                <c:pt idx="7960">
                  <c:v>2.57396065328069</c:v>
                </c:pt>
                <c:pt idx="7961">
                  <c:v>2.5674130141317599</c:v>
                </c:pt>
                <c:pt idx="7962">
                  <c:v>2.5608806732554901</c:v>
                </c:pt>
                <c:pt idx="7963">
                  <c:v>2.5543635985830702</c:v>
                </c:pt>
                <c:pt idx="7964">
                  <c:v>2.5478617581023402</c:v>
                </c:pt>
                <c:pt idx="7965">
                  <c:v>2.5413751198602399</c:v>
                </c:pt>
                <c:pt idx="7966">
                  <c:v>2.5349036519603501</c:v>
                </c:pt>
                <c:pt idx="7967">
                  <c:v>2.5284473225653499</c:v>
                </c:pt>
                <c:pt idx="7968">
                  <c:v>2.5220060998937202</c:v>
                </c:pt>
                <c:pt idx="7969">
                  <c:v>2.5155799522227902</c:v>
                </c:pt>
                <c:pt idx="7970">
                  <c:v>2.50916884788704</c:v>
                </c:pt>
                <c:pt idx="7971">
                  <c:v>2.5027727552775998</c:v>
                </c:pt>
                <c:pt idx="7972">
                  <c:v>2.4963916428438702</c:v>
                </c:pt>
                <c:pt idx="7973">
                  <c:v>2.4900254790913201</c:v>
                </c:pt>
                <c:pt idx="7974">
                  <c:v>2.48367423258372</c:v>
                </c:pt>
                <c:pt idx="7975">
                  <c:v>2.4773378719408701</c:v>
                </c:pt>
                <c:pt idx="7976">
                  <c:v>2.4710163658400699</c:v>
                </c:pt>
                <c:pt idx="7977">
                  <c:v>2.46470968301493</c:v>
                </c:pt>
                <c:pt idx="7978">
                  <c:v>2.4584177922565198</c:v>
                </c:pt>
                <c:pt idx="7979">
                  <c:v>2.4521406624114501</c:v>
                </c:pt>
                <c:pt idx="7980">
                  <c:v>2.4458782623845701</c:v>
                </c:pt>
                <c:pt idx="7981">
                  <c:v>2.4396305611357101</c:v>
                </c:pt>
                <c:pt idx="7982">
                  <c:v>2.4333975276821702</c:v>
                </c:pt>
                <c:pt idx="7983">
                  <c:v>2.4271791310970201</c:v>
                </c:pt>
                <c:pt idx="7984">
                  <c:v>2.4209753405099401</c:v>
                </c:pt>
                <c:pt idx="7985">
                  <c:v>2.41478612510614</c:v>
                </c:pt>
                <c:pt idx="7986">
                  <c:v>2.4086114541277399</c:v>
                </c:pt>
                <c:pt idx="7987">
                  <c:v>2.4024512968728802</c:v>
                </c:pt>
                <c:pt idx="7988">
                  <c:v>2.3963056226949901</c:v>
                </c:pt>
                <c:pt idx="7989">
                  <c:v>2.3901744010038</c:v>
                </c:pt>
                <c:pt idx="7990">
                  <c:v>2.3840576012645802</c:v>
                </c:pt>
                <c:pt idx="7991">
                  <c:v>2.37795519299865</c:v>
                </c:pt>
                <c:pt idx="7992">
                  <c:v>2.3718671457828502</c:v>
                </c:pt>
                <c:pt idx="7993">
                  <c:v>2.36579342924952</c:v>
                </c:pt>
                <c:pt idx="7994">
                  <c:v>2.3597340130862499</c:v>
                </c:pt>
                <c:pt idx="7995">
                  <c:v>2.3536888670358498</c:v>
                </c:pt>
                <c:pt idx="7996">
                  <c:v>2.3476579608971901</c:v>
                </c:pt>
                <c:pt idx="7997">
                  <c:v>2.3416412645241298</c:v>
                </c:pt>
                <c:pt idx="7998">
                  <c:v>2.3356387478248801</c:v>
                </c:pt>
                <c:pt idx="7999">
                  <c:v>2.3296503807640399</c:v>
                </c:pt>
                <c:pt idx="80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9C-4A4E-979C-D4180CC599F8}"/>
            </c:ext>
          </c:extLst>
        </c:ser>
        <c:ser>
          <c:idx val="0"/>
          <c:order val="1"/>
          <c:tx>
            <c:v>Price</c:v>
          </c:tx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Sheet1!$B$2:$B$8002</c:f>
              <c:numCache>
                <c:formatCode>0.00</c:formatCode>
                <c:ptCount val="8001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5000</c:v>
                </c:pt>
                <c:pt idx="14">
                  <c:v>5000</c:v>
                </c:pt>
                <c:pt idx="15">
                  <c:v>5000</c:v>
                </c:pt>
                <c:pt idx="16">
                  <c:v>5000</c:v>
                </c:pt>
                <c:pt idx="17">
                  <c:v>5000</c:v>
                </c:pt>
                <c:pt idx="18">
                  <c:v>5000</c:v>
                </c:pt>
                <c:pt idx="19">
                  <c:v>5000</c:v>
                </c:pt>
                <c:pt idx="20">
                  <c:v>5000</c:v>
                </c:pt>
                <c:pt idx="21">
                  <c:v>5000</c:v>
                </c:pt>
                <c:pt idx="22">
                  <c:v>5000</c:v>
                </c:pt>
                <c:pt idx="23">
                  <c:v>5000</c:v>
                </c:pt>
                <c:pt idx="24">
                  <c:v>5000</c:v>
                </c:pt>
                <c:pt idx="25">
                  <c:v>5000</c:v>
                </c:pt>
                <c:pt idx="26">
                  <c:v>5000</c:v>
                </c:pt>
                <c:pt idx="27">
                  <c:v>5000</c:v>
                </c:pt>
                <c:pt idx="28">
                  <c:v>5000</c:v>
                </c:pt>
                <c:pt idx="29">
                  <c:v>5000</c:v>
                </c:pt>
                <c:pt idx="30">
                  <c:v>5000</c:v>
                </c:pt>
                <c:pt idx="31">
                  <c:v>5000</c:v>
                </c:pt>
                <c:pt idx="32">
                  <c:v>5000</c:v>
                </c:pt>
                <c:pt idx="33">
                  <c:v>5000</c:v>
                </c:pt>
                <c:pt idx="34">
                  <c:v>5000</c:v>
                </c:pt>
                <c:pt idx="35">
                  <c:v>5000</c:v>
                </c:pt>
                <c:pt idx="36">
                  <c:v>5000</c:v>
                </c:pt>
                <c:pt idx="37">
                  <c:v>5000</c:v>
                </c:pt>
                <c:pt idx="38">
                  <c:v>5000</c:v>
                </c:pt>
                <c:pt idx="39">
                  <c:v>5000</c:v>
                </c:pt>
                <c:pt idx="40">
                  <c:v>5000</c:v>
                </c:pt>
                <c:pt idx="41">
                  <c:v>5000</c:v>
                </c:pt>
                <c:pt idx="42">
                  <c:v>5000</c:v>
                </c:pt>
                <c:pt idx="43">
                  <c:v>5000</c:v>
                </c:pt>
                <c:pt idx="44">
                  <c:v>5000</c:v>
                </c:pt>
                <c:pt idx="45">
                  <c:v>5000</c:v>
                </c:pt>
                <c:pt idx="46">
                  <c:v>5000</c:v>
                </c:pt>
                <c:pt idx="47">
                  <c:v>5000</c:v>
                </c:pt>
                <c:pt idx="48">
                  <c:v>5000</c:v>
                </c:pt>
                <c:pt idx="49">
                  <c:v>5000</c:v>
                </c:pt>
                <c:pt idx="50">
                  <c:v>5000</c:v>
                </c:pt>
                <c:pt idx="51">
                  <c:v>5000</c:v>
                </c:pt>
                <c:pt idx="52">
                  <c:v>5000</c:v>
                </c:pt>
                <c:pt idx="53">
                  <c:v>5000</c:v>
                </c:pt>
                <c:pt idx="54">
                  <c:v>5000</c:v>
                </c:pt>
                <c:pt idx="55">
                  <c:v>5000</c:v>
                </c:pt>
                <c:pt idx="56">
                  <c:v>5000</c:v>
                </c:pt>
                <c:pt idx="57">
                  <c:v>5000</c:v>
                </c:pt>
                <c:pt idx="58">
                  <c:v>5000</c:v>
                </c:pt>
                <c:pt idx="59">
                  <c:v>5000</c:v>
                </c:pt>
                <c:pt idx="60">
                  <c:v>5000</c:v>
                </c:pt>
                <c:pt idx="61">
                  <c:v>5000</c:v>
                </c:pt>
                <c:pt idx="62">
                  <c:v>5000</c:v>
                </c:pt>
                <c:pt idx="63">
                  <c:v>5000</c:v>
                </c:pt>
                <c:pt idx="64">
                  <c:v>5000</c:v>
                </c:pt>
                <c:pt idx="65">
                  <c:v>5000</c:v>
                </c:pt>
                <c:pt idx="66">
                  <c:v>5000</c:v>
                </c:pt>
                <c:pt idx="67">
                  <c:v>5000</c:v>
                </c:pt>
                <c:pt idx="68">
                  <c:v>5000</c:v>
                </c:pt>
                <c:pt idx="69">
                  <c:v>5000</c:v>
                </c:pt>
                <c:pt idx="70">
                  <c:v>5000</c:v>
                </c:pt>
                <c:pt idx="71">
                  <c:v>5000</c:v>
                </c:pt>
                <c:pt idx="72">
                  <c:v>5000</c:v>
                </c:pt>
                <c:pt idx="73">
                  <c:v>5000</c:v>
                </c:pt>
                <c:pt idx="74">
                  <c:v>5000</c:v>
                </c:pt>
                <c:pt idx="75">
                  <c:v>5000</c:v>
                </c:pt>
                <c:pt idx="76">
                  <c:v>5000</c:v>
                </c:pt>
                <c:pt idx="77">
                  <c:v>5000</c:v>
                </c:pt>
                <c:pt idx="78">
                  <c:v>5000</c:v>
                </c:pt>
                <c:pt idx="79">
                  <c:v>5000</c:v>
                </c:pt>
                <c:pt idx="80">
                  <c:v>5000</c:v>
                </c:pt>
                <c:pt idx="81">
                  <c:v>5000</c:v>
                </c:pt>
                <c:pt idx="82">
                  <c:v>5000</c:v>
                </c:pt>
                <c:pt idx="83">
                  <c:v>5000</c:v>
                </c:pt>
                <c:pt idx="84">
                  <c:v>5000</c:v>
                </c:pt>
                <c:pt idx="85">
                  <c:v>5000</c:v>
                </c:pt>
                <c:pt idx="86">
                  <c:v>5000</c:v>
                </c:pt>
                <c:pt idx="87">
                  <c:v>5000</c:v>
                </c:pt>
                <c:pt idx="88">
                  <c:v>5000</c:v>
                </c:pt>
                <c:pt idx="89">
                  <c:v>5000</c:v>
                </c:pt>
                <c:pt idx="90">
                  <c:v>5000</c:v>
                </c:pt>
                <c:pt idx="91">
                  <c:v>5000</c:v>
                </c:pt>
                <c:pt idx="92">
                  <c:v>5000</c:v>
                </c:pt>
                <c:pt idx="93">
                  <c:v>5000</c:v>
                </c:pt>
                <c:pt idx="94">
                  <c:v>5000</c:v>
                </c:pt>
                <c:pt idx="95">
                  <c:v>5000</c:v>
                </c:pt>
                <c:pt idx="96">
                  <c:v>5000</c:v>
                </c:pt>
                <c:pt idx="97">
                  <c:v>5000</c:v>
                </c:pt>
                <c:pt idx="98">
                  <c:v>5000</c:v>
                </c:pt>
                <c:pt idx="99">
                  <c:v>5000</c:v>
                </c:pt>
                <c:pt idx="100">
                  <c:v>5000</c:v>
                </c:pt>
                <c:pt idx="101">
                  <c:v>5000</c:v>
                </c:pt>
                <c:pt idx="102">
                  <c:v>5000</c:v>
                </c:pt>
                <c:pt idx="103">
                  <c:v>5000</c:v>
                </c:pt>
                <c:pt idx="104">
                  <c:v>5000</c:v>
                </c:pt>
                <c:pt idx="105">
                  <c:v>5000</c:v>
                </c:pt>
                <c:pt idx="106">
                  <c:v>5000</c:v>
                </c:pt>
                <c:pt idx="107">
                  <c:v>5000</c:v>
                </c:pt>
                <c:pt idx="108">
                  <c:v>5000</c:v>
                </c:pt>
                <c:pt idx="109">
                  <c:v>5000</c:v>
                </c:pt>
                <c:pt idx="110">
                  <c:v>5000</c:v>
                </c:pt>
                <c:pt idx="111">
                  <c:v>5000</c:v>
                </c:pt>
                <c:pt idx="112">
                  <c:v>5000</c:v>
                </c:pt>
                <c:pt idx="113">
                  <c:v>5000</c:v>
                </c:pt>
                <c:pt idx="114">
                  <c:v>5000</c:v>
                </c:pt>
                <c:pt idx="115">
                  <c:v>5000</c:v>
                </c:pt>
                <c:pt idx="116">
                  <c:v>5000</c:v>
                </c:pt>
                <c:pt idx="117">
                  <c:v>5000</c:v>
                </c:pt>
                <c:pt idx="118">
                  <c:v>5000</c:v>
                </c:pt>
                <c:pt idx="119">
                  <c:v>5000</c:v>
                </c:pt>
                <c:pt idx="120">
                  <c:v>5000</c:v>
                </c:pt>
                <c:pt idx="121">
                  <c:v>5000</c:v>
                </c:pt>
                <c:pt idx="122">
                  <c:v>5000</c:v>
                </c:pt>
                <c:pt idx="123">
                  <c:v>5000</c:v>
                </c:pt>
                <c:pt idx="124">
                  <c:v>5000</c:v>
                </c:pt>
                <c:pt idx="125">
                  <c:v>5000</c:v>
                </c:pt>
                <c:pt idx="126">
                  <c:v>5000</c:v>
                </c:pt>
                <c:pt idx="127">
                  <c:v>5000</c:v>
                </c:pt>
                <c:pt idx="128">
                  <c:v>5000</c:v>
                </c:pt>
                <c:pt idx="129">
                  <c:v>5000</c:v>
                </c:pt>
                <c:pt idx="130">
                  <c:v>5000</c:v>
                </c:pt>
                <c:pt idx="131">
                  <c:v>5000</c:v>
                </c:pt>
                <c:pt idx="132">
                  <c:v>5000</c:v>
                </c:pt>
                <c:pt idx="133">
                  <c:v>5000</c:v>
                </c:pt>
                <c:pt idx="134">
                  <c:v>5000</c:v>
                </c:pt>
                <c:pt idx="135">
                  <c:v>5000</c:v>
                </c:pt>
                <c:pt idx="136">
                  <c:v>5000</c:v>
                </c:pt>
                <c:pt idx="137">
                  <c:v>5000</c:v>
                </c:pt>
                <c:pt idx="138">
                  <c:v>5000</c:v>
                </c:pt>
                <c:pt idx="139">
                  <c:v>5000</c:v>
                </c:pt>
                <c:pt idx="140">
                  <c:v>5000</c:v>
                </c:pt>
                <c:pt idx="141">
                  <c:v>5000</c:v>
                </c:pt>
                <c:pt idx="142">
                  <c:v>5000</c:v>
                </c:pt>
                <c:pt idx="143">
                  <c:v>5000</c:v>
                </c:pt>
                <c:pt idx="144">
                  <c:v>5000</c:v>
                </c:pt>
                <c:pt idx="145">
                  <c:v>5000</c:v>
                </c:pt>
                <c:pt idx="146">
                  <c:v>5000</c:v>
                </c:pt>
                <c:pt idx="147">
                  <c:v>5000</c:v>
                </c:pt>
                <c:pt idx="148">
                  <c:v>5000</c:v>
                </c:pt>
                <c:pt idx="149">
                  <c:v>5000</c:v>
                </c:pt>
                <c:pt idx="150">
                  <c:v>5000</c:v>
                </c:pt>
                <c:pt idx="151">
                  <c:v>5000</c:v>
                </c:pt>
                <c:pt idx="152">
                  <c:v>5000</c:v>
                </c:pt>
                <c:pt idx="153">
                  <c:v>5000</c:v>
                </c:pt>
                <c:pt idx="154">
                  <c:v>5000</c:v>
                </c:pt>
                <c:pt idx="155">
                  <c:v>5000</c:v>
                </c:pt>
                <c:pt idx="156">
                  <c:v>5000</c:v>
                </c:pt>
                <c:pt idx="157">
                  <c:v>5000</c:v>
                </c:pt>
                <c:pt idx="158">
                  <c:v>5000</c:v>
                </c:pt>
                <c:pt idx="159">
                  <c:v>5000</c:v>
                </c:pt>
                <c:pt idx="160">
                  <c:v>5000</c:v>
                </c:pt>
                <c:pt idx="161">
                  <c:v>5000</c:v>
                </c:pt>
                <c:pt idx="162">
                  <c:v>5000</c:v>
                </c:pt>
                <c:pt idx="163">
                  <c:v>5000</c:v>
                </c:pt>
                <c:pt idx="164">
                  <c:v>5000</c:v>
                </c:pt>
                <c:pt idx="165">
                  <c:v>5000</c:v>
                </c:pt>
                <c:pt idx="166">
                  <c:v>5000</c:v>
                </c:pt>
                <c:pt idx="167">
                  <c:v>5000</c:v>
                </c:pt>
                <c:pt idx="168">
                  <c:v>5000</c:v>
                </c:pt>
                <c:pt idx="169">
                  <c:v>5000</c:v>
                </c:pt>
                <c:pt idx="170">
                  <c:v>5000</c:v>
                </c:pt>
                <c:pt idx="171">
                  <c:v>5000</c:v>
                </c:pt>
                <c:pt idx="172">
                  <c:v>5000</c:v>
                </c:pt>
                <c:pt idx="173">
                  <c:v>5000</c:v>
                </c:pt>
                <c:pt idx="174">
                  <c:v>5000</c:v>
                </c:pt>
                <c:pt idx="175">
                  <c:v>5000</c:v>
                </c:pt>
                <c:pt idx="176">
                  <c:v>5000</c:v>
                </c:pt>
                <c:pt idx="177">
                  <c:v>5000</c:v>
                </c:pt>
                <c:pt idx="178">
                  <c:v>5000</c:v>
                </c:pt>
                <c:pt idx="179">
                  <c:v>5000</c:v>
                </c:pt>
                <c:pt idx="180">
                  <c:v>5000</c:v>
                </c:pt>
                <c:pt idx="181">
                  <c:v>5000</c:v>
                </c:pt>
                <c:pt idx="182">
                  <c:v>5000</c:v>
                </c:pt>
                <c:pt idx="183">
                  <c:v>5000</c:v>
                </c:pt>
                <c:pt idx="184">
                  <c:v>5000</c:v>
                </c:pt>
                <c:pt idx="185">
                  <c:v>5000</c:v>
                </c:pt>
                <c:pt idx="186">
                  <c:v>5000</c:v>
                </c:pt>
                <c:pt idx="187">
                  <c:v>5000</c:v>
                </c:pt>
                <c:pt idx="188">
                  <c:v>5000</c:v>
                </c:pt>
                <c:pt idx="189">
                  <c:v>5000</c:v>
                </c:pt>
                <c:pt idx="190">
                  <c:v>5000</c:v>
                </c:pt>
                <c:pt idx="191">
                  <c:v>5000</c:v>
                </c:pt>
                <c:pt idx="192">
                  <c:v>5000</c:v>
                </c:pt>
                <c:pt idx="193">
                  <c:v>5000</c:v>
                </c:pt>
                <c:pt idx="194">
                  <c:v>5000</c:v>
                </c:pt>
                <c:pt idx="195">
                  <c:v>5000</c:v>
                </c:pt>
                <c:pt idx="196">
                  <c:v>5000</c:v>
                </c:pt>
                <c:pt idx="197">
                  <c:v>5000</c:v>
                </c:pt>
                <c:pt idx="198">
                  <c:v>5000</c:v>
                </c:pt>
                <c:pt idx="199">
                  <c:v>5000</c:v>
                </c:pt>
                <c:pt idx="200">
                  <c:v>5000</c:v>
                </c:pt>
                <c:pt idx="201">
                  <c:v>5000</c:v>
                </c:pt>
                <c:pt idx="202">
                  <c:v>5000</c:v>
                </c:pt>
                <c:pt idx="203">
                  <c:v>5000</c:v>
                </c:pt>
                <c:pt idx="204">
                  <c:v>5000</c:v>
                </c:pt>
                <c:pt idx="205">
                  <c:v>5000</c:v>
                </c:pt>
                <c:pt idx="206">
                  <c:v>5000</c:v>
                </c:pt>
                <c:pt idx="207">
                  <c:v>5000</c:v>
                </c:pt>
                <c:pt idx="208">
                  <c:v>5000</c:v>
                </c:pt>
                <c:pt idx="209">
                  <c:v>5000</c:v>
                </c:pt>
                <c:pt idx="210">
                  <c:v>5000</c:v>
                </c:pt>
                <c:pt idx="211">
                  <c:v>5000</c:v>
                </c:pt>
                <c:pt idx="212">
                  <c:v>5000</c:v>
                </c:pt>
                <c:pt idx="213">
                  <c:v>5000</c:v>
                </c:pt>
                <c:pt idx="214">
                  <c:v>5000</c:v>
                </c:pt>
                <c:pt idx="215">
                  <c:v>5000</c:v>
                </c:pt>
                <c:pt idx="216">
                  <c:v>5000</c:v>
                </c:pt>
                <c:pt idx="217">
                  <c:v>5000</c:v>
                </c:pt>
                <c:pt idx="218">
                  <c:v>5000</c:v>
                </c:pt>
                <c:pt idx="219">
                  <c:v>5000</c:v>
                </c:pt>
                <c:pt idx="220">
                  <c:v>5000</c:v>
                </c:pt>
                <c:pt idx="221">
                  <c:v>5000</c:v>
                </c:pt>
                <c:pt idx="222">
                  <c:v>5000</c:v>
                </c:pt>
                <c:pt idx="223">
                  <c:v>5000</c:v>
                </c:pt>
                <c:pt idx="224">
                  <c:v>5000</c:v>
                </c:pt>
                <c:pt idx="225">
                  <c:v>5000</c:v>
                </c:pt>
                <c:pt idx="226">
                  <c:v>5000</c:v>
                </c:pt>
                <c:pt idx="227">
                  <c:v>5000</c:v>
                </c:pt>
                <c:pt idx="228">
                  <c:v>5000</c:v>
                </c:pt>
                <c:pt idx="229">
                  <c:v>5000</c:v>
                </c:pt>
                <c:pt idx="230">
                  <c:v>5000</c:v>
                </c:pt>
                <c:pt idx="231">
                  <c:v>5000</c:v>
                </c:pt>
                <c:pt idx="232">
                  <c:v>5000</c:v>
                </c:pt>
                <c:pt idx="233">
                  <c:v>5000</c:v>
                </c:pt>
                <c:pt idx="234">
                  <c:v>5000</c:v>
                </c:pt>
                <c:pt idx="235">
                  <c:v>5000</c:v>
                </c:pt>
                <c:pt idx="236">
                  <c:v>5000</c:v>
                </c:pt>
                <c:pt idx="237">
                  <c:v>5000</c:v>
                </c:pt>
                <c:pt idx="238">
                  <c:v>5000</c:v>
                </c:pt>
                <c:pt idx="239">
                  <c:v>5000</c:v>
                </c:pt>
                <c:pt idx="240">
                  <c:v>5000</c:v>
                </c:pt>
                <c:pt idx="241">
                  <c:v>5000</c:v>
                </c:pt>
                <c:pt idx="242">
                  <c:v>5000</c:v>
                </c:pt>
                <c:pt idx="243">
                  <c:v>5000</c:v>
                </c:pt>
                <c:pt idx="244">
                  <c:v>5000</c:v>
                </c:pt>
                <c:pt idx="245">
                  <c:v>5000</c:v>
                </c:pt>
                <c:pt idx="246">
                  <c:v>5000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5000</c:v>
                </c:pt>
                <c:pt idx="254">
                  <c:v>5000</c:v>
                </c:pt>
                <c:pt idx="255">
                  <c:v>5000</c:v>
                </c:pt>
                <c:pt idx="256">
                  <c:v>5000</c:v>
                </c:pt>
                <c:pt idx="257">
                  <c:v>5000</c:v>
                </c:pt>
                <c:pt idx="258">
                  <c:v>5000</c:v>
                </c:pt>
                <c:pt idx="259">
                  <c:v>5000</c:v>
                </c:pt>
                <c:pt idx="260">
                  <c:v>5000</c:v>
                </c:pt>
                <c:pt idx="261">
                  <c:v>5000</c:v>
                </c:pt>
                <c:pt idx="262">
                  <c:v>5000</c:v>
                </c:pt>
                <c:pt idx="263">
                  <c:v>5000</c:v>
                </c:pt>
                <c:pt idx="264">
                  <c:v>5000</c:v>
                </c:pt>
                <c:pt idx="265">
                  <c:v>5000</c:v>
                </c:pt>
                <c:pt idx="266">
                  <c:v>5000</c:v>
                </c:pt>
                <c:pt idx="267">
                  <c:v>5000</c:v>
                </c:pt>
                <c:pt idx="268">
                  <c:v>5000</c:v>
                </c:pt>
                <c:pt idx="269">
                  <c:v>5000</c:v>
                </c:pt>
                <c:pt idx="270">
                  <c:v>5000</c:v>
                </c:pt>
                <c:pt idx="271">
                  <c:v>5000</c:v>
                </c:pt>
                <c:pt idx="272">
                  <c:v>5000</c:v>
                </c:pt>
                <c:pt idx="273">
                  <c:v>5000</c:v>
                </c:pt>
                <c:pt idx="274">
                  <c:v>5000</c:v>
                </c:pt>
                <c:pt idx="275">
                  <c:v>5000</c:v>
                </c:pt>
                <c:pt idx="276">
                  <c:v>5000</c:v>
                </c:pt>
                <c:pt idx="277">
                  <c:v>5000</c:v>
                </c:pt>
                <c:pt idx="278">
                  <c:v>5000</c:v>
                </c:pt>
                <c:pt idx="279">
                  <c:v>5000</c:v>
                </c:pt>
                <c:pt idx="280">
                  <c:v>5000</c:v>
                </c:pt>
                <c:pt idx="281">
                  <c:v>5000</c:v>
                </c:pt>
                <c:pt idx="282">
                  <c:v>5000</c:v>
                </c:pt>
                <c:pt idx="283">
                  <c:v>5000</c:v>
                </c:pt>
                <c:pt idx="284">
                  <c:v>5000</c:v>
                </c:pt>
                <c:pt idx="285">
                  <c:v>5000</c:v>
                </c:pt>
                <c:pt idx="286">
                  <c:v>5000</c:v>
                </c:pt>
                <c:pt idx="287">
                  <c:v>5000</c:v>
                </c:pt>
                <c:pt idx="288">
                  <c:v>5000</c:v>
                </c:pt>
                <c:pt idx="289">
                  <c:v>5000</c:v>
                </c:pt>
                <c:pt idx="290">
                  <c:v>5000</c:v>
                </c:pt>
                <c:pt idx="291">
                  <c:v>5000</c:v>
                </c:pt>
                <c:pt idx="292">
                  <c:v>5000</c:v>
                </c:pt>
                <c:pt idx="293">
                  <c:v>5000</c:v>
                </c:pt>
                <c:pt idx="294">
                  <c:v>5000</c:v>
                </c:pt>
                <c:pt idx="295">
                  <c:v>5000</c:v>
                </c:pt>
                <c:pt idx="296">
                  <c:v>5000</c:v>
                </c:pt>
                <c:pt idx="297">
                  <c:v>5000</c:v>
                </c:pt>
                <c:pt idx="298">
                  <c:v>5000</c:v>
                </c:pt>
                <c:pt idx="299">
                  <c:v>5000</c:v>
                </c:pt>
                <c:pt idx="300">
                  <c:v>5000</c:v>
                </c:pt>
                <c:pt idx="301">
                  <c:v>5000</c:v>
                </c:pt>
                <c:pt idx="302">
                  <c:v>5000</c:v>
                </c:pt>
                <c:pt idx="303">
                  <c:v>5000</c:v>
                </c:pt>
                <c:pt idx="304">
                  <c:v>5000</c:v>
                </c:pt>
                <c:pt idx="305">
                  <c:v>5000</c:v>
                </c:pt>
                <c:pt idx="306">
                  <c:v>5000</c:v>
                </c:pt>
                <c:pt idx="307">
                  <c:v>5000</c:v>
                </c:pt>
                <c:pt idx="308">
                  <c:v>5000</c:v>
                </c:pt>
                <c:pt idx="309">
                  <c:v>5000</c:v>
                </c:pt>
                <c:pt idx="310">
                  <c:v>5000</c:v>
                </c:pt>
                <c:pt idx="311">
                  <c:v>5000</c:v>
                </c:pt>
                <c:pt idx="312">
                  <c:v>5000</c:v>
                </c:pt>
                <c:pt idx="313">
                  <c:v>5000</c:v>
                </c:pt>
                <c:pt idx="314">
                  <c:v>5000</c:v>
                </c:pt>
                <c:pt idx="315">
                  <c:v>5000</c:v>
                </c:pt>
                <c:pt idx="316">
                  <c:v>5000</c:v>
                </c:pt>
                <c:pt idx="317">
                  <c:v>5000</c:v>
                </c:pt>
                <c:pt idx="318">
                  <c:v>5000</c:v>
                </c:pt>
                <c:pt idx="319">
                  <c:v>5000</c:v>
                </c:pt>
                <c:pt idx="320">
                  <c:v>5000</c:v>
                </c:pt>
                <c:pt idx="321">
                  <c:v>5000</c:v>
                </c:pt>
                <c:pt idx="322">
                  <c:v>5000</c:v>
                </c:pt>
                <c:pt idx="323">
                  <c:v>5000</c:v>
                </c:pt>
                <c:pt idx="324">
                  <c:v>5000</c:v>
                </c:pt>
                <c:pt idx="325">
                  <c:v>5000</c:v>
                </c:pt>
                <c:pt idx="326">
                  <c:v>5000</c:v>
                </c:pt>
                <c:pt idx="327">
                  <c:v>5000</c:v>
                </c:pt>
                <c:pt idx="328">
                  <c:v>5000</c:v>
                </c:pt>
                <c:pt idx="329">
                  <c:v>5000</c:v>
                </c:pt>
                <c:pt idx="330">
                  <c:v>5000</c:v>
                </c:pt>
                <c:pt idx="331">
                  <c:v>5000</c:v>
                </c:pt>
                <c:pt idx="332">
                  <c:v>5000</c:v>
                </c:pt>
                <c:pt idx="333">
                  <c:v>5000</c:v>
                </c:pt>
                <c:pt idx="334">
                  <c:v>5000</c:v>
                </c:pt>
                <c:pt idx="335">
                  <c:v>5000</c:v>
                </c:pt>
                <c:pt idx="336">
                  <c:v>5000</c:v>
                </c:pt>
                <c:pt idx="337">
                  <c:v>5000</c:v>
                </c:pt>
                <c:pt idx="338">
                  <c:v>5000</c:v>
                </c:pt>
                <c:pt idx="339">
                  <c:v>5000</c:v>
                </c:pt>
                <c:pt idx="340">
                  <c:v>5000</c:v>
                </c:pt>
                <c:pt idx="341">
                  <c:v>5000</c:v>
                </c:pt>
                <c:pt idx="342">
                  <c:v>5000</c:v>
                </c:pt>
                <c:pt idx="343">
                  <c:v>5000</c:v>
                </c:pt>
                <c:pt idx="344">
                  <c:v>5000</c:v>
                </c:pt>
                <c:pt idx="345">
                  <c:v>5000</c:v>
                </c:pt>
                <c:pt idx="346">
                  <c:v>5000</c:v>
                </c:pt>
                <c:pt idx="347">
                  <c:v>5000</c:v>
                </c:pt>
                <c:pt idx="348">
                  <c:v>5000</c:v>
                </c:pt>
                <c:pt idx="349">
                  <c:v>5000</c:v>
                </c:pt>
                <c:pt idx="350">
                  <c:v>5000</c:v>
                </c:pt>
                <c:pt idx="351">
                  <c:v>5000</c:v>
                </c:pt>
                <c:pt idx="352">
                  <c:v>5000</c:v>
                </c:pt>
                <c:pt idx="353">
                  <c:v>5000</c:v>
                </c:pt>
                <c:pt idx="354">
                  <c:v>5000</c:v>
                </c:pt>
                <c:pt idx="355">
                  <c:v>5000</c:v>
                </c:pt>
                <c:pt idx="356">
                  <c:v>5000</c:v>
                </c:pt>
                <c:pt idx="357">
                  <c:v>5000</c:v>
                </c:pt>
                <c:pt idx="358">
                  <c:v>5000</c:v>
                </c:pt>
                <c:pt idx="359">
                  <c:v>5000</c:v>
                </c:pt>
                <c:pt idx="360">
                  <c:v>5000</c:v>
                </c:pt>
                <c:pt idx="361">
                  <c:v>5000</c:v>
                </c:pt>
                <c:pt idx="362">
                  <c:v>5000</c:v>
                </c:pt>
                <c:pt idx="363">
                  <c:v>5000</c:v>
                </c:pt>
                <c:pt idx="364">
                  <c:v>5000</c:v>
                </c:pt>
                <c:pt idx="365">
                  <c:v>5000</c:v>
                </c:pt>
                <c:pt idx="366">
                  <c:v>5000</c:v>
                </c:pt>
                <c:pt idx="367">
                  <c:v>5000</c:v>
                </c:pt>
                <c:pt idx="368">
                  <c:v>5000</c:v>
                </c:pt>
                <c:pt idx="369">
                  <c:v>5000</c:v>
                </c:pt>
                <c:pt idx="370">
                  <c:v>5000</c:v>
                </c:pt>
                <c:pt idx="371">
                  <c:v>5000</c:v>
                </c:pt>
                <c:pt idx="372">
                  <c:v>5000</c:v>
                </c:pt>
                <c:pt idx="373">
                  <c:v>5000</c:v>
                </c:pt>
                <c:pt idx="374">
                  <c:v>5000</c:v>
                </c:pt>
                <c:pt idx="375">
                  <c:v>5000</c:v>
                </c:pt>
                <c:pt idx="376">
                  <c:v>5000</c:v>
                </c:pt>
                <c:pt idx="377">
                  <c:v>5000</c:v>
                </c:pt>
                <c:pt idx="378">
                  <c:v>5000</c:v>
                </c:pt>
                <c:pt idx="379">
                  <c:v>5000</c:v>
                </c:pt>
                <c:pt idx="380">
                  <c:v>5000</c:v>
                </c:pt>
                <c:pt idx="381">
                  <c:v>5000</c:v>
                </c:pt>
                <c:pt idx="382">
                  <c:v>5000</c:v>
                </c:pt>
                <c:pt idx="383">
                  <c:v>5000</c:v>
                </c:pt>
                <c:pt idx="384">
                  <c:v>5000</c:v>
                </c:pt>
                <c:pt idx="385">
                  <c:v>5000</c:v>
                </c:pt>
                <c:pt idx="386">
                  <c:v>5000</c:v>
                </c:pt>
                <c:pt idx="387">
                  <c:v>5000</c:v>
                </c:pt>
                <c:pt idx="388">
                  <c:v>5000</c:v>
                </c:pt>
                <c:pt idx="389">
                  <c:v>5000</c:v>
                </c:pt>
                <c:pt idx="390">
                  <c:v>5000</c:v>
                </c:pt>
                <c:pt idx="391">
                  <c:v>5000</c:v>
                </c:pt>
                <c:pt idx="392">
                  <c:v>5000</c:v>
                </c:pt>
                <c:pt idx="393">
                  <c:v>5000</c:v>
                </c:pt>
                <c:pt idx="394">
                  <c:v>5000</c:v>
                </c:pt>
                <c:pt idx="395">
                  <c:v>5000</c:v>
                </c:pt>
                <c:pt idx="396">
                  <c:v>5000</c:v>
                </c:pt>
                <c:pt idx="397">
                  <c:v>5000</c:v>
                </c:pt>
                <c:pt idx="398">
                  <c:v>5000</c:v>
                </c:pt>
                <c:pt idx="399">
                  <c:v>5000</c:v>
                </c:pt>
                <c:pt idx="400">
                  <c:v>5000</c:v>
                </c:pt>
                <c:pt idx="401">
                  <c:v>5000</c:v>
                </c:pt>
                <c:pt idx="402">
                  <c:v>5000</c:v>
                </c:pt>
                <c:pt idx="403">
                  <c:v>5000</c:v>
                </c:pt>
                <c:pt idx="404">
                  <c:v>5000</c:v>
                </c:pt>
                <c:pt idx="405">
                  <c:v>5000</c:v>
                </c:pt>
                <c:pt idx="406">
                  <c:v>5000</c:v>
                </c:pt>
                <c:pt idx="407">
                  <c:v>5000</c:v>
                </c:pt>
                <c:pt idx="408">
                  <c:v>5000</c:v>
                </c:pt>
                <c:pt idx="409">
                  <c:v>5000</c:v>
                </c:pt>
                <c:pt idx="410">
                  <c:v>5000</c:v>
                </c:pt>
                <c:pt idx="411">
                  <c:v>5000</c:v>
                </c:pt>
                <c:pt idx="412">
                  <c:v>5000</c:v>
                </c:pt>
                <c:pt idx="413">
                  <c:v>5000</c:v>
                </c:pt>
                <c:pt idx="414">
                  <c:v>5000</c:v>
                </c:pt>
                <c:pt idx="415">
                  <c:v>5000</c:v>
                </c:pt>
                <c:pt idx="416">
                  <c:v>5000</c:v>
                </c:pt>
                <c:pt idx="417">
                  <c:v>5000</c:v>
                </c:pt>
                <c:pt idx="418">
                  <c:v>5000</c:v>
                </c:pt>
                <c:pt idx="419">
                  <c:v>5000</c:v>
                </c:pt>
                <c:pt idx="420">
                  <c:v>5000</c:v>
                </c:pt>
                <c:pt idx="421">
                  <c:v>5000</c:v>
                </c:pt>
                <c:pt idx="422">
                  <c:v>5000</c:v>
                </c:pt>
                <c:pt idx="423">
                  <c:v>5000</c:v>
                </c:pt>
                <c:pt idx="424">
                  <c:v>5000</c:v>
                </c:pt>
                <c:pt idx="425">
                  <c:v>5000</c:v>
                </c:pt>
                <c:pt idx="426">
                  <c:v>5000</c:v>
                </c:pt>
                <c:pt idx="427">
                  <c:v>5000</c:v>
                </c:pt>
                <c:pt idx="428">
                  <c:v>5000</c:v>
                </c:pt>
                <c:pt idx="429">
                  <c:v>5000</c:v>
                </c:pt>
                <c:pt idx="430">
                  <c:v>5000</c:v>
                </c:pt>
                <c:pt idx="431">
                  <c:v>5000</c:v>
                </c:pt>
                <c:pt idx="432">
                  <c:v>5000</c:v>
                </c:pt>
                <c:pt idx="433">
                  <c:v>5000</c:v>
                </c:pt>
                <c:pt idx="434">
                  <c:v>5000</c:v>
                </c:pt>
                <c:pt idx="435">
                  <c:v>5000</c:v>
                </c:pt>
                <c:pt idx="436">
                  <c:v>5000</c:v>
                </c:pt>
                <c:pt idx="437">
                  <c:v>5000</c:v>
                </c:pt>
                <c:pt idx="438">
                  <c:v>5000</c:v>
                </c:pt>
                <c:pt idx="439">
                  <c:v>5000</c:v>
                </c:pt>
                <c:pt idx="440">
                  <c:v>5000</c:v>
                </c:pt>
                <c:pt idx="441">
                  <c:v>5000</c:v>
                </c:pt>
                <c:pt idx="442">
                  <c:v>5000</c:v>
                </c:pt>
                <c:pt idx="443">
                  <c:v>5000</c:v>
                </c:pt>
                <c:pt idx="444">
                  <c:v>5000</c:v>
                </c:pt>
                <c:pt idx="445">
                  <c:v>5000</c:v>
                </c:pt>
                <c:pt idx="446">
                  <c:v>5000</c:v>
                </c:pt>
                <c:pt idx="447">
                  <c:v>5000</c:v>
                </c:pt>
                <c:pt idx="448">
                  <c:v>5000</c:v>
                </c:pt>
                <c:pt idx="449">
                  <c:v>5000</c:v>
                </c:pt>
                <c:pt idx="450">
                  <c:v>5000</c:v>
                </c:pt>
                <c:pt idx="451">
                  <c:v>5000</c:v>
                </c:pt>
                <c:pt idx="452">
                  <c:v>5000</c:v>
                </c:pt>
                <c:pt idx="453">
                  <c:v>5000</c:v>
                </c:pt>
                <c:pt idx="454">
                  <c:v>5000</c:v>
                </c:pt>
                <c:pt idx="455">
                  <c:v>5000</c:v>
                </c:pt>
                <c:pt idx="456">
                  <c:v>5000</c:v>
                </c:pt>
                <c:pt idx="457">
                  <c:v>5000</c:v>
                </c:pt>
                <c:pt idx="458">
                  <c:v>5000</c:v>
                </c:pt>
                <c:pt idx="459">
                  <c:v>5000</c:v>
                </c:pt>
                <c:pt idx="460">
                  <c:v>5000</c:v>
                </c:pt>
                <c:pt idx="461">
                  <c:v>5000</c:v>
                </c:pt>
                <c:pt idx="462">
                  <c:v>5000</c:v>
                </c:pt>
                <c:pt idx="463">
                  <c:v>5000</c:v>
                </c:pt>
                <c:pt idx="464">
                  <c:v>5000</c:v>
                </c:pt>
                <c:pt idx="465">
                  <c:v>5000</c:v>
                </c:pt>
                <c:pt idx="466">
                  <c:v>5000</c:v>
                </c:pt>
                <c:pt idx="467">
                  <c:v>5000</c:v>
                </c:pt>
                <c:pt idx="468">
                  <c:v>5000</c:v>
                </c:pt>
                <c:pt idx="469">
                  <c:v>5000</c:v>
                </c:pt>
                <c:pt idx="470">
                  <c:v>5000</c:v>
                </c:pt>
                <c:pt idx="471">
                  <c:v>5000</c:v>
                </c:pt>
                <c:pt idx="472">
                  <c:v>5000</c:v>
                </c:pt>
                <c:pt idx="473">
                  <c:v>5000</c:v>
                </c:pt>
                <c:pt idx="474">
                  <c:v>5000</c:v>
                </c:pt>
                <c:pt idx="475">
                  <c:v>5000</c:v>
                </c:pt>
                <c:pt idx="476">
                  <c:v>5000</c:v>
                </c:pt>
                <c:pt idx="477">
                  <c:v>5000</c:v>
                </c:pt>
                <c:pt idx="478">
                  <c:v>5000</c:v>
                </c:pt>
                <c:pt idx="479">
                  <c:v>5000</c:v>
                </c:pt>
                <c:pt idx="480">
                  <c:v>5000</c:v>
                </c:pt>
                <c:pt idx="481">
                  <c:v>5000</c:v>
                </c:pt>
                <c:pt idx="482">
                  <c:v>5000</c:v>
                </c:pt>
                <c:pt idx="483">
                  <c:v>5000</c:v>
                </c:pt>
                <c:pt idx="484">
                  <c:v>5000</c:v>
                </c:pt>
                <c:pt idx="485">
                  <c:v>5000</c:v>
                </c:pt>
                <c:pt idx="486">
                  <c:v>5000</c:v>
                </c:pt>
                <c:pt idx="487">
                  <c:v>5000</c:v>
                </c:pt>
                <c:pt idx="488">
                  <c:v>5000</c:v>
                </c:pt>
                <c:pt idx="489">
                  <c:v>5000</c:v>
                </c:pt>
                <c:pt idx="490">
                  <c:v>5000</c:v>
                </c:pt>
                <c:pt idx="491">
                  <c:v>5000</c:v>
                </c:pt>
                <c:pt idx="492">
                  <c:v>5000</c:v>
                </c:pt>
                <c:pt idx="493">
                  <c:v>5000</c:v>
                </c:pt>
                <c:pt idx="494">
                  <c:v>5000</c:v>
                </c:pt>
                <c:pt idx="495">
                  <c:v>5000</c:v>
                </c:pt>
                <c:pt idx="496">
                  <c:v>5000</c:v>
                </c:pt>
                <c:pt idx="497">
                  <c:v>5000</c:v>
                </c:pt>
                <c:pt idx="498">
                  <c:v>5000</c:v>
                </c:pt>
                <c:pt idx="499">
                  <c:v>5000</c:v>
                </c:pt>
                <c:pt idx="500">
                  <c:v>5000</c:v>
                </c:pt>
                <c:pt idx="501">
                  <c:v>5000</c:v>
                </c:pt>
                <c:pt idx="502">
                  <c:v>5000</c:v>
                </c:pt>
                <c:pt idx="503">
                  <c:v>5000</c:v>
                </c:pt>
                <c:pt idx="504">
                  <c:v>5000</c:v>
                </c:pt>
                <c:pt idx="505">
                  <c:v>5000</c:v>
                </c:pt>
                <c:pt idx="506">
                  <c:v>5000</c:v>
                </c:pt>
                <c:pt idx="507">
                  <c:v>5000</c:v>
                </c:pt>
                <c:pt idx="508">
                  <c:v>5000</c:v>
                </c:pt>
                <c:pt idx="509">
                  <c:v>5000</c:v>
                </c:pt>
                <c:pt idx="510">
                  <c:v>5000</c:v>
                </c:pt>
                <c:pt idx="511">
                  <c:v>5000</c:v>
                </c:pt>
                <c:pt idx="512">
                  <c:v>5000</c:v>
                </c:pt>
                <c:pt idx="513">
                  <c:v>5000</c:v>
                </c:pt>
                <c:pt idx="514">
                  <c:v>5000</c:v>
                </c:pt>
                <c:pt idx="515">
                  <c:v>5000</c:v>
                </c:pt>
                <c:pt idx="516">
                  <c:v>5000</c:v>
                </c:pt>
                <c:pt idx="517">
                  <c:v>5000</c:v>
                </c:pt>
                <c:pt idx="518">
                  <c:v>5000</c:v>
                </c:pt>
                <c:pt idx="519">
                  <c:v>5000</c:v>
                </c:pt>
                <c:pt idx="520">
                  <c:v>5000</c:v>
                </c:pt>
                <c:pt idx="521">
                  <c:v>5000</c:v>
                </c:pt>
                <c:pt idx="522">
                  <c:v>5000</c:v>
                </c:pt>
                <c:pt idx="523">
                  <c:v>5000</c:v>
                </c:pt>
                <c:pt idx="524">
                  <c:v>5000</c:v>
                </c:pt>
                <c:pt idx="525">
                  <c:v>5000</c:v>
                </c:pt>
                <c:pt idx="526">
                  <c:v>5000</c:v>
                </c:pt>
                <c:pt idx="527">
                  <c:v>5000</c:v>
                </c:pt>
                <c:pt idx="528">
                  <c:v>5000</c:v>
                </c:pt>
                <c:pt idx="529">
                  <c:v>5000</c:v>
                </c:pt>
                <c:pt idx="530">
                  <c:v>5000</c:v>
                </c:pt>
                <c:pt idx="531">
                  <c:v>5000</c:v>
                </c:pt>
                <c:pt idx="532">
                  <c:v>5000</c:v>
                </c:pt>
                <c:pt idx="533">
                  <c:v>5000</c:v>
                </c:pt>
                <c:pt idx="534">
                  <c:v>5000</c:v>
                </c:pt>
                <c:pt idx="535">
                  <c:v>5000</c:v>
                </c:pt>
                <c:pt idx="536">
                  <c:v>5000</c:v>
                </c:pt>
                <c:pt idx="537">
                  <c:v>5000</c:v>
                </c:pt>
                <c:pt idx="538">
                  <c:v>5000</c:v>
                </c:pt>
                <c:pt idx="539">
                  <c:v>5000</c:v>
                </c:pt>
                <c:pt idx="540">
                  <c:v>5000</c:v>
                </c:pt>
                <c:pt idx="541">
                  <c:v>5000</c:v>
                </c:pt>
                <c:pt idx="542">
                  <c:v>5000</c:v>
                </c:pt>
                <c:pt idx="543">
                  <c:v>5000</c:v>
                </c:pt>
                <c:pt idx="544">
                  <c:v>5000</c:v>
                </c:pt>
                <c:pt idx="545">
                  <c:v>5000</c:v>
                </c:pt>
                <c:pt idx="546">
                  <c:v>5000</c:v>
                </c:pt>
                <c:pt idx="547">
                  <c:v>5000</c:v>
                </c:pt>
                <c:pt idx="548">
                  <c:v>5000</c:v>
                </c:pt>
                <c:pt idx="549">
                  <c:v>5000</c:v>
                </c:pt>
                <c:pt idx="550">
                  <c:v>5000</c:v>
                </c:pt>
                <c:pt idx="551">
                  <c:v>5000</c:v>
                </c:pt>
                <c:pt idx="552">
                  <c:v>5000</c:v>
                </c:pt>
                <c:pt idx="553">
                  <c:v>5000</c:v>
                </c:pt>
                <c:pt idx="554">
                  <c:v>5000</c:v>
                </c:pt>
                <c:pt idx="555">
                  <c:v>5000</c:v>
                </c:pt>
                <c:pt idx="556">
                  <c:v>5000</c:v>
                </c:pt>
                <c:pt idx="557">
                  <c:v>5000</c:v>
                </c:pt>
                <c:pt idx="558">
                  <c:v>5000</c:v>
                </c:pt>
                <c:pt idx="559">
                  <c:v>5000</c:v>
                </c:pt>
                <c:pt idx="560">
                  <c:v>5000</c:v>
                </c:pt>
                <c:pt idx="561">
                  <c:v>5000</c:v>
                </c:pt>
                <c:pt idx="562">
                  <c:v>5000</c:v>
                </c:pt>
                <c:pt idx="563">
                  <c:v>5000</c:v>
                </c:pt>
                <c:pt idx="564">
                  <c:v>5000</c:v>
                </c:pt>
                <c:pt idx="565">
                  <c:v>5000</c:v>
                </c:pt>
                <c:pt idx="566">
                  <c:v>5000</c:v>
                </c:pt>
                <c:pt idx="567">
                  <c:v>5000</c:v>
                </c:pt>
                <c:pt idx="568">
                  <c:v>5000</c:v>
                </c:pt>
                <c:pt idx="569">
                  <c:v>5000</c:v>
                </c:pt>
                <c:pt idx="570">
                  <c:v>5000</c:v>
                </c:pt>
                <c:pt idx="571">
                  <c:v>5000</c:v>
                </c:pt>
                <c:pt idx="572">
                  <c:v>5000</c:v>
                </c:pt>
                <c:pt idx="573">
                  <c:v>5000</c:v>
                </c:pt>
                <c:pt idx="574">
                  <c:v>5000</c:v>
                </c:pt>
                <c:pt idx="575">
                  <c:v>5000</c:v>
                </c:pt>
                <c:pt idx="576">
                  <c:v>5000</c:v>
                </c:pt>
                <c:pt idx="577">
                  <c:v>5000</c:v>
                </c:pt>
                <c:pt idx="578">
                  <c:v>5000</c:v>
                </c:pt>
                <c:pt idx="579">
                  <c:v>5000</c:v>
                </c:pt>
                <c:pt idx="580">
                  <c:v>5000</c:v>
                </c:pt>
                <c:pt idx="581">
                  <c:v>5000</c:v>
                </c:pt>
                <c:pt idx="582">
                  <c:v>5000</c:v>
                </c:pt>
                <c:pt idx="583">
                  <c:v>5000</c:v>
                </c:pt>
                <c:pt idx="584">
                  <c:v>5000</c:v>
                </c:pt>
                <c:pt idx="585">
                  <c:v>5000</c:v>
                </c:pt>
                <c:pt idx="586">
                  <c:v>5000</c:v>
                </c:pt>
                <c:pt idx="587">
                  <c:v>5000</c:v>
                </c:pt>
                <c:pt idx="588">
                  <c:v>5000</c:v>
                </c:pt>
                <c:pt idx="589">
                  <c:v>5000</c:v>
                </c:pt>
                <c:pt idx="590">
                  <c:v>5000</c:v>
                </c:pt>
                <c:pt idx="591">
                  <c:v>5000</c:v>
                </c:pt>
                <c:pt idx="592">
                  <c:v>5000</c:v>
                </c:pt>
                <c:pt idx="593">
                  <c:v>5000</c:v>
                </c:pt>
                <c:pt idx="594">
                  <c:v>5000</c:v>
                </c:pt>
                <c:pt idx="595">
                  <c:v>5000</c:v>
                </c:pt>
                <c:pt idx="596">
                  <c:v>5000</c:v>
                </c:pt>
                <c:pt idx="597">
                  <c:v>5000</c:v>
                </c:pt>
                <c:pt idx="598">
                  <c:v>5000</c:v>
                </c:pt>
                <c:pt idx="599">
                  <c:v>5000</c:v>
                </c:pt>
                <c:pt idx="600">
                  <c:v>5000</c:v>
                </c:pt>
                <c:pt idx="601">
                  <c:v>5000</c:v>
                </c:pt>
                <c:pt idx="602">
                  <c:v>5000</c:v>
                </c:pt>
                <c:pt idx="603">
                  <c:v>5000</c:v>
                </c:pt>
                <c:pt idx="604">
                  <c:v>5000</c:v>
                </c:pt>
                <c:pt idx="605">
                  <c:v>5000</c:v>
                </c:pt>
                <c:pt idx="606">
                  <c:v>5000</c:v>
                </c:pt>
                <c:pt idx="607">
                  <c:v>5000</c:v>
                </c:pt>
                <c:pt idx="608">
                  <c:v>5000</c:v>
                </c:pt>
                <c:pt idx="609">
                  <c:v>5000</c:v>
                </c:pt>
                <c:pt idx="610">
                  <c:v>5000</c:v>
                </c:pt>
                <c:pt idx="611">
                  <c:v>5000</c:v>
                </c:pt>
                <c:pt idx="612">
                  <c:v>5000</c:v>
                </c:pt>
                <c:pt idx="613">
                  <c:v>5000</c:v>
                </c:pt>
                <c:pt idx="614">
                  <c:v>5000</c:v>
                </c:pt>
                <c:pt idx="615">
                  <c:v>5000</c:v>
                </c:pt>
                <c:pt idx="616">
                  <c:v>5000</c:v>
                </c:pt>
                <c:pt idx="617">
                  <c:v>5000</c:v>
                </c:pt>
                <c:pt idx="618">
                  <c:v>5000</c:v>
                </c:pt>
                <c:pt idx="619">
                  <c:v>5000</c:v>
                </c:pt>
                <c:pt idx="620">
                  <c:v>5000</c:v>
                </c:pt>
                <c:pt idx="621">
                  <c:v>5000</c:v>
                </c:pt>
                <c:pt idx="622">
                  <c:v>5000</c:v>
                </c:pt>
                <c:pt idx="623">
                  <c:v>5000</c:v>
                </c:pt>
                <c:pt idx="624">
                  <c:v>5000</c:v>
                </c:pt>
                <c:pt idx="625">
                  <c:v>5000</c:v>
                </c:pt>
                <c:pt idx="626">
                  <c:v>5000</c:v>
                </c:pt>
                <c:pt idx="627">
                  <c:v>5000</c:v>
                </c:pt>
                <c:pt idx="628">
                  <c:v>5000</c:v>
                </c:pt>
                <c:pt idx="629">
                  <c:v>5000</c:v>
                </c:pt>
                <c:pt idx="630">
                  <c:v>5000</c:v>
                </c:pt>
                <c:pt idx="631">
                  <c:v>5000</c:v>
                </c:pt>
                <c:pt idx="632">
                  <c:v>5000</c:v>
                </c:pt>
                <c:pt idx="633">
                  <c:v>5000</c:v>
                </c:pt>
                <c:pt idx="634">
                  <c:v>5000</c:v>
                </c:pt>
                <c:pt idx="635">
                  <c:v>5000</c:v>
                </c:pt>
                <c:pt idx="636">
                  <c:v>5000</c:v>
                </c:pt>
                <c:pt idx="637">
                  <c:v>5000</c:v>
                </c:pt>
                <c:pt idx="638">
                  <c:v>5000</c:v>
                </c:pt>
                <c:pt idx="639">
                  <c:v>5000</c:v>
                </c:pt>
                <c:pt idx="640">
                  <c:v>5000</c:v>
                </c:pt>
                <c:pt idx="641">
                  <c:v>5000</c:v>
                </c:pt>
                <c:pt idx="642">
                  <c:v>5000</c:v>
                </c:pt>
                <c:pt idx="643">
                  <c:v>5000</c:v>
                </c:pt>
                <c:pt idx="644">
                  <c:v>5000</c:v>
                </c:pt>
                <c:pt idx="645">
                  <c:v>5000</c:v>
                </c:pt>
                <c:pt idx="646">
                  <c:v>5000</c:v>
                </c:pt>
                <c:pt idx="647">
                  <c:v>5000</c:v>
                </c:pt>
                <c:pt idx="648">
                  <c:v>5000</c:v>
                </c:pt>
                <c:pt idx="649">
                  <c:v>5000</c:v>
                </c:pt>
                <c:pt idx="650">
                  <c:v>5000</c:v>
                </c:pt>
                <c:pt idx="651">
                  <c:v>5000</c:v>
                </c:pt>
                <c:pt idx="652">
                  <c:v>5000</c:v>
                </c:pt>
                <c:pt idx="653">
                  <c:v>5000</c:v>
                </c:pt>
                <c:pt idx="654">
                  <c:v>5000</c:v>
                </c:pt>
                <c:pt idx="655">
                  <c:v>5000</c:v>
                </c:pt>
                <c:pt idx="656">
                  <c:v>5000</c:v>
                </c:pt>
                <c:pt idx="657">
                  <c:v>5000</c:v>
                </c:pt>
                <c:pt idx="658">
                  <c:v>5000</c:v>
                </c:pt>
                <c:pt idx="659">
                  <c:v>5000</c:v>
                </c:pt>
                <c:pt idx="660">
                  <c:v>5000</c:v>
                </c:pt>
                <c:pt idx="661">
                  <c:v>5000</c:v>
                </c:pt>
                <c:pt idx="662">
                  <c:v>5000</c:v>
                </c:pt>
                <c:pt idx="663">
                  <c:v>5000</c:v>
                </c:pt>
                <c:pt idx="664">
                  <c:v>5000</c:v>
                </c:pt>
                <c:pt idx="665">
                  <c:v>5000</c:v>
                </c:pt>
                <c:pt idx="666">
                  <c:v>5000</c:v>
                </c:pt>
                <c:pt idx="667">
                  <c:v>5000</c:v>
                </c:pt>
                <c:pt idx="668">
                  <c:v>5000</c:v>
                </c:pt>
                <c:pt idx="669">
                  <c:v>5000</c:v>
                </c:pt>
                <c:pt idx="670">
                  <c:v>5000</c:v>
                </c:pt>
                <c:pt idx="671">
                  <c:v>5000</c:v>
                </c:pt>
                <c:pt idx="672">
                  <c:v>5000</c:v>
                </c:pt>
                <c:pt idx="673">
                  <c:v>5000</c:v>
                </c:pt>
                <c:pt idx="674">
                  <c:v>5000</c:v>
                </c:pt>
                <c:pt idx="675">
                  <c:v>5000</c:v>
                </c:pt>
                <c:pt idx="676">
                  <c:v>5000</c:v>
                </c:pt>
                <c:pt idx="677">
                  <c:v>5000</c:v>
                </c:pt>
                <c:pt idx="678">
                  <c:v>5000</c:v>
                </c:pt>
                <c:pt idx="679">
                  <c:v>5000</c:v>
                </c:pt>
                <c:pt idx="680">
                  <c:v>5000</c:v>
                </c:pt>
                <c:pt idx="681">
                  <c:v>5000</c:v>
                </c:pt>
                <c:pt idx="682">
                  <c:v>5000</c:v>
                </c:pt>
                <c:pt idx="683">
                  <c:v>5000</c:v>
                </c:pt>
                <c:pt idx="684">
                  <c:v>5000</c:v>
                </c:pt>
                <c:pt idx="685">
                  <c:v>5000</c:v>
                </c:pt>
                <c:pt idx="686">
                  <c:v>5000</c:v>
                </c:pt>
                <c:pt idx="687">
                  <c:v>5000</c:v>
                </c:pt>
                <c:pt idx="688">
                  <c:v>5000</c:v>
                </c:pt>
                <c:pt idx="689">
                  <c:v>5000</c:v>
                </c:pt>
                <c:pt idx="690">
                  <c:v>5000</c:v>
                </c:pt>
                <c:pt idx="691">
                  <c:v>5000</c:v>
                </c:pt>
                <c:pt idx="692">
                  <c:v>5000</c:v>
                </c:pt>
                <c:pt idx="693">
                  <c:v>5000</c:v>
                </c:pt>
                <c:pt idx="694">
                  <c:v>5000</c:v>
                </c:pt>
                <c:pt idx="695">
                  <c:v>5000</c:v>
                </c:pt>
                <c:pt idx="696">
                  <c:v>5000</c:v>
                </c:pt>
                <c:pt idx="697">
                  <c:v>5000</c:v>
                </c:pt>
                <c:pt idx="698">
                  <c:v>5000</c:v>
                </c:pt>
                <c:pt idx="699">
                  <c:v>5000</c:v>
                </c:pt>
                <c:pt idx="700">
                  <c:v>5000</c:v>
                </c:pt>
                <c:pt idx="701">
                  <c:v>5000</c:v>
                </c:pt>
                <c:pt idx="702">
                  <c:v>5000</c:v>
                </c:pt>
                <c:pt idx="703">
                  <c:v>5000</c:v>
                </c:pt>
                <c:pt idx="704">
                  <c:v>5000</c:v>
                </c:pt>
                <c:pt idx="705">
                  <c:v>5000</c:v>
                </c:pt>
                <c:pt idx="706">
                  <c:v>5000</c:v>
                </c:pt>
                <c:pt idx="707">
                  <c:v>5000</c:v>
                </c:pt>
                <c:pt idx="708">
                  <c:v>5000</c:v>
                </c:pt>
                <c:pt idx="709">
                  <c:v>5000</c:v>
                </c:pt>
                <c:pt idx="710">
                  <c:v>5000</c:v>
                </c:pt>
                <c:pt idx="711">
                  <c:v>5000</c:v>
                </c:pt>
                <c:pt idx="712">
                  <c:v>5000</c:v>
                </c:pt>
                <c:pt idx="713">
                  <c:v>5000</c:v>
                </c:pt>
                <c:pt idx="714">
                  <c:v>5000</c:v>
                </c:pt>
                <c:pt idx="715">
                  <c:v>5000</c:v>
                </c:pt>
                <c:pt idx="716">
                  <c:v>5000</c:v>
                </c:pt>
                <c:pt idx="717">
                  <c:v>5000</c:v>
                </c:pt>
                <c:pt idx="718">
                  <c:v>5000</c:v>
                </c:pt>
                <c:pt idx="719">
                  <c:v>5000</c:v>
                </c:pt>
                <c:pt idx="720">
                  <c:v>5000</c:v>
                </c:pt>
                <c:pt idx="721">
                  <c:v>5000</c:v>
                </c:pt>
                <c:pt idx="722">
                  <c:v>5000</c:v>
                </c:pt>
                <c:pt idx="723">
                  <c:v>5000</c:v>
                </c:pt>
                <c:pt idx="724">
                  <c:v>5000</c:v>
                </c:pt>
                <c:pt idx="725">
                  <c:v>5000</c:v>
                </c:pt>
                <c:pt idx="726">
                  <c:v>5000</c:v>
                </c:pt>
                <c:pt idx="727">
                  <c:v>5000</c:v>
                </c:pt>
                <c:pt idx="728">
                  <c:v>5000</c:v>
                </c:pt>
                <c:pt idx="729">
                  <c:v>5000</c:v>
                </c:pt>
                <c:pt idx="730">
                  <c:v>5000</c:v>
                </c:pt>
                <c:pt idx="731">
                  <c:v>5000</c:v>
                </c:pt>
                <c:pt idx="732">
                  <c:v>5000</c:v>
                </c:pt>
                <c:pt idx="733">
                  <c:v>5000</c:v>
                </c:pt>
                <c:pt idx="734">
                  <c:v>5000</c:v>
                </c:pt>
                <c:pt idx="735">
                  <c:v>5000</c:v>
                </c:pt>
                <c:pt idx="736">
                  <c:v>5000</c:v>
                </c:pt>
                <c:pt idx="737">
                  <c:v>5000</c:v>
                </c:pt>
                <c:pt idx="738">
                  <c:v>5000</c:v>
                </c:pt>
                <c:pt idx="739">
                  <c:v>5000</c:v>
                </c:pt>
                <c:pt idx="740">
                  <c:v>5000</c:v>
                </c:pt>
                <c:pt idx="741">
                  <c:v>5000</c:v>
                </c:pt>
                <c:pt idx="742">
                  <c:v>5000</c:v>
                </c:pt>
                <c:pt idx="743">
                  <c:v>5000</c:v>
                </c:pt>
                <c:pt idx="744">
                  <c:v>5000</c:v>
                </c:pt>
                <c:pt idx="745">
                  <c:v>5000</c:v>
                </c:pt>
                <c:pt idx="746">
                  <c:v>5000</c:v>
                </c:pt>
                <c:pt idx="747">
                  <c:v>5000</c:v>
                </c:pt>
                <c:pt idx="748">
                  <c:v>5000</c:v>
                </c:pt>
                <c:pt idx="749">
                  <c:v>5000</c:v>
                </c:pt>
                <c:pt idx="750">
                  <c:v>5000</c:v>
                </c:pt>
                <c:pt idx="751">
                  <c:v>5000</c:v>
                </c:pt>
                <c:pt idx="752">
                  <c:v>5000</c:v>
                </c:pt>
                <c:pt idx="753">
                  <c:v>5000</c:v>
                </c:pt>
                <c:pt idx="754">
                  <c:v>5000</c:v>
                </c:pt>
                <c:pt idx="755">
                  <c:v>5000</c:v>
                </c:pt>
                <c:pt idx="756">
                  <c:v>5000</c:v>
                </c:pt>
                <c:pt idx="757">
                  <c:v>5000</c:v>
                </c:pt>
                <c:pt idx="758">
                  <c:v>5000</c:v>
                </c:pt>
                <c:pt idx="759">
                  <c:v>5000</c:v>
                </c:pt>
                <c:pt idx="760">
                  <c:v>5000</c:v>
                </c:pt>
                <c:pt idx="761">
                  <c:v>5000</c:v>
                </c:pt>
                <c:pt idx="762">
                  <c:v>5000</c:v>
                </c:pt>
                <c:pt idx="763">
                  <c:v>5000</c:v>
                </c:pt>
                <c:pt idx="764">
                  <c:v>5000</c:v>
                </c:pt>
                <c:pt idx="765">
                  <c:v>5000</c:v>
                </c:pt>
                <c:pt idx="766">
                  <c:v>5000</c:v>
                </c:pt>
                <c:pt idx="767">
                  <c:v>5000</c:v>
                </c:pt>
                <c:pt idx="768">
                  <c:v>5000</c:v>
                </c:pt>
                <c:pt idx="769">
                  <c:v>5000</c:v>
                </c:pt>
                <c:pt idx="770">
                  <c:v>5000</c:v>
                </c:pt>
                <c:pt idx="771">
                  <c:v>5000</c:v>
                </c:pt>
                <c:pt idx="772">
                  <c:v>5000</c:v>
                </c:pt>
                <c:pt idx="773">
                  <c:v>5000</c:v>
                </c:pt>
                <c:pt idx="774">
                  <c:v>5000</c:v>
                </c:pt>
                <c:pt idx="775">
                  <c:v>5000</c:v>
                </c:pt>
                <c:pt idx="776">
                  <c:v>5000</c:v>
                </c:pt>
                <c:pt idx="777">
                  <c:v>5000</c:v>
                </c:pt>
                <c:pt idx="778">
                  <c:v>5000</c:v>
                </c:pt>
                <c:pt idx="779">
                  <c:v>5000</c:v>
                </c:pt>
                <c:pt idx="780">
                  <c:v>5000</c:v>
                </c:pt>
                <c:pt idx="781">
                  <c:v>5000</c:v>
                </c:pt>
                <c:pt idx="782">
                  <c:v>5000</c:v>
                </c:pt>
                <c:pt idx="783">
                  <c:v>5000</c:v>
                </c:pt>
                <c:pt idx="784">
                  <c:v>5000</c:v>
                </c:pt>
                <c:pt idx="785">
                  <c:v>5000</c:v>
                </c:pt>
                <c:pt idx="786">
                  <c:v>5000</c:v>
                </c:pt>
                <c:pt idx="787">
                  <c:v>5000</c:v>
                </c:pt>
                <c:pt idx="788">
                  <c:v>5000</c:v>
                </c:pt>
                <c:pt idx="789">
                  <c:v>5000</c:v>
                </c:pt>
                <c:pt idx="790">
                  <c:v>5000</c:v>
                </c:pt>
                <c:pt idx="791">
                  <c:v>5000</c:v>
                </c:pt>
                <c:pt idx="792">
                  <c:v>5000</c:v>
                </c:pt>
                <c:pt idx="793">
                  <c:v>5000</c:v>
                </c:pt>
                <c:pt idx="794">
                  <c:v>5000</c:v>
                </c:pt>
                <c:pt idx="795">
                  <c:v>5000</c:v>
                </c:pt>
                <c:pt idx="796">
                  <c:v>5000</c:v>
                </c:pt>
                <c:pt idx="797">
                  <c:v>5000</c:v>
                </c:pt>
                <c:pt idx="798">
                  <c:v>5000</c:v>
                </c:pt>
                <c:pt idx="799">
                  <c:v>5000</c:v>
                </c:pt>
                <c:pt idx="800">
                  <c:v>5000</c:v>
                </c:pt>
                <c:pt idx="801">
                  <c:v>5000</c:v>
                </c:pt>
                <c:pt idx="802">
                  <c:v>5000</c:v>
                </c:pt>
                <c:pt idx="803">
                  <c:v>5000</c:v>
                </c:pt>
                <c:pt idx="804">
                  <c:v>5000</c:v>
                </c:pt>
                <c:pt idx="805">
                  <c:v>5000</c:v>
                </c:pt>
                <c:pt idx="806">
                  <c:v>5000</c:v>
                </c:pt>
                <c:pt idx="807">
                  <c:v>5000</c:v>
                </c:pt>
                <c:pt idx="808">
                  <c:v>5000</c:v>
                </c:pt>
                <c:pt idx="809">
                  <c:v>5000</c:v>
                </c:pt>
                <c:pt idx="810">
                  <c:v>5000</c:v>
                </c:pt>
                <c:pt idx="811">
                  <c:v>5000</c:v>
                </c:pt>
                <c:pt idx="812">
                  <c:v>5000</c:v>
                </c:pt>
                <c:pt idx="813">
                  <c:v>5000</c:v>
                </c:pt>
                <c:pt idx="814">
                  <c:v>5000</c:v>
                </c:pt>
                <c:pt idx="815">
                  <c:v>5000</c:v>
                </c:pt>
                <c:pt idx="816">
                  <c:v>5000</c:v>
                </c:pt>
                <c:pt idx="817">
                  <c:v>5000</c:v>
                </c:pt>
                <c:pt idx="818">
                  <c:v>5000</c:v>
                </c:pt>
                <c:pt idx="819">
                  <c:v>5000</c:v>
                </c:pt>
                <c:pt idx="820">
                  <c:v>5000</c:v>
                </c:pt>
                <c:pt idx="821">
                  <c:v>5000</c:v>
                </c:pt>
                <c:pt idx="822">
                  <c:v>5000</c:v>
                </c:pt>
                <c:pt idx="823">
                  <c:v>5000</c:v>
                </c:pt>
                <c:pt idx="824">
                  <c:v>5000</c:v>
                </c:pt>
                <c:pt idx="825">
                  <c:v>5000</c:v>
                </c:pt>
                <c:pt idx="826">
                  <c:v>5000</c:v>
                </c:pt>
                <c:pt idx="827">
                  <c:v>5000</c:v>
                </c:pt>
                <c:pt idx="828">
                  <c:v>5000</c:v>
                </c:pt>
                <c:pt idx="829">
                  <c:v>5000</c:v>
                </c:pt>
                <c:pt idx="830">
                  <c:v>5000</c:v>
                </c:pt>
                <c:pt idx="831">
                  <c:v>5000</c:v>
                </c:pt>
                <c:pt idx="832">
                  <c:v>5000</c:v>
                </c:pt>
                <c:pt idx="833">
                  <c:v>5000</c:v>
                </c:pt>
                <c:pt idx="834">
                  <c:v>5000</c:v>
                </c:pt>
                <c:pt idx="835">
                  <c:v>5000</c:v>
                </c:pt>
                <c:pt idx="836">
                  <c:v>5000</c:v>
                </c:pt>
                <c:pt idx="837">
                  <c:v>5000</c:v>
                </c:pt>
                <c:pt idx="838">
                  <c:v>5000</c:v>
                </c:pt>
                <c:pt idx="839">
                  <c:v>5000</c:v>
                </c:pt>
                <c:pt idx="840">
                  <c:v>5000</c:v>
                </c:pt>
                <c:pt idx="841">
                  <c:v>5000</c:v>
                </c:pt>
                <c:pt idx="842">
                  <c:v>5000</c:v>
                </c:pt>
                <c:pt idx="843">
                  <c:v>5000</c:v>
                </c:pt>
                <c:pt idx="844">
                  <c:v>5000</c:v>
                </c:pt>
                <c:pt idx="845">
                  <c:v>5000</c:v>
                </c:pt>
                <c:pt idx="846">
                  <c:v>5000</c:v>
                </c:pt>
                <c:pt idx="847">
                  <c:v>5000</c:v>
                </c:pt>
                <c:pt idx="848">
                  <c:v>5000</c:v>
                </c:pt>
                <c:pt idx="849">
                  <c:v>5000</c:v>
                </c:pt>
                <c:pt idx="850">
                  <c:v>5000</c:v>
                </c:pt>
                <c:pt idx="851">
                  <c:v>5000</c:v>
                </c:pt>
                <c:pt idx="852">
                  <c:v>5000</c:v>
                </c:pt>
                <c:pt idx="853">
                  <c:v>5000</c:v>
                </c:pt>
                <c:pt idx="854">
                  <c:v>5000</c:v>
                </c:pt>
                <c:pt idx="855">
                  <c:v>5000</c:v>
                </c:pt>
                <c:pt idx="856">
                  <c:v>5000</c:v>
                </c:pt>
                <c:pt idx="857">
                  <c:v>5000</c:v>
                </c:pt>
                <c:pt idx="858">
                  <c:v>5000</c:v>
                </c:pt>
                <c:pt idx="859">
                  <c:v>5000</c:v>
                </c:pt>
                <c:pt idx="860">
                  <c:v>5000</c:v>
                </c:pt>
                <c:pt idx="861">
                  <c:v>5000</c:v>
                </c:pt>
                <c:pt idx="862">
                  <c:v>5000</c:v>
                </c:pt>
                <c:pt idx="863">
                  <c:v>5000</c:v>
                </c:pt>
                <c:pt idx="864">
                  <c:v>5000</c:v>
                </c:pt>
                <c:pt idx="865">
                  <c:v>5000</c:v>
                </c:pt>
                <c:pt idx="866">
                  <c:v>5000</c:v>
                </c:pt>
                <c:pt idx="867">
                  <c:v>5000</c:v>
                </c:pt>
                <c:pt idx="868">
                  <c:v>5000</c:v>
                </c:pt>
                <c:pt idx="869">
                  <c:v>5000</c:v>
                </c:pt>
                <c:pt idx="870">
                  <c:v>5000</c:v>
                </c:pt>
                <c:pt idx="871">
                  <c:v>5000</c:v>
                </c:pt>
                <c:pt idx="872">
                  <c:v>5000</c:v>
                </c:pt>
                <c:pt idx="873">
                  <c:v>5000</c:v>
                </c:pt>
                <c:pt idx="874">
                  <c:v>5000</c:v>
                </c:pt>
                <c:pt idx="875">
                  <c:v>5000</c:v>
                </c:pt>
                <c:pt idx="876">
                  <c:v>5000</c:v>
                </c:pt>
                <c:pt idx="877">
                  <c:v>5000</c:v>
                </c:pt>
                <c:pt idx="878">
                  <c:v>5000</c:v>
                </c:pt>
                <c:pt idx="879">
                  <c:v>5000</c:v>
                </c:pt>
                <c:pt idx="880">
                  <c:v>5000</c:v>
                </c:pt>
                <c:pt idx="881">
                  <c:v>5000</c:v>
                </c:pt>
                <c:pt idx="882">
                  <c:v>5000</c:v>
                </c:pt>
                <c:pt idx="883">
                  <c:v>5000</c:v>
                </c:pt>
                <c:pt idx="884">
                  <c:v>5000</c:v>
                </c:pt>
                <c:pt idx="885">
                  <c:v>5000</c:v>
                </c:pt>
                <c:pt idx="886">
                  <c:v>5000</c:v>
                </c:pt>
                <c:pt idx="887">
                  <c:v>5000</c:v>
                </c:pt>
                <c:pt idx="888">
                  <c:v>5000</c:v>
                </c:pt>
                <c:pt idx="889">
                  <c:v>5000</c:v>
                </c:pt>
                <c:pt idx="890">
                  <c:v>5000</c:v>
                </c:pt>
                <c:pt idx="891">
                  <c:v>5000</c:v>
                </c:pt>
                <c:pt idx="892">
                  <c:v>5000</c:v>
                </c:pt>
                <c:pt idx="893">
                  <c:v>5000</c:v>
                </c:pt>
                <c:pt idx="894">
                  <c:v>5000</c:v>
                </c:pt>
                <c:pt idx="895">
                  <c:v>5000</c:v>
                </c:pt>
                <c:pt idx="896">
                  <c:v>5000</c:v>
                </c:pt>
                <c:pt idx="897">
                  <c:v>5000</c:v>
                </c:pt>
                <c:pt idx="898">
                  <c:v>5000</c:v>
                </c:pt>
                <c:pt idx="899">
                  <c:v>5000</c:v>
                </c:pt>
                <c:pt idx="900">
                  <c:v>5000</c:v>
                </c:pt>
                <c:pt idx="901">
                  <c:v>5000</c:v>
                </c:pt>
                <c:pt idx="902">
                  <c:v>5000</c:v>
                </c:pt>
                <c:pt idx="903">
                  <c:v>5000</c:v>
                </c:pt>
                <c:pt idx="904">
                  <c:v>5000</c:v>
                </c:pt>
                <c:pt idx="905">
                  <c:v>5000</c:v>
                </c:pt>
                <c:pt idx="906">
                  <c:v>5000</c:v>
                </c:pt>
                <c:pt idx="907">
                  <c:v>5000</c:v>
                </c:pt>
                <c:pt idx="908">
                  <c:v>5000</c:v>
                </c:pt>
                <c:pt idx="909">
                  <c:v>5000</c:v>
                </c:pt>
                <c:pt idx="910">
                  <c:v>5000</c:v>
                </c:pt>
                <c:pt idx="911">
                  <c:v>5000</c:v>
                </c:pt>
                <c:pt idx="912">
                  <c:v>5000</c:v>
                </c:pt>
                <c:pt idx="913">
                  <c:v>5000</c:v>
                </c:pt>
                <c:pt idx="914">
                  <c:v>5000</c:v>
                </c:pt>
                <c:pt idx="915">
                  <c:v>5000</c:v>
                </c:pt>
                <c:pt idx="916">
                  <c:v>5000</c:v>
                </c:pt>
                <c:pt idx="917">
                  <c:v>5000</c:v>
                </c:pt>
                <c:pt idx="918">
                  <c:v>5000</c:v>
                </c:pt>
                <c:pt idx="919">
                  <c:v>5000</c:v>
                </c:pt>
                <c:pt idx="920">
                  <c:v>5000</c:v>
                </c:pt>
                <c:pt idx="921">
                  <c:v>5000</c:v>
                </c:pt>
                <c:pt idx="922">
                  <c:v>5000</c:v>
                </c:pt>
                <c:pt idx="923">
                  <c:v>5000</c:v>
                </c:pt>
                <c:pt idx="924">
                  <c:v>5000</c:v>
                </c:pt>
                <c:pt idx="925">
                  <c:v>5000</c:v>
                </c:pt>
                <c:pt idx="926">
                  <c:v>5000</c:v>
                </c:pt>
                <c:pt idx="927">
                  <c:v>5000</c:v>
                </c:pt>
                <c:pt idx="928">
                  <c:v>5000</c:v>
                </c:pt>
                <c:pt idx="929">
                  <c:v>5000</c:v>
                </c:pt>
                <c:pt idx="930">
                  <c:v>5000</c:v>
                </c:pt>
                <c:pt idx="931">
                  <c:v>5000</c:v>
                </c:pt>
                <c:pt idx="932">
                  <c:v>5000</c:v>
                </c:pt>
                <c:pt idx="933">
                  <c:v>5000</c:v>
                </c:pt>
                <c:pt idx="934">
                  <c:v>5000</c:v>
                </c:pt>
                <c:pt idx="935">
                  <c:v>5000</c:v>
                </c:pt>
                <c:pt idx="936">
                  <c:v>5000</c:v>
                </c:pt>
                <c:pt idx="937">
                  <c:v>5000</c:v>
                </c:pt>
                <c:pt idx="938">
                  <c:v>5000</c:v>
                </c:pt>
                <c:pt idx="939">
                  <c:v>5000</c:v>
                </c:pt>
                <c:pt idx="940">
                  <c:v>5000</c:v>
                </c:pt>
                <c:pt idx="941">
                  <c:v>5000</c:v>
                </c:pt>
                <c:pt idx="942">
                  <c:v>5000</c:v>
                </c:pt>
                <c:pt idx="943">
                  <c:v>5000</c:v>
                </c:pt>
                <c:pt idx="944">
                  <c:v>5000</c:v>
                </c:pt>
                <c:pt idx="945">
                  <c:v>5000</c:v>
                </c:pt>
                <c:pt idx="946">
                  <c:v>5000</c:v>
                </c:pt>
                <c:pt idx="947">
                  <c:v>5000</c:v>
                </c:pt>
                <c:pt idx="948">
                  <c:v>5000</c:v>
                </c:pt>
                <c:pt idx="949">
                  <c:v>5000</c:v>
                </c:pt>
                <c:pt idx="950">
                  <c:v>5000</c:v>
                </c:pt>
                <c:pt idx="951">
                  <c:v>5000</c:v>
                </c:pt>
                <c:pt idx="952">
                  <c:v>5000</c:v>
                </c:pt>
                <c:pt idx="953">
                  <c:v>5000</c:v>
                </c:pt>
                <c:pt idx="954">
                  <c:v>5000</c:v>
                </c:pt>
                <c:pt idx="955">
                  <c:v>5000</c:v>
                </c:pt>
                <c:pt idx="956">
                  <c:v>5000</c:v>
                </c:pt>
                <c:pt idx="957">
                  <c:v>5000</c:v>
                </c:pt>
                <c:pt idx="958">
                  <c:v>5000</c:v>
                </c:pt>
                <c:pt idx="959">
                  <c:v>5000</c:v>
                </c:pt>
                <c:pt idx="960">
                  <c:v>5000</c:v>
                </c:pt>
                <c:pt idx="961">
                  <c:v>5000</c:v>
                </c:pt>
                <c:pt idx="962">
                  <c:v>5000</c:v>
                </c:pt>
                <c:pt idx="963">
                  <c:v>5000</c:v>
                </c:pt>
                <c:pt idx="964">
                  <c:v>5000</c:v>
                </c:pt>
                <c:pt idx="965">
                  <c:v>5000</c:v>
                </c:pt>
                <c:pt idx="966">
                  <c:v>5000</c:v>
                </c:pt>
                <c:pt idx="967">
                  <c:v>5000</c:v>
                </c:pt>
                <c:pt idx="968">
                  <c:v>5000</c:v>
                </c:pt>
                <c:pt idx="969">
                  <c:v>5000</c:v>
                </c:pt>
                <c:pt idx="970">
                  <c:v>5000</c:v>
                </c:pt>
                <c:pt idx="971">
                  <c:v>5000</c:v>
                </c:pt>
                <c:pt idx="972">
                  <c:v>5000</c:v>
                </c:pt>
                <c:pt idx="973">
                  <c:v>5000</c:v>
                </c:pt>
                <c:pt idx="974">
                  <c:v>5000</c:v>
                </c:pt>
                <c:pt idx="975">
                  <c:v>5000</c:v>
                </c:pt>
                <c:pt idx="976">
                  <c:v>5000</c:v>
                </c:pt>
                <c:pt idx="977">
                  <c:v>5000</c:v>
                </c:pt>
                <c:pt idx="978">
                  <c:v>5000</c:v>
                </c:pt>
                <c:pt idx="979">
                  <c:v>5000</c:v>
                </c:pt>
                <c:pt idx="980">
                  <c:v>5000</c:v>
                </c:pt>
                <c:pt idx="981">
                  <c:v>5000</c:v>
                </c:pt>
                <c:pt idx="982">
                  <c:v>5000</c:v>
                </c:pt>
                <c:pt idx="983">
                  <c:v>5000</c:v>
                </c:pt>
                <c:pt idx="984">
                  <c:v>5000</c:v>
                </c:pt>
                <c:pt idx="985">
                  <c:v>5000</c:v>
                </c:pt>
                <c:pt idx="986">
                  <c:v>5000</c:v>
                </c:pt>
                <c:pt idx="987">
                  <c:v>5000</c:v>
                </c:pt>
                <c:pt idx="988">
                  <c:v>5000</c:v>
                </c:pt>
                <c:pt idx="989">
                  <c:v>5000</c:v>
                </c:pt>
                <c:pt idx="990">
                  <c:v>5000</c:v>
                </c:pt>
                <c:pt idx="991">
                  <c:v>5000</c:v>
                </c:pt>
                <c:pt idx="992">
                  <c:v>5000</c:v>
                </c:pt>
                <c:pt idx="993">
                  <c:v>5000</c:v>
                </c:pt>
                <c:pt idx="994">
                  <c:v>5000</c:v>
                </c:pt>
                <c:pt idx="995">
                  <c:v>5000</c:v>
                </c:pt>
                <c:pt idx="996">
                  <c:v>5000</c:v>
                </c:pt>
                <c:pt idx="997">
                  <c:v>5000</c:v>
                </c:pt>
                <c:pt idx="998">
                  <c:v>5000</c:v>
                </c:pt>
                <c:pt idx="999">
                  <c:v>5000</c:v>
                </c:pt>
                <c:pt idx="1000">
                  <c:v>5000</c:v>
                </c:pt>
                <c:pt idx="1001">
                  <c:v>5000</c:v>
                </c:pt>
                <c:pt idx="1002">
                  <c:v>5000</c:v>
                </c:pt>
                <c:pt idx="1003">
                  <c:v>5000</c:v>
                </c:pt>
                <c:pt idx="1004">
                  <c:v>5000</c:v>
                </c:pt>
                <c:pt idx="1005">
                  <c:v>5000</c:v>
                </c:pt>
                <c:pt idx="1006">
                  <c:v>5000</c:v>
                </c:pt>
                <c:pt idx="1007">
                  <c:v>5000</c:v>
                </c:pt>
                <c:pt idx="1008">
                  <c:v>5000</c:v>
                </c:pt>
                <c:pt idx="1009">
                  <c:v>5000</c:v>
                </c:pt>
                <c:pt idx="1010">
                  <c:v>5000</c:v>
                </c:pt>
                <c:pt idx="1011">
                  <c:v>5000</c:v>
                </c:pt>
                <c:pt idx="1012">
                  <c:v>5000</c:v>
                </c:pt>
                <c:pt idx="1013">
                  <c:v>5000</c:v>
                </c:pt>
                <c:pt idx="1014">
                  <c:v>5000</c:v>
                </c:pt>
                <c:pt idx="1015">
                  <c:v>5000</c:v>
                </c:pt>
                <c:pt idx="1016">
                  <c:v>5000</c:v>
                </c:pt>
                <c:pt idx="1017">
                  <c:v>5000</c:v>
                </c:pt>
                <c:pt idx="1018">
                  <c:v>5000</c:v>
                </c:pt>
                <c:pt idx="1019">
                  <c:v>5000</c:v>
                </c:pt>
                <c:pt idx="1020">
                  <c:v>5000</c:v>
                </c:pt>
                <c:pt idx="1021">
                  <c:v>5000</c:v>
                </c:pt>
                <c:pt idx="1022">
                  <c:v>5000</c:v>
                </c:pt>
                <c:pt idx="1023">
                  <c:v>5000</c:v>
                </c:pt>
                <c:pt idx="1024">
                  <c:v>5000</c:v>
                </c:pt>
                <c:pt idx="1025">
                  <c:v>5000</c:v>
                </c:pt>
                <c:pt idx="1026">
                  <c:v>5000</c:v>
                </c:pt>
                <c:pt idx="1027">
                  <c:v>5000</c:v>
                </c:pt>
                <c:pt idx="1028">
                  <c:v>5000</c:v>
                </c:pt>
                <c:pt idx="1029">
                  <c:v>5000</c:v>
                </c:pt>
                <c:pt idx="1030">
                  <c:v>5000</c:v>
                </c:pt>
                <c:pt idx="1031">
                  <c:v>5000</c:v>
                </c:pt>
                <c:pt idx="1032">
                  <c:v>5000</c:v>
                </c:pt>
                <c:pt idx="1033">
                  <c:v>5000</c:v>
                </c:pt>
                <c:pt idx="1034">
                  <c:v>5000</c:v>
                </c:pt>
                <c:pt idx="1035">
                  <c:v>5000</c:v>
                </c:pt>
                <c:pt idx="1036">
                  <c:v>5000</c:v>
                </c:pt>
                <c:pt idx="1037">
                  <c:v>5000</c:v>
                </c:pt>
                <c:pt idx="1038">
                  <c:v>5000</c:v>
                </c:pt>
                <c:pt idx="1039">
                  <c:v>5000</c:v>
                </c:pt>
                <c:pt idx="1040">
                  <c:v>5000</c:v>
                </c:pt>
                <c:pt idx="1041">
                  <c:v>5000</c:v>
                </c:pt>
                <c:pt idx="1042">
                  <c:v>5000</c:v>
                </c:pt>
                <c:pt idx="1043">
                  <c:v>5000</c:v>
                </c:pt>
                <c:pt idx="1044">
                  <c:v>5000</c:v>
                </c:pt>
                <c:pt idx="1045">
                  <c:v>5000</c:v>
                </c:pt>
                <c:pt idx="1046">
                  <c:v>5000</c:v>
                </c:pt>
                <c:pt idx="1047">
                  <c:v>5000</c:v>
                </c:pt>
                <c:pt idx="1048">
                  <c:v>5000</c:v>
                </c:pt>
                <c:pt idx="1049">
                  <c:v>5000</c:v>
                </c:pt>
                <c:pt idx="1050">
                  <c:v>5000</c:v>
                </c:pt>
                <c:pt idx="1051">
                  <c:v>5000</c:v>
                </c:pt>
                <c:pt idx="1052">
                  <c:v>5000</c:v>
                </c:pt>
                <c:pt idx="1053">
                  <c:v>5000</c:v>
                </c:pt>
                <c:pt idx="1054">
                  <c:v>5000</c:v>
                </c:pt>
                <c:pt idx="1055">
                  <c:v>5000</c:v>
                </c:pt>
                <c:pt idx="1056">
                  <c:v>5000</c:v>
                </c:pt>
                <c:pt idx="1057">
                  <c:v>5000</c:v>
                </c:pt>
                <c:pt idx="1058">
                  <c:v>5000</c:v>
                </c:pt>
                <c:pt idx="1059">
                  <c:v>5000</c:v>
                </c:pt>
                <c:pt idx="1060">
                  <c:v>5000</c:v>
                </c:pt>
                <c:pt idx="1061">
                  <c:v>5000</c:v>
                </c:pt>
                <c:pt idx="1062">
                  <c:v>5000</c:v>
                </c:pt>
                <c:pt idx="1063">
                  <c:v>5000</c:v>
                </c:pt>
                <c:pt idx="1064">
                  <c:v>5000</c:v>
                </c:pt>
                <c:pt idx="1065">
                  <c:v>5000</c:v>
                </c:pt>
                <c:pt idx="1066">
                  <c:v>5000</c:v>
                </c:pt>
                <c:pt idx="1067">
                  <c:v>5000</c:v>
                </c:pt>
                <c:pt idx="1068">
                  <c:v>5000</c:v>
                </c:pt>
                <c:pt idx="1069">
                  <c:v>5000</c:v>
                </c:pt>
                <c:pt idx="1070">
                  <c:v>5000</c:v>
                </c:pt>
                <c:pt idx="1071">
                  <c:v>5000</c:v>
                </c:pt>
                <c:pt idx="1072">
                  <c:v>5000</c:v>
                </c:pt>
                <c:pt idx="1073">
                  <c:v>5000</c:v>
                </c:pt>
                <c:pt idx="1074">
                  <c:v>5000</c:v>
                </c:pt>
                <c:pt idx="1075">
                  <c:v>5000</c:v>
                </c:pt>
                <c:pt idx="1076">
                  <c:v>5000</c:v>
                </c:pt>
                <c:pt idx="1077">
                  <c:v>5000</c:v>
                </c:pt>
                <c:pt idx="1078">
                  <c:v>5000</c:v>
                </c:pt>
                <c:pt idx="1079">
                  <c:v>5000</c:v>
                </c:pt>
                <c:pt idx="1080">
                  <c:v>5000</c:v>
                </c:pt>
                <c:pt idx="1081">
                  <c:v>5000</c:v>
                </c:pt>
                <c:pt idx="1082">
                  <c:v>5000</c:v>
                </c:pt>
                <c:pt idx="1083">
                  <c:v>5000</c:v>
                </c:pt>
                <c:pt idx="1084">
                  <c:v>5000</c:v>
                </c:pt>
                <c:pt idx="1085">
                  <c:v>5000</c:v>
                </c:pt>
                <c:pt idx="1086">
                  <c:v>5000</c:v>
                </c:pt>
                <c:pt idx="1087">
                  <c:v>5000</c:v>
                </c:pt>
                <c:pt idx="1088">
                  <c:v>5000</c:v>
                </c:pt>
                <c:pt idx="1089">
                  <c:v>5000</c:v>
                </c:pt>
                <c:pt idx="1090">
                  <c:v>5000</c:v>
                </c:pt>
                <c:pt idx="1091">
                  <c:v>5000</c:v>
                </c:pt>
                <c:pt idx="1092">
                  <c:v>5000</c:v>
                </c:pt>
                <c:pt idx="1093">
                  <c:v>5000</c:v>
                </c:pt>
                <c:pt idx="1094">
                  <c:v>5000</c:v>
                </c:pt>
                <c:pt idx="1095">
                  <c:v>5000</c:v>
                </c:pt>
                <c:pt idx="1096">
                  <c:v>5000</c:v>
                </c:pt>
                <c:pt idx="1097">
                  <c:v>5000</c:v>
                </c:pt>
                <c:pt idx="1098">
                  <c:v>5000</c:v>
                </c:pt>
                <c:pt idx="1099">
                  <c:v>5000</c:v>
                </c:pt>
                <c:pt idx="1100">
                  <c:v>5000</c:v>
                </c:pt>
                <c:pt idx="1101">
                  <c:v>5000</c:v>
                </c:pt>
                <c:pt idx="1102">
                  <c:v>5000</c:v>
                </c:pt>
                <c:pt idx="1103">
                  <c:v>5000</c:v>
                </c:pt>
                <c:pt idx="1104">
                  <c:v>5000</c:v>
                </c:pt>
                <c:pt idx="1105">
                  <c:v>5000</c:v>
                </c:pt>
                <c:pt idx="1106">
                  <c:v>5000</c:v>
                </c:pt>
                <c:pt idx="1107">
                  <c:v>5000</c:v>
                </c:pt>
                <c:pt idx="1108">
                  <c:v>5000</c:v>
                </c:pt>
                <c:pt idx="1109">
                  <c:v>5000</c:v>
                </c:pt>
                <c:pt idx="1110">
                  <c:v>5000</c:v>
                </c:pt>
                <c:pt idx="1111">
                  <c:v>5000</c:v>
                </c:pt>
                <c:pt idx="1112">
                  <c:v>5000</c:v>
                </c:pt>
                <c:pt idx="1113">
                  <c:v>5000</c:v>
                </c:pt>
                <c:pt idx="1114">
                  <c:v>5000</c:v>
                </c:pt>
                <c:pt idx="1115">
                  <c:v>5000</c:v>
                </c:pt>
                <c:pt idx="1116">
                  <c:v>5000</c:v>
                </c:pt>
                <c:pt idx="1117">
                  <c:v>5000</c:v>
                </c:pt>
                <c:pt idx="1118">
                  <c:v>5000</c:v>
                </c:pt>
                <c:pt idx="1119">
                  <c:v>5000</c:v>
                </c:pt>
                <c:pt idx="1120">
                  <c:v>5000</c:v>
                </c:pt>
                <c:pt idx="1121">
                  <c:v>5000</c:v>
                </c:pt>
                <c:pt idx="1122">
                  <c:v>5000</c:v>
                </c:pt>
                <c:pt idx="1123">
                  <c:v>5000</c:v>
                </c:pt>
                <c:pt idx="1124">
                  <c:v>5000</c:v>
                </c:pt>
                <c:pt idx="1125">
                  <c:v>5000</c:v>
                </c:pt>
                <c:pt idx="1126">
                  <c:v>5000</c:v>
                </c:pt>
                <c:pt idx="1127">
                  <c:v>5000</c:v>
                </c:pt>
                <c:pt idx="1128">
                  <c:v>5000</c:v>
                </c:pt>
                <c:pt idx="1129">
                  <c:v>5000</c:v>
                </c:pt>
                <c:pt idx="1130">
                  <c:v>5000</c:v>
                </c:pt>
                <c:pt idx="1131">
                  <c:v>5000</c:v>
                </c:pt>
                <c:pt idx="1132">
                  <c:v>5000</c:v>
                </c:pt>
                <c:pt idx="1133">
                  <c:v>5000</c:v>
                </c:pt>
                <c:pt idx="1134">
                  <c:v>5000</c:v>
                </c:pt>
                <c:pt idx="1135">
                  <c:v>5000</c:v>
                </c:pt>
                <c:pt idx="1136">
                  <c:v>5000</c:v>
                </c:pt>
                <c:pt idx="1137">
                  <c:v>5000</c:v>
                </c:pt>
                <c:pt idx="1138">
                  <c:v>5000</c:v>
                </c:pt>
                <c:pt idx="1139">
                  <c:v>5000</c:v>
                </c:pt>
                <c:pt idx="1140">
                  <c:v>5000</c:v>
                </c:pt>
                <c:pt idx="1141">
                  <c:v>5000</c:v>
                </c:pt>
                <c:pt idx="1142">
                  <c:v>5000</c:v>
                </c:pt>
                <c:pt idx="1143">
                  <c:v>5000</c:v>
                </c:pt>
                <c:pt idx="1144">
                  <c:v>5000</c:v>
                </c:pt>
                <c:pt idx="1145">
                  <c:v>5000</c:v>
                </c:pt>
                <c:pt idx="1146">
                  <c:v>5000</c:v>
                </c:pt>
                <c:pt idx="1147">
                  <c:v>5000</c:v>
                </c:pt>
                <c:pt idx="1148">
                  <c:v>5000</c:v>
                </c:pt>
                <c:pt idx="1149">
                  <c:v>5000</c:v>
                </c:pt>
                <c:pt idx="1150">
                  <c:v>5000</c:v>
                </c:pt>
                <c:pt idx="1151">
                  <c:v>5000</c:v>
                </c:pt>
                <c:pt idx="1152">
                  <c:v>5000</c:v>
                </c:pt>
                <c:pt idx="1153">
                  <c:v>5000</c:v>
                </c:pt>
                <c:pt idx="1154">
                  <c:v>5000</c:v>
                </c:pt>
                <c:pt idx="1155">
                  <c:v>5000</c:v>
                </c:pt>
                <c:pt idx="1156">
                  <c:v>5000</c:v>
                </c:pt>
                <c:pt idx="1157">
                  <c:v>5000</c:v>
                </c:pt>
                <c:pt idx="1158">
                  <c:v>5000</c:v>
                </c:pt>
                <c:pt idx="1159">
                  <c:v>5000</c:v>
                </c:pt>
                <c:pt idx="1160">
                  <c:v>5000</c:v>
                </c:pt>
                <c:pt idx="1161">
                  <c:v>5000</c:v>
                </c:pt>
                <c:pt idx="1162">
                  <c:v>5000</c:v>
                </c:pt>
                <c:pt idx="1163">
                  <c:v>5000</c:v>
                </c:pt>
                <c:pt idx="1164">
                  <c:v>5000</c:v>
                </c:pt>
                <c:pt idx="1165">
                  <c:v>5000</c:v>
                </c:pt>
                <c:pt idx="1166">
                  <c:v>5000</c:v>
                </c:pt>
                <c:pt idx="1167">
                  <c:v>5000</c:v>
                </c:pt>
                <c:pt idx="1168">
                  <c:v>5000</c:v>
                </c:pt>
                <c:pt idx="1169">
                  <c:v>5000</c:v>
                </c:pt>
                <c:pt idx="1170">
                  <c:v>5000</c:v>
                </c:pt>
                <c:pt idx="1171">
                  <c:v>5000</c:v>
                </c:pt>
                <c:pt idx="1172">
                  <c:v>5000</c:v>
                </c:pt>
                <c:pt idx="1173">
                  <c:v>5000</c:v>
                </c:pt>
                <c:pt idx="1174">
                  <c:v>5000</c:v>
                </c:pt>
                <c:pt idx="1175">
                  <c:v>5000</c:v>
                </c:pt>
                <c:pt idx="1176">
                  <c:v>5000</c:v>
                </c:pt>
                <c:pt idx="1177">
                  <c:v>5000</c:v>
                </c:pt>
                <c:pt idx="1178">
                  <c:v>5000</c:v>
                </c:pt>
                <c:pt idx="1179">
                  <c:v>5000</c:v>
                </c:pt>
                <c:pt idx="1180">
                  <c:v>5000</c:v>
                </c:pt>
                <c:pt idx="1181">
                  <c:v>5000</c:v>
                </c:pt>
                <c:pt idx="1182">
                  <c:v>5000</c:v>
                </c:pt>
                <c:pt idx="1183">
                  <c:v>5000</c:v>
                </c:pt>
                <c:pt idx="1184">
                  <c:v>5000</c:v>
                </c:pt>
                <c:pt idx="1185">
                  <c:v>5000</c:v>
                </c:pt>
                <c:pt idx="1186">
                  <c:v>5000</c:v>
                </c:pt>
                <c:pt idx="1187">
                  <c:v>5000</c:v>
                </c:pt>
                <c:pt idx="1188">
                  <c:v>5000</c:v>
                </c:pt>
                <c:pt idx="1189">
                  <c:v>5000</c:v>
                </c:pt>
                <c:pt idx="1190">
                  <c:v>5000</c:v>
                </c:pt>
                <c:pt idx="1191">
                  <c:v>5000</c:v>
                </c:pt>
                <c:pt idx="1192">
                  <c:v>5000</c:v>
                </c:pt>
                <c:pt idx="1193">
                  <c:v>5000</c:v>
                </c:pt>
                <c:pt idx="1194">
                  <c:v>5000</c:v>
                </c:pt>
                <c:pt idx="1195">
                  <c:v>5000</c:v>
                </c:pt>
                <c:pt idx="1196">
                  <c:v>5000</c:v>
                </c:pt>
                <c:pt idx="1197">
                  <c:v>5000</c:v>
                </c:pt>
                <c:pt idx="1198">
                  <c:v>5000</c:v>
                </c:pt>
                <c:pt idx="1199">
                  <c:v>5000</c:v>
                </c:pt>
                <c:pt idx="1200">
                  <c:v>5000</c:v>
                </c:pt>
                <c:pt idx="1201">
                  <c:v>5000</c:v>
                </c:pt>
                <c:pt idx="1202">
                  <c:v>5000</c:v>
                </c:pt>
                <c:pt idx="1203">
                  <c:v>5000</c:v>
                </c:pt>
                <c:pt idx="1204">
                  <c:v>5000</c:v>
                </c:pt>
                <c:pt idx="1205">
                  <c:v>5000</c:v>
                </c:pt>
                <c:pt idx="1206">
                  <c:v>5000</c:v>
                </c:pt>
                <c:pt idx="1207">
                  <c:v>5000</c:v>
                </c:pt>
                <c:pt idx="1208">
                  <c:v>5000</c:v>
                </c:pt>
                <c:pt idx="1209">
                  <c:v>5000</c:v>
                </c:pt>
                <c:pt idx="1210">
                  <c:v>5000</c:v>
                </c:pt>
                <c:pt idx="1211">
                  <c:v>5000</c:v>
                </c:pt>
                <c:pt idx="1212">
                  <c:v>5000</c:v>
                </c:pt>
                <c:pt idx="1213">
                  <c:v>5000</c:v>
                </c:pt>
                <c:pt idx="1214">
                  <c:v>5000</c:v>
                </c:pt>
                <c:pt idx="1215">
                  <c:v>5000</c:v>
                </c:pt>
                <c:pt idx="1216">
                  <c:v>5000</c:v>
                </c:pt>
                <c:pt idx="1217">
                  <c:v>5000</c:v>
                </c:pt>
                <c:pt idx="1218">
                  <c:v>5000</c:v>
                </c:pt>
                <c:pt idx="1219">
                  <c:v>5000</c:v>
                </c:pt>
                <c:pt idx="1220">
                  <c:v>5000</c:v>
                </c:pt>
                <c:pt idx="1221">
                  <c:v>5000</c:v>
                </c:pt>
                <c:pt idx="1222">
                  <c:v>5000</c:v>
                </c:pt>
                <c:pt idx="1223">
                  <c:v>5000</c:v>
                </c:pt>
                <c:pt idx="1224">
                  <c:v>5000</c:v>
                </c:pt>
                <c:pt idx="1225">
                  <c:v>5000</c:v>
                </c:pt>
                <c:pt idx="1226">
                  <c:v>5000</c:v>
                </c:pt>
                <c:pt idx="1227">
                  <c:v>5000</c:v>
                </c:pt>
                <c:pt idx="1228">
                  <c:v>5000</c:v>
                </c:pt>
                <c:pt idx="1229">
                  <c:v>5000</c:v>
                </c:pt>
                <c:pt idx="1230">
                  <c:v>5000</c:v>
                </c:pt>
                <c:pt idx="1231">
                  <c:v>5000</c:v>
                </c:pt>
                <c:pt idx="1232">
                  <c:v>5000</c:v>
                </c:pt>
                <c:pt idx="1233">
                  <c:v>5000</c:v>
                </c:pt>
                <c:pt idx="1234">
                  <c:v>5000</c:v>
                </c:pt>
                <c:pt idx="1235">
                  <c:v>5000</c:v>
                </c:pt>
                <c:pt idx="1236">
                  <c:v>5000</c:v>
                </c:pt>
                <c:pt idx="1237">
                  <c:v>5000</c:v>
                </c:pt>
                <c:pt idx="1238">
                  <c:v>5000</c:v>
                </c:pt>
                <c:pt idx="1239">
                  <c:v>5000</c:v>
                </c:pt>
                <c:pt idx="1240">
                  <c:v>5000</c:v>
                </c:pt>
                <c:pt idx="1241">
                  <c:v>5000</c:v>
                </c:pt>
                <c:pt idx="1242">
                  <c:v>5000</c:v>
                </c:pt>
                <c:pt idx="1243">
                  <c:v>5000</c:v>
                </c:pt>
                <c:pt idx="1244">
                  <c:v>5000</c:v>
                </c:pt>
                <c:pt idx="1245">
                  <c:v>5000</c:v>
                </c:pt>
                <c:pt idx="1246">
                  <c:v>5000</c:v>
                </c:pt>
                <c:pt idx="1247">
                  <c:v>5000</c:v>
                </c:pt>
                <c:pt idx="1248">
                  <c:v>5000</c:v>
                </c:pt>
                <c:pt idx="1249">
                  <c:v>5000</c:v>
                </c:pt>
                <c:pt idx="1250">
                  <c:v>5000</c:v>
                </c:pt>
                <c:pt idx="1251">
                  <c:v>5000</c:v>
                </c:pt>
                <c:pt idx="1252">
                  <c:v>5000</c:v>
                </c:pt>
                <c:pt idx="1253">
                  <c:v>5000</c:v>
                </c:pt>
                <c:pt idx="1254">
                  <c:v>5000</c:v>
                </c:pt>
                <c:pt idx="1255">
                  <c:v>5000</c:v>
                </c:pt>
                <c:pt idx="1256">
                  <c:v>5000</c:v>
                </c:pt>
                <c:pt idx="1257">
                  <c:v>5000</c:v>
                </c:pt>
                <c:pt idx="1258">
                  <c:v>5000</c:v>
                </c:pt>
                <c:pt idx="1259">
                  <c:v>5000</c:v>
                </c:pt>
                <c:pt idx="1260">
                  <c:v>5000</c:v>
                </c:pt>
                <c:pt idx="1261">
                  <c:v>5000</c:v>
                </c:pt>
                <c:pt idx="1262">
                  <c:v>5000</c:v>
                </c:pt>
                <c:pt idx="1263">
                  <c:v>5000</c:v>
                </c:pt>
                <c:pt idx="1264">
                  <c:v>5000</c:v>
                </c:pt>
                <c:pt idx="1265">
                  <c:v>5000</c:v>
                </c:pt>
                <c:pt idx="1266">
                  <c:v>5000</c:v>
                </c:pt>
                <c:pt idx="1267">
                  <c:v>5000</c:v>
                </c:pt>
                <c:pt idx="1268">
                  <c:v>5000</c:v>
                </c:pt>
                <c:pt idx="1269">
                  <c:v>5000</c:v>
                </c:pt>
                <c:pt idx="1270">
                  <c:v>5000</c:v>
                </c:pt>
                <c:pt idx="1271">
                  <c:v>5000</c:v>
                </c:pt>
                <c:pt idx="1272">
                  <c:v>5000</c:v>
                </c:pt>
                <c:pt idx="1273">
                  <c:v>5000</c:v>
                </c:pt>
                <c:pt idx="1274">
                  <c:v>5000</c:v>
                </c:pt>
                <c:pt idx="1275">
                  <c:v>5000</c:v>
                </c:pt>
                <c:pt idx="1276">
                  <c:v>5000</c:v>
                </c:pt>
                <c:pt idx="1277">
                  <c:v>5000</c:v>
                </c:pt>
                <c:pt idx="1278">
                  <c:v>5000</c:v>
                </c:pt>
                <c:pt idx="1279">
                  <c:v>5000</c:v>
                </c:pt>
                <c:pt idx="1280">
                  <c:v>5000</c:v>
                </c:pt>
                <c:pt idx="1281">
                  <c:v>5000</c:v>
                </c:pt>
                <c:pt idx="1282">
                  <c:v>5000</c:v>
                </c:pt>
                <c:pt idx="1283">
                  <c:v>5000</c:v>
                </c:pt>
                <c:pt idx="1284">
                  <c:v>5000</c:v>
                </c:pt>
                <c:pt idx="1285">
                  <c:v>5000</c:v>
                </c:pt>
                <c:pt idx="1286">
                  <c:v>5000</c:v>
                </c:pt>
                <c:pt idx="1287">
                  <c:v>5000</c:v>
                </c:pt>
                <c:pt idx="1288">
                  <c:v>5000</c:v>
                </c:pt>
                <c:pt idx="1289">
                  <c:v>5000</c:v>
                </c:pt>
                <c:pt idx="1290">
                  <c:v>5000</c:v>
                </c:pt>
                <c:pt idx="1291">
                  <c:v>5000</c:v>
                </c:pt>
                <c:pt idx="1292">
                  <c:v>5000</c:v>
                </c:pt>
                <c:pt idx="1293">
                  <c:v>5000</c:v>
                </c:pt>
                <c:pt idx="1294">
                  <c:v>5000</c:v>
                </c:pt>
                <c:pt idx="1295">
                  <c:v>5000</c:v>
                </c:pt>
                <c:pt idx="1296">
                  <c:v>5000</c:v>
                </c:pt>
                <c:pt idx="1297">
                  <c:v>5000</c:v>
                </c:pt>
                <c:pt idx="1298">
                  <c:v>5000</c:v>
                </c:pt>
                <c:pt idx="1299">
                  <c:v>5000</c:v>
                </c:pt>
                <c:pt idx="1300">
                  <c:v>5000</c:v>
                </c:pt>
                <c:pt idx="1301">
                  <c:v>5000</c:v>
                </c:pt>
                <c:pt idx="1302">
                  <c:v>5000</c:v>
                </c:pt>
                <c:pt idx="1303">
                  <c:v>5000</c:v>
                </c:pt>
                <c:pt idx="1304">
                  <c:v>5000</c:v>
                </c:pt>
                <c:pt idx="1305">
                  <c:v>5000</c:v>
                </c:pt>
                <c:pt idx="1306">
                  <c:v>5000</c:v>
                </c:pt>
                <c:pt idx="1307">
                  <c:v>5000</c:v>
                </c:pt>
                <c:pt idx="1308">
                  <c:v>5000</c:v>
                </c:pt>
                <c:pt idx="1309">
                  <c:v>5000</c:v>
                </c:pt>
                <c:pt idx="1310">
                  <c:v>5000</c:v>
                </c:pt>
                <c:pt idx="1311">
                  <c:v>5000</c:v>
                </c:pt>
                <c:pt idx="1312">
                  <c:v>5000</c:v>
                </c:pt>
                <c:pt idx="1313">
                  <c:v>5000</c:v>
                </c:pt>
                <c:pt idx="1314">
                  <c:v>5000</c:v>
                </c:pt>
                <c:pt idx="1315">
                  <c:v>5000</c:v>
                </c:pt>
                <c:pt idx="1316">
                  <c:v>5000</c:v>
                </c:pt>
                <c:pt idx="1317">
                  <c:v>5000</c:v>
                </c:pt>
                <c:pt idx="1318">
                  <c:v>5000</c:v>
                </c:pt>
                <c:pt idx="1319">
                  <c:v>5000</c:v>
                </c:pt>
                <c:pt idx="1320">
                  <c:v>5000</c:v>
                </c:pt>
                <c:pt idx="1321">
                  <c:v>5000</c:v>
                </c:pt>
                <c:pt idx="1322">
                  <c:v>5000</c:v>
                </c:pt>
                <c:pt idx="1323">
                  <c:v>5000</c:v>
                </c:pt>
                <c:pt idx="1324">
                  <c:v>5000</c:v>
                </c:pt>
                <c:pt idx="1325">
                  <c:v>5000</c:v>
                </c:pt>
                <c:pt idx="1326">
                  <c:v>5000</c:v>
                </c:pt>
                <c:pt idx="1327">
                  <c:v>5000</c:v>
                </c:pt>
                <c:pt idx="1328">
                  <c:v>5000</c:v>
                </c:pt>
                <c:pt idx="1329">
                  <c:v>5000</c:v>
                </c:pt>
                <c:pt idx="1330">
                  <c:v>5000</c:v>
                </c:pt>
                <c:pt idx="1331">
                  <c:v>5000</c:v>
                </c:pt>
                <c:pt idx="1332">
                  <c:v>5000</c:v>
                </c:pt>
                <c:pt idx="1333">
                  <c:v>5000</c:v>
                </c:pt>
                <c:pt idx="1334">
                  <c:v>5000</c:v>
                </c:pt>
                <c:pt idx="1335">
                  <c:v>5000</c:v>
                </c:pt>
                <c:pt idx="1336">
                  <c:v>5000</c:v>
                </c:pt>
                <c:pt idx="1337">
                  <c:v>5000</c:v>
                </c:pt>
                <c:pt idx="1338">
                  <c:v>5000</c:v>
                </c:pt>
                <c:pt idx="1339">
                  <c:v>5000</c:v>
                </c:pt>
                <c:pt idx="1340">
                  <c:v>5000</c:v>
                </c:pt>
                <c:pt idx="1341">
                  <c:v>5000</c:v>
                </c:pt>
                <c:pt idx="1342">
                  <c:v>5000</c:v>
                </c:pt>
                <c:pt idx="1343">
                  <c:v>5000</c:v>
                </c:pt>
                <c:pt idx="1344">
                  <c:v>5000</c:v>
                </c:pt>
                <c:pt idx="1345">
                  <c:v>5000</c:v>
                </c:pt>
                <c:pt idx="1346">
                  <c:v>5000</c:v>
                </c:pt>
                <c:pt idx="1347">
                  <c:v>5000</c:v>
                </c:pt>
                <c:pt idx="1348">
                  <c:v>5000</c:v>
                </c:pt>
                <c:pt idx="1349">
                  <c:v>5000</c:v>
                </c:pt>
                <c:pt idx="1350">
                  <c:v>5000</c:v>
                </c:pt>
                <c:pt idx="1351">
                  <c:v>5000</c:v>
                </c:pt>
                <c:pt idx="1352">
                  <c:v>5000</c:v>
                </c:pt>
                <c:pt idx="1353">
                  <c:v>5000</c:v>
                </c:pt>
                <c:pt idx="1354">
                  <c:v>5000</c:v>
                </c:pt>
                <c:pt idx="1355">
                  <c:v>5000</c:v>
                </c:pt>
                <c:pt idx="1356">
                  <c:v>5000</c:v>
                </c:pt>
                <c:pt idx="1357">
                  <c:v>5000</c:v>
                </c:pt>
                <c:pt idx="1358">
                  <c:v>5000</c:v>
                </c:pt>
                <c:pt idx="1359">
                  <c:v>5000</c:v>
                </c:pt>
                <c:pt idx="1360">
                  <c:v>5000</c:v>
                </c:pt>
                <c:pt idx="1361">
                  <c:v>5000</c:v>
                </c:pt>
                <c:pt idx="1362">
                  <c:v>5000</c:v>
                </c:pt>
                <c:pt idx="1363">
                  <c:v>5000</c:v>
                </c:pt>
                <c:pt idx="1364">
                  <c:v>5000</c:v>
                </c:pt>
                <c:pt idx="1365">
                  <c:v>5000</c:v>
                </c:pt>
                <c:pt idx="1366">
                  <c:v>5000</c:v>
                </c:pt>
                <c:pt idx="1367">
                  <c:v>5000</c:v>
                </c:pt>
                <c:pt idx="1368">
                  <c:v>5000</c:v>
                </c:pt>
                <c:pt idx="1369">
                  <c:v>5000</c:v>
                </c:pt>
                <c:pt idx="1370">
                  <c:v>5000</c:v>
                </c:pt>
                <c:pt idx="1371">
                  <c:v>5000</c:v>
                </c:pt>
                <c:pt idx="1372">
                  <c:v>5000</c:v>
                </c:pt>
                <c:pt idx="1373">
                  <c:v>5000</c:v>
                </c:pt>
                <c:pt idx="1374">
                  <c:v>5000</c:v>
                </c:pt>
                <c:pt idx="1375">
                  <c:v>5000</c:v>
                </c:pt>
                <c:pt idx="1376">
                  <c:v>5000</c:v>
                </c:pt>
                <c:pt idx="1377">
                  <c:v>5000</c:v>
                </c:pt>
                <c:pt idx="1378">
                  <c:v>5000</c:v>
                </c:pt>
                <c:pt idx="1379">
                  <c:v>5000</c:v>
                </c:pt>
                <c:pt idx="1380">
                  <c:v>5000</c:v>
                </c:pt>
                <c:pt idx="1381">
                  <c:v>5000</c:v>
                </c:pt>
                <c:pt idx="1382">
                  <c:v>5000</c:v>
                </c:pt>
                <c:pt idx="1383">
                  <c:v>5000</c:v>
                </c:pt>
                <c:pt idx="1384">
                  <c:v>5000</c:v>
                </c:pt>
                <c:pt idx="1385">
                  <c:v>5000</c:v>
                </c:pt>
                <c:pt idx="1386">
                  <c:v>5000</c:v>
                </c:pt>
                <c:pt idx="1387">
                  <c:v>5000</c:v>
                </c:pt>
                <c:pt idx="1388">
                  <c:v>5000</c:v>
                </c:pt>
                <c:pt idx="1389">
                  <c:v>5000</c:v>
                </c:pt>
                <c:pt idx="1390">
                  <c:v>5000</c:v>
                </c:pt>
                <c:pt idx="1391">
                  <c:v>5000</c:v>
                </c:pt>
                <c:pt idx="1392">
                  <c:v>5000</c:v>
                </c:pt>
                <c:pt idx="1393">
                  <c:v>5000</c:v>
                </c:pt>
                <c:pt idx="1394">
                  <c:v>5000</c:v>
                </c:pt>
                <c:pt idx="1395">
                  <c:v>5000</c:v>
                </c:pt>
                <c:pt idx="1396">
                  <c:v>5000</c:v>
                </c:pt>
                <c:pt idx="1397">
                  <c:v>5000</c:v>
                </c:pt>
                <c:pt idx="1398">
                  <c:v>5000</c:v>
                </c:pt>
                <c:pt idx="1399">
                  <c:v>5000</c:v>
                </c:pt>
                <c:pt idx="1400">
                  <c:v>5000</c:v>
                </c:pt>
                <c:pt idx="1401">
                  <c:v>5000</c:v>
                </c:pt>
                <c:pt idx="1402">
                  <c:v>5000</c:v>
                </c:pt>
                <c:pt idx="1403">
                  <c:v>5000</c:v>
                </c:pt>
                <c:pt idx="1404">
                  <c:v>5000</c:v>
                </c:pt>
                <c:pt idx="1405">
                  <c:v>5000</c:v>
                </c:pt>
                <c:pt idx="1406">
                  <c:v>5000</c:v>
                </c:pt>
                <c:pt idx="1407">
                  <c:v>5000</c:v>
                </c:pt>
                <c:pt idx="1408">
                  <c:v>5000</c:v>
                </c:pt>
                <c:pt idx="1409">
                  <c:v>5000</c:v>
                </c:pt>
                <c:pt idx="1410">
                  <c:v>5000</c:v>
                </c:pt>
                <c:pt idx="1411">
                  <c:v>5000</c:v>
                </c:pt>
                <c:pt idx="1412">
                  <c:v>5000</c:v>
                </c:pt>
                <c:pt idx="1413">
                  <c:v>5000</c:v>
                </c:pt>
                <c:pt idx="1414">
                  <c:v>5000</c:v>
                </c:pt>
                <c:pt idx="1415">
                  <c:v>5000</c:v>
                </c:pt>
                <c:pt idx="1416">
                  <c:v>5000</c:v>
                </c:pt>
                <c:pt idx="1417">
                  <c:v>5000</c:v>
                </c:pt>
                <c:pt idx="1418">
                  <c:v>5000</c:v>
                </c:pt>
                <c:pt idx="1419">
                  <c:v>5000</c:v>
                </c:pt>
                <c:pt idx="1420">
                  <c:v>5000</c:v>
                </c:pt>
                <c:pt idx="1421">
                  <c:v>5000</c:v>
                </c:pt>
                <c:pt idx="1422">
                  <c:v>5000</c:v>
                </c:pt>
                <c:pt idx="1423">
                  <c:v>5000</c:v>
                </c:pt>
                <c:pt idx="1424">
                  <c:v>5000</c:v>
                </c:pt>
                <c:pt idx="1425">
                  <c:v>5000</c:v>
                </c:pt>
                <c:pt idx="1426">
                  <c:v>5000</c:v>
                </c:pt>
                <c:pt idx="1427">
                  <c:v>5000</c:v>
                </c:pt>
                <c:pt idx="1428">
                  <c:v>5000</c:v>
                </c:pt>
                <c:pt idx="1429">
                  <c:v>5000</c:v>
                </c:pt>
                <c:pt idx="1430">
                  <c:v>5000</c:v>
                </c:pt>
                <c:pt idx="1431">
                  <c:v>5000</c:v>
                </c:pt>
                <c:pt idx="1432">
                  <c:v>5000</c:v>
                </c:pt>
                <c:pt idx="1433">
                  <c:v>5000</c:v>
                </c:pt>
                <c:pt idx="1434">
                  <c:v>5000</c:v>
                </c:pt>
                <c:pt idx="1435">
                  <c:v>5000</c:v>
                </c:pt>
                <c:pt idx="1436">
                  <c:v>5000</c:v>
                </c:pt>
                <c:pt idx="1437">
                  <c:v>5000</c:v>
                </c:pt>
                <c:pt idx="1438">
                  <c:v>5000</c:v>
                </c:pt>
                <c:pt idx="1439">
                  <c:v>5000</c:v>
                </c:pt>
                <c:pt idx="1440">
                  <c:v>5000</c:v>
                </c:pt>
                <c:pt idx="1441">
                  <c:v>5000</c:v>
                </c:pt>
                <c:pt idx="1442">
                  <c:v>5000</c:v>
                </c:pt>
                <c:pt idx="1443">
                  <c:v>5000</c:v>
                </c:pt>
                <c:pt idx="1444">
                  <c:v>5000</c:v>
                </c:pt>
                <c:pt idx="1445">
                  <c:v>5000</c:v>
                </c:pt>
                <c:pt idx="1446">
                  <c:v>5000</c:v>
                </c:pt>
                <c:pt idx="1447">
                  <c:v>5000</c:v>
                </c:pt>
                <c:pt idx="1448">
                  <c:v>5000</c:v>
                </c:pt>
                <c:pt idx="1449">
                  <c:v>5000</c:v>
                </c:pt>
                <c:pt idx="1450">
                  <c:v>5000</c:v>
                </c:pt>
                <c:pt idx="1451">
                  <c:v>5000</c:v>
                </c:pt>
                <c:pt idx="1452">
                  <c:v>5000</c:v>
                </c:pt>
                <c:pt idx="1453">
                  <c:v>5000</c:v>
                </c:pt>
                <c:pt idx="1454">
                  <c:v>5000</c:v>
                </c:pt>
                <c:pt idx="1455">
                  <c:v>5000</c:v>
                </c:pt>
                <c:pt idx="1456">
                  <c:v>5000</c:v>
                </c:pt>
                <c:pt idx="1457">
                  <c:v>5000</c:v>
                </c:pt>
                <c:pt idx="1458">
                  <c:v>5000</c:v>
                </c:pt>
                <c:pt idx="1459">
                  <c:v>5000</c:v>
                </c:pt>
                <c:pt idx="1460">
                  <c:v>5000</c:v>
                </c:pt>
                <c:pt idx="1461">
                  <c:v>5000</c:v>
                </c:pt>
                <c:pt idx="1462">
                  <c:v>5000</c:v>
                </c:pt>
                <c:pt idx="1463">
                  <c:v>5000</c:v>
                </c:pt>
                <c:pt idx="1464">
                  <c:v>5000</c:v>
                </c:pt>
                <c:pt idx="1465">
                  <c:v>5000</c:v>
                </c:pt>
                <c:pt idx="1466">
                  <c:v>5000</c:v>
                </c:pt>
                <c:pt idx="1467">
                  <c:v>5000</c:v>
                </c:pt>
                <c:pt idx="1468">
                  <c:v>5000</c:v>
                </c:pt>
                <c:pt idx="1469">
                  <c:v>5000</c:v>
                </c:pt>
                <c:pt idx="1470">
                  <c:v>5000</c:v>
                </c:pt>
                <c:pt idx="1471">
                  <c:v>5000</c:v>
                </c:pt>
                <c:pt idx="1472">
                  <c:v>5000</c:v>
                </c:pt>
                <c:pt idx="1473">
                  <c:v>5000</c:v>
                </c:pt>
                <c:pt idx="1474">
                  <c:v>5000</c:v>
                </c:pt>
                <c:pt idx="1475">
                  <c:v>5000</c:v>
                </c:pt>
                <c:pt idx="1476">
                  <c:v>5000</c:v>
                </c:pt>
                <c:pt idx="1477">
                  <c:v>5000</c:v>
                </c:pt>
                <c:pt idx="1478">
                  <c:v>5000</c:v>
                </c:pt>
                <c:pt idx="1479">
                  <c:v>5000</c:v>
                </c:pt>
                <c:pt idx="1480">
                  <c:v>5000</c:v>
                </c:pt>
                <c:pt idx="1481">
                  <c:v>5000</c:v>
                </c:pt>
                <c:pt idx="1482">
                  <c:v>5000</c:v>
                </c:pt>
                <c:pt idx="1483">
                  <c:v>5000</c:v>
                </c:pt>
                <c:pt idx="1484">
                  <c:v>5000</c:v>
                </c:pt>
                <c:pt idx="1485">
                  <c:v>5000</c:v>
                </c:pt>
                <c:pt idx="1486">
                  <c:v>5000</c:v>
                </c:pt>
                <c:pt idx="1487">
                  <c:v>5000</c:v>
                </c:pt>
                <c:pt idx="1488">
                  <c:v>5000</c:v>
                </c:pt>
                <c:pt idx="1489">
                  <c:v>5000</c:v>
                </c:pt>
                <c:pt idx="1490">
                  <c:v>5000</c:v>
                </c:pt>
                <c:pt idx="1491">
                  <c:v>5000</c:v>
                </c:pt>
                <c:pt idx="1492">
                  <c:v>5000</c:v>
                </c:pt>
                <c:pt idx="1493">
                  <c:v>5000</c:v>
                </c:pt>
                <c:pt idx="1494">
                  <c:v>5000</c:v>
                </c:pt>
                <c:pt idx="1495">
                  <c:v>5000</c:v>
                </c:pt>
                <c:pt idx="1496">
                  <c:v>5000</c:v>
                </c:pt>
                <c:pt idx="1497">
                  <c:v>5000</c:v>
                </c:pt>
                <c:pt idx="1498">
                  <c:v>5000</c:v>
                </c:pt>
                <c:pt idx="1499">
                  <c:v>5000</c:v>
                </c:pt>
                <c:pt idx="1500">
                  <c:v>5000</c:v>
                </c:pt>
                <c:pt idx="1501">
                  <c:v>5000</c:v>
                </c:pt>
                <c:pt idx="1502">
                  <c:v>5000</c:v>
                </c:pt>
                <c:pt idx="1503">
                  <c:v>5000</c:v>
                </c:pt>
                <c:pt idx="1504">
                  <c:v>5000</c:v>
                </c:pt>
                <c:pt idx="1505">
                  <c:v>5000</c:v>
                </c:pt>
                <c:pt idx="1506">
                  <c:v>5000</c:v>
                </c:pt>
                <c:pt idx="1507">
                  <c:v>5000</c:v>
                </c:pt>
                <c:pt idx="1508">
                  <c:v>5000</c:v>
                </c:pt>
                <c:pt idx="1509">
                  <c:v>5000</c:v>
                </c:pt>
                <c:pt idx="1510">
                  <c:v>5000</c:v>
                </c:pt>
                <c:pt idx="1511">
                  <c:v>5000</c:v>
                </c:pt>
                <c:pt idx="1512">
                  <c:v>5000</c:v>
                </c:pt>
                <c:pt idx="1513">
                  <c:v>5000</c:v>
                </c:pt>
                <c:pt idx="1514">
                  <c:v>5000</c:v>
                </c:pt>
                <c:pt idx="1515">
                  <c:v>5000</c:v>
                </c:pt>
                <c:pt idx="1516">
                  <c:v>5000</c:v>
                </c:pt>
                <c:pt idx="1517">
                  <c:v>5000</c:v>
                </c:pt>
                <c:pt idx="1518">
                  <c:v>5000</c:v>
                </c:pt>
                <c:pt idx="1519">
                  <c:v>5000</c:v>
                </c:pt>
                <c:pt idx="1520">
                  <c:v>5000</c:v>
                </c:pt>
                <c:pt idx="1521">
                  <c:v>5000</c:v>
                </c:pt>
                <c:pt idx="1522">
                  <c:v>5000</c:v>
                </c:pt>
                <c:pt idx="1523">
                  <c:v>5000</c:v>
                </c:pt>
                <c:pt idx="1524">
                  <c:v>5000</c:v>
                </c:pt>
                <c:pt idx="1525">
                  <c:v>5000</c:v>
                </c:pt>
                <c:pt idx="1526">
                  <c:v>5000</c:v>
                </c:pt>
                <c:pt idx="1527">
                  <c:v>5000</c:v>
                </c:pt>
                <c:pt idx="1528">
                  <c:v>5000</c:v>
                </c:pt>
                <c:pt idx="1529">
                  <c:v>5000</c:v>
                </c:pt>
                <c:pt idx="1530">
                  <c:v>5000</c:v>
                </c:pt>
                <c:pt idx="1531">
                  <c:v>5000</c:v>
                </c:pt>
                <c:pt idx="1532">
                  <c:v>5000</c:v>
                </c:pt>
                <c:pt idx="1533">
                  <c:v>5000</c:v>
                </c:pt>
                <c:pt idx="1534">
                  <c:v>5000</c:v>
                </c:pt>
                <c:pt idx="1535">
                  <c:v>5000</c:v>
                </c:pt>
                <c:pt idx="1536">
                  <c:v>5000</c:v>
                </c:pt>
                <c:pt idx="1537">
                  <c:v>5000</c:v>
                </c:pt>
                <c:pt idx="1538">
                  <c:v>5000</c:v>
                </c:pt>
                <c:pt idx="1539">
                  <c:v>5000</c:v>
                </c:pt>
                <c:pt idx="1540">
                  <c:v>5000</c:v>
                </c:pt>
                <c:pt idx="1541">
                  <c:v>5000</c:v>
                </c:pt>
                <c:pt idx="1542">
                  <c:v>5000</c:v>
                </c:pt>
                <c:pt idx="1543">
                  <c:v>5000</c:v>
                </c:pt>
                <c:pt idx="1544">
                  <c:v>5000</c:v>
                </c:pt>
                <c:pt idx="1545">
                  <c:v>5000</c:v>
                </c:pt>
                <c:pt idx="1546">
                  <c:v>5000</c:v>
                </c:pt>
                <c:pt idx="1547">
                  <c:v>5000</c:v>
                </c:pt>
                <c:pt idx="1548">
                  <c:v>5000</c:v>
                </c:pt>
                <c:pt idx="1549">
                  <c:v>5000</c:v>
                </c:pt>
                <c:pt idx="1550">
                  <c:v>5000</c:v>
                </c:pt>
                <c:pt idx="1551">
                  <c:v>5000</c:v>
                </c:pt>
                <c:pt idx="1552">
                  <c:v>5000</c:v>
                </c:pt>
                <c:pt idx="1553">
                  <c:v>5000</c:v>
                </c:pt>
                <c:pt idx="1554">
                  <c:v>5000</c:v>
                </c:pt>
                <c:pt idx="1555">
                  <c:v>5000</c:v>
                </c:pt>
                <c:pt idx="1556">
                  <c:v>5000</c:v>
                </c:pt>
                <c:pt idx="1557">
                  <c:v>5000</c:v>
                </c:pt>
                <c:pt idx="1558">
                  <c:v>5000</c:v>
                </c:pt>
                <c:pt idx="1559">
                  <c:v>5000</c:v>
                </c:pt>
                <c:pt idx="1560">
                  <c:v>5000</c:v>
                </c:pt>
                <c:pt idx="1561">
                  <c:v>5000</c:v>
                </c:pt>
                <c:pt idx="1562">
                  <c:v>5000</c:v>
                </c:pt>
                <c:pt idx="1563">
                  <c:v>5000</c:v>
                </c:pt>
                <c:pt idx="1564">
                  <c:v>5000</c:v>
                </c:pt>
                <c:pt idx="1565">
                  <c:v>5000</c:v>
                </c:pt>
                <c:pt idx="1566">
                  <c:v>5000</c:v>
                </c:pt>
                <c:pt idx="1567">
                  <c:v>5000</c:v>
                </c:pt>
                <c:pt idx="1568">
                  <c:v>5000</c:v>
                </c:pt>
                <c:pt idx="1569">
                  <c:v>5000</c:v>
                </c:pt>
                <c:pt idx="1570">
                  <c:v>5000</c:v>
                </c:pt>
                <c:pt idx="1571">
                  <c:v>5000</c:v>
                </c:pt>
                <c:pt idx="1572">
                  <c:v>5000</c:v>
                </c:pt>
                <c:pt idx="1573">
                  <c:v>5000</c:v>
                </c:pt>
                <c:pt idx="1574">
                  <c:v>5000</c:v>
                </c:pt>
                <c:pt idx="1575">
                  <c:v>5000</c:v>
                </c:pt>
                <c:pt idx="1576">
                  <c:v>5000</c:v>
                </c:pt>
                <c:pt idx="1577">
                  <c:v>5000</c:v>
                </c:pt>
                <c:pt idx="1578">
                  <c:v>5000</c:v>
                </c:pt>
                <c:pt idx="1579">
                  <c:v>5000</c:v>
                </c:pt>
                <c:pt idx="1580">
                  <c:v>5000</c:v>
                </c:pt>
                <c:pt idx="1581">
                  <c:v>5000</c:v>
                </c:pt>
                <c:pt idx="1582">
                  <c:v>5000</c:v>
                </c:pt>
                <c:pt idx="1583">
                  <c:v>5000</c:v>
                </c:pt>
                <c:pt idx="1584">
                  <c:v>5000</c:v>
                </c:pt>
                <c:pt idx="1585">
                  <c:v>5000</c:v>
                </c:pt>
                <c:pt idx="1586">
                  <c:v>5000</c:v>
                </c:pt>
                <c:pt idx="1587">
                  <c:v>5000</c:v>
                </c:pt>
                <c:pt idx="1588">
                  <c:v>5000</c:v>
                </c:pt>
                <c:pt idx="1589">
                  <c:v>5000</c:v>
                </c:pt>
                <c:pt idx="1590">
                  <c:v>5000</c:v>
                </c:pt>
                <c:pt idx="1591">
                  <c:v>5000</c:v>
                </c:pt>
                <c:pt idx="1592">
                  <c:v>5000</c:v>
                </c:pt>
                <c:pt idx="1593">
                  <c:v>5000</c:v>
                </c:pt>
                <c:pt idx="1594">
                  <c:v>5000</c:v>
                </c:pt>
                <c:pt idx="1595">
                  <c:v>5000</c:v>
                </c:pt>
                <c:pt idx="1596">
                  <c:v>5000</c:v>
                </c:pt>
                <c:pt idx="1597">
                  <c:v>5000</c:v>
                </c:pt>
                <c:pt idx="1598">
                  <c:v>5000</c:v>
                </c:pt>
                <c:pt idx="1599">
                  <c:v>5000</c:v>
                </c:pt>
                <c:pt idx="1600">
                  <c:v>5000</c:v>
                </c:pt>
                <c:pt idx="1601">
                  <c:v>5000</c:v>
                </c:pt>
                <c:pt idx="1602">
                  <c:v>5000</c:v>
                </c:pt>
                <c:pt idx="1603">
                  <c:v>5000</c:v>
                </c:pt>
                <c:pt idx="1604">
                  <c:v>5000</c:v>
                </c:pt>
                <c:pt idx="1605">
                  <c:v>5000</c:v>
                </c:pt>
                <c:pt idx="1606">
                  <c:v>5000</c:v>
                </c:pt>
                <c:pt idx="1607">
                  <c:v>5000</c:v>
                </c:pt>
                <c:pt idx="1608">
                  <c:v>5000</c:v>
                </c:pt>
                <c:pt idx="1609">
                  <c:v>5000</c:v>
                </c:pt>
                <c:pt idx="1610">
                  <c:v>5000</c:v>
                </c:pt>
                <c:pt idx="1611">
                  <c:v>5000</c:v>
                </c:pt>
                <c:pt idx="1612">
                  <c:v>5000</c:v>
                </c:pt>
                <c:pt idx="1613">
                  <c:v>5000</c:v>
                </c:pt>
                <c:pt idx="1614">
                  <c:v>5000</c:v>
                </c:pt>
                <c:pt idx="1615">
                  <c:v>5000</c:v>
                </c:pt>
                <c:pt idx="1616">
                  <c:v>5000</c:v>
                </c:pt>
                <c:pt idx="1617">
                  <c:v>5000</c:v>
                </c:pt>
                <c:pt idx="1618">
                  <c:v>5000</c:v>
                </c:pt>
                <c:pt idx="1619">
                  <c:v>5000</c:v>
                </c:pt>
                <c:pt idx="1620">
                  <c:v>5000</c:v>
                </c:pt>
                <c:pt idx="1621">
                  <c:v>5000</c:v>
                </c:pt>
                <c:pt idx="1622">
                  <c:v>5000</c:v>
                </c:pt>
                <c:pt idx="1623">
                  <c:v>5000</c:v>
                </c:pt>
                <c:pt idx="1624">
                  <c:v>5000</c:v>
                </c:pt>
                <c:pt idx="1625">
                  <c:v>5000</c:v>
                </c:pt>
                <c:pt idx="1626">
                  <c:v>5000</c:v>
                </c:pt>
                <c:pt idx="1627">
                  <c:v>5000</c:v>
                </c:pt>
                <c:pt idx="1628">
                  <c:v>5000</c:v>
                </c:pt>
                <c:pt idx="1629">
                  <c:v>5000</c:v>
                </c:pt>
                <c:pt idx="1630">
                  <c:v>5000</c:v>
                </c:pt>
                <c:pt idx="1631">
                  <c:v>5000</c:v>
                </c:pt>
                <c:pt idx="1632">
                  <c:v>5000</c:v>
                </c:pt>
                <c:pt idx="1633">
                  <c:v>5000</c:v>
                </c:pt>
                <c:pt idx="1634">
                  <c:v>5000</c:v>
                </c:pt>
                <c:pt idx="1635">
                  <c:v>5000</c:v>
                </c:pt>
                <c:pt idx="1636">
                  <c:v>5000</c:v>
                </c:pt>
                <c:pt idx="1637">
                  <c:v>5000</c:v>
                </c:pt>
                <c:pt idx="1638">
                  <c:v>5000</c:v>
                </c:pt>
                <c:pt idx="1639">
                  <c:v>5000</c:v>
                </c:pt>
                <c:pt idx="1640">
                  <c:v>5000</c:v>
                </c:pt>
                <c:pt idx="1641">
                  <c:v>5000</c:v>
                </c:pt>
                <c:pt idx="1642">
                  <c:v>5000</c:v>
                </c:pt>
                <c:pt idx="1643">
                  <c:v>5000</c:v>
                </c:pt>
                <c:pt idx="1644">
                  <c:v>5000</c:v>
                </c:pt>
                <c:pt idx="1645">
                  <c:v>5000</c:v>
                </c:pt>
                <c:pt idx="1646">
                  <c:v>5000</c:v>
                </c:pt>
                <c:pt idx="1647">
                  <c:v>5000</c:v>
                </c:pt>
                <c:pt idx="1648">
                  <c:v>5000</c:v>
                </c:pt>
                <c:pt idx="1649">
                  <c:v>5000</c:v>
                </c:pt>
                <c:pt idx="1650">
                  <c:v>5000</c:v>
                </c:pt>
                <c:pt idx="1651">
                  <c:v>5000</c:v>
                </c:pt>
                <c:pt idx="1652">
                  <c:v>5000</c:v>
                </c:pt>
                <c:pt idx="1653">
                  <c:v>5000</c:v>
                </c:pt>
                <c:pt idx="1654">
                  <c:v>5000</c:v>
                </c:pt>
                <c:pt idx="1655">
                  <c:v>5000</c:v>
                </c:pt>
                <c:pt idx="1656">
                  <c:v>5000</c:v>
                </c:pt>
                <c:pt idx="1657">
                  <c:v>5000</c:v>
                </c:pt>
                <c:pt idx="1658">
                  <c:v>5000</c:v>
                </c:pt>
                <c:pt idx="1659">
                  <c:v>5000</c:v>
                </c:pt>
                <c:pt idx="1660">
                  <c:v>5000</c:v>
                </c:pt>
                <c:pt idx="1661">
                  <c:v>5000</c:v>
                </c:pt>
                <c:pt idx="1662">
                  <c:v>5000</c:v>
                </c:pt>
                <c:pt idx="1663">
                  <c:v>5000</c:v>
                </c:pt>
                <c:pt idx="1664">
                  <c:v>5000</c:v>
                </c:pt>
                <c:pt idx="1665">
                  <c:v>5000</c:v>
                </c:pt>
                <c:pt idx="1666">
                  <c:v>5000</c:v>
                </c:pt>
                <c:pt idx="1667">
                  <c:v>5000</c:v>
                </c:pt>
                <c:pt idx="1668">
                  <c:v>5000</c:v>
                </c:pt>
                <c:pt idx="1669">
                  <c:v>5000</c:v>
                </c:pt>
                <c:pt idx="1670">
                  <c:v>5000</c:v>
                </c:pt>
                <c:pt idx="1671">
                  <c:v>5000</c:v>
                </c:pt>
                <c:pt idx="1672">
                  <c:v>5000</c:v>
                </c:pt>
                <c:pt idx="1673">
                  <c:v>5000</c:v>
                </c:pt>
                <c:pt idx="1674">
                  <c:v>5000</c:v>
                </c:pt>
                <c:pt idx="1675">
                  <c:v>5000</c:v>
                </c:pt>
                <c:pt idx="1676">
                  <c:v>5000</c:v>
                </c:pt>
                <c:pt idx="1677">
                  <c:v>5000</c:v>
                </c:pt>
                <c:pt idx="1678">
                  <c:v>5000</c:v>
                </c:pt>
                <c:pt idx="1679">
                  <c:v>5000</c:v>
                </c:pt>
                <c:pt idx="1680">
                  <c:v>5000</c:v>
                </c:pt>
                <c:pt idx="1681">
                  <c:v>5000</c:v>
                </c:pt>
                <c:pt idx="1682">
                  <c:v>5000</c:v>
                </c:pt>
                <c:pt idx="1683">
                  <c:v>5000</c:v>
                </c:pt>
                <c:pt idx="1684">
                  <c:v>5000</c:v>
                </c:pt>
                <c:pt idx="1685">
                  <c:v>5000</c:v>
                </c:pt>
                <c:pt idx="1686">
                  <c:v>5000</c:v>
                </c:pt>
                <c:pt idx="1687">
                  <c:v>5000</c:v>
                </c:pt>
                <c:pt idx="1688">
                  <c:v>5000</c:v>
                </c:pt>
                <c:pt idx="1689">
                  <c:v>5000</c:v>
                </c:pt>
                <c:pt idx="1690">
                  <c:v>5000</c:v>
                </c:pt>
                <c:pt idx="1691">
                  <c:v>5000</c:v>
                </c:pt>
                <c:pt idx="1692">
                  <c:v>5000</c:v>
                </c:pt>
                <c:pt idx="1693">
                  <c:v>5000</c:v>
                </c:pt>
                <c:pt idx="1694">
                  <c:v>5000</c:v>
                </c:pt>
                <c:pt idx="1695">
                  <c:v>5000</c:v>
                </c:pt>
                <c:pt idx="1696">
                  <c:v>5000</c:v>
                </c:pt>
                <c:pt idx="1697">
                  <c:v>5000</c:v>
                </c:pt>
                <c:pt idx="1698">
                  <c:v>5000</c:v>
                </c:pt>
                <c:pt idx="1699">
                  <c:v>5000</c:v>
                </c:pt>
                <c:pt idx="1700">
                  <c:v>5000</c:v>
                </c:pt>
                <c:pt idx="1701">
                  <c:v>5000</c:v>
                </c:pt>
                <c:pt idx="1702">
                  <c:v>5000</c:v>
                </c:pt>
                <c:pt idx="1703">
                  <c:v>5000</c:v>
                </c:pt>
                <c:pt idx="1704">
                  <c:v>5000</c:v>
                </c:pt>
                <c:pt idx="1705">
                  <c:v>5000</c:v>
                </c:pt>
                <c:pt idx="1706">
                  <c:v>5000</c:v>
                </c:pt>
                <c:pt idx="1707">
                  <c:v>5000</c:v>
                </c:pt>
                <c:pt idx="1708">
                  <c:v>5000</c:v>
                </c:pt>
                <c:pt idx="1709">
                  <c:v>5000</c:v>
                </c:pt>
                <c:pt idx="1710">
                  <c:v>5000</c:v>
                </c:pt>
                <c:pt idx="1711">
                  <c:v>5000</c:v>
                </c:pt>
                <c:pt idx="1712">
                  <c:v>5000</c:v>
                </c:pt>
                <c:pt idx="1713">
                  <c:v>5000</c:v>
                </c:pt>
                <c:pt idx="1714">
                  <c:v>5000</c:v>
                </c:pt>
                <c:pt idx="1715">
                  <c:v>5000</c:v>
                </c:pt>
                <c:pt idx="1716">
                  <c:v>5000</c:v>
                </c:pt>
                <c:pt idx="1717">
                  <c:v>5000</c:v>
                </c:pt>
                <c:pt idx="1718">
                  <c:v>5000</c:v>
                </c:pt>
                <c:pt idx="1719">
                  <c:v>5000</c:v>
                </c:pt>
                <c:pt idx="1720">
                  <c:v>5000</c:v>
                </c:pt>
                <c:pt idx="1721">
                  <c:v>5000</c:v>
                </c:pt>
                <c:pt idx="1722">
                  <c:v>5000</c:v>
                </c:pt>
                <c:pt idx="1723">
                  <c:v>5000</c:v>
                </c:pt>
                <c:pt idx="1724">
                  <c:v>5000</c:v>
                </c:pt>
                <c:pt idx="1725">
                  <c:v>5000</c:v>
                </c:pt>
                <c:pt idx="1726">
                  <c:v>5000</c:v>
                </c:pt>
                <c:pt idx="1727">
                  <c:v>5000</c:v>
                </c:pt>
                <c:pt idx="1728">
                  <c:v>5000</c:v>
                </c:pt>
                <c:pt idx="1729">
                  <c:v>5000</c:v>
                </c:pt>
                <c:pt idx="1730">
                  <c:v>5000</c:v>
                </c:pt>
                <c:pt idx="1731">
                  <c:v>5000</c:v>
                </c:pt>
                <c:pt idx="1732">
                  <c:v>5000</c:v>
                </c:pt>
                <c:pt idx="1733">
                  <c:v>5000</c:v>
                </c:pt>
                <c:pt idx="1734">
                  <c:v>5000</c:v>
                </c:pt>
                <c:pt idx="1735">
                  <c:v>5000</c:v>
                </c:pt>
                <c:pt idx="1736">
                  <c:v>5000</c:v>
                </c:pt>
                <c:pt idx="1737">
                  <c:v>5000</c:v>
                </c:pt>
                <c:pt idx="1738">
                  <c:v>5000</c:v>
                </c:pt>
                <c:pt idx="1739">
                  <c:v>5000</c:v>
                </c:pt>
                <c:pt idx="1740">
                  <c:v>5000</c:v>
                </c:pt>
                <c:pt idx="1741">
                  <c:v>5000</c:v>
                </c:pt>
                <c:pt idx="1742">
                  <c:v>5000</c:v>
                </c:pt>
                <c:pt idx="1743">
                  <c:v>5000</c:v>
                </c:pt>
                <c:pt idx="1744">
                  <c:v>5000</c:v>
                </c:pt>
                <c:pt idx="1745">
                  <c:v>5000</c:v>
                </c:pt>
                <c:pt idx="1746">
                  <c:v>5000</c:v>
                </c:pt>
                <c:pt idx="1747">
                  <c:v>5000</c:v>
                </c:pt>
                <c:pt idx="1748">
                  <c:v>5000</c:v>
                </c:pt>
                <c:pt idx="1749">
                  <c:v>5000</c:v>
                </c:pt>
                <c:pt idx="1750">
                  <c:v>5000</c:v>
                </c:pt>
                <c:pt idx="1751">
                  <c:v>5000</c:v>
                </c:pt>
                <c:pt idx="1752">
                  <c:v>5000</c:v>
                </c:pt>
                <c:pt idx="1753">
                  <c:v>5000</c:v>
                </c:pt>
                <c:pt idx="1754">
                  <c:v>5000</c:v>
                </c:pt>
                <c:pt idx="1755">
                  <c:v>5000</c:v>
                </c:pt>
                <c:pt idx="1756">
                  <c:v>5000</c:v>
                </c:pt>
                <c:pt idx="1757">
                  <c:v>5000</c:v>
                </c:pt>
                <c:pt idx="1758">
                  <c:v>5000</c:v>
                </c:pt>
                <c:pt idx="1759">
                  <c:v>5000</c:v>
                </c:pt>
                <c:pt idx="1760">
                  <c:v>5000</c:v>
                </c:pt>
                <c:pt idx="1761">
                  <c:v>5000</c:v>
                </c:pt>
                <c:pt idx="1762">
                  <c:v>5000</c:v>
                </c:pt>
                <c:pt idx="1763">
                  <c:v>5000</c:v>
                </c:pt>
                <c:pt idx="1764">
                  <c:v>5000</c:v>
                </c:pt>
                <c:pt idx="1765">
                  <c:v>5000</c:v>
                </c:pt>
                <c:pt idx="1766">
                  <c:v>5000</c:v>
                </c:pt>
                <c:pt idx="1767">
                  <c:v>5000</c:v>
                </c:pt>
                <c:pt idx="1768">
                  <c:v>5000</c:v>
                </c:pt>
                <c:pt idx="1769">
                  <c:v>5000</c:v>
                </c:pt>
                <c:pt idx="1770">
                  <c:v>5000</c:v>
                </c:pt>
                <c:pt idx="1771">
                  <c:v>5000</c:v>
                </c:pt>
                <c:pt idx="1772">
                  <c:v>5000</c:v>
                </c:pt>
                <c:pt idx="1773">
                  <c:v>5000</c:v>
                </c:pt>
                <c:pt idx="1774">
                  <c:v>5000</c:v>
                </c:pt>
                <c:pt idx="1775">
                  <c:v>5000</c:v>
                </c:pt>
                <c:pt idx="1776">
                  <c:v>5000</c:v>
                </c:pt>
                <c:pt idx="1777">
                  <c:v>5000</c:v>
                </c:pt>
                <c:pt idx="1778">
                  <c:v>5000</c:v>
                </c:pt>
                <c:pt idx="1779">
                  <c:v>5000</c:v>
                </c:pt>
                <c:pt idx="1780">
                  <c:v>5000</c:v>
                </c:pt>
                <c:pt idx="1781">
                  <c:v>5000</c:v>
                </c:pt>
                <c:pt idx="1782">
                  <c:v>5000</c:v>
                </c:pt>
                <c:pt idx="1783">
                  <c:v>5000</c:v>
                </c:pt>
                <c:pt idx="1784">
                  <c:v>5000</c:v>
                </c:pt>
                <c:pt idx="1785">
                  <c:v>5000</c:v>
                </c:pt>
                <c:pt idx="1786">
                  <c:v>5000</c:v>
                </c:pt>
                <c:pt idx="1787">
                  <c:v>5000</c:v>
                </c:pt>
                <c:pt idx="1788">
                  <c:v>5000</c:v>
                </c:pt>
                <c:pt idx="1789">
                  <c:v>5000</c:v>
                </c:pt>
                <c:pt idx="1790">
                  <c:v>5000</c:v>
                </c:pt>
                <c:pt idx="1791">
                  <c:v>5000</c:v>
                </c:pt>
                <c:pt idx="1792">
                  <c:v>5000</c:v>
                </c:pt>
                <c:pt idx="1793">
                  <c:v>5000</c:v>
                </c:pt>
                <c:pt idx="1794">
                  <c:v>5000</c:v>
                </c:pt>
                <c:pt idx="1795">
                  <c:v>5000</c:v>
                </c:pt>
                <c:pt idx="1796">
                  <c:v>5000</c:v>
                </c:pt>
                <c:pt idx="1797">
                  <c:v>5000</c:v>
                </c:pt>
                <c:pt idx="1798">
                  <c:v>5000</c:v>
                </c:pt>
                <c:pt idx="1799">
                  <c:v>5000</c:v>
                </c:pt>
                <c:pt idx="1800">
                  <c:v>5000</c:v>
                </c:pt>
                <c:pt idx="1801">
                  <c:v>5000</c:v>
                </c:pt>
                <c:pt idx="1802">
                  <c:v>5000</c:v>
                </c:pt>
                <c:pt idx="1803">
                  <c:v>5000</c:v>
                </c:pt>
                <c:pt idx="1804">
                  <c:v>5000</c:v>
                </c:pt>
                <c:pt idx="1805">
                  <c:v>5000</c:v>
                </c:pt>
                <c:pt idx="1806">
                  <c:v>5000</c:v>
                </c:pt>
                <c:pt idx="1807">
                  <c:v>5000</c:v>
                </c:pt>
                <c:pt idx="1808">
                  <c:v>5000</c:v>
                </c:pt>
                <c:pt idx="1809">
                  <c:v>5000</c:v>
                </c:pt>
                <c:pt idx="1810">
                  <c:v>5000</c:v>
                </c:pt>
                <c:pt idx="1811">
                  <c:v>5000</c:v>
                </c:pt>
                <c:pt idx="1812">
                  <c:v>5000</c:v>
                </c:pt>
                <c:pt idx="1813">
                  <c:v>5000</c:v>
                </c:pt>
                <c:pt idx="1814">
                  <c:v>5000</c:v>
                </c:pt>
                <c:pt idx="1815">
                  <c:v>5000</c:v>
                </c:pt>
                <c:pt idx="1816">
                  <c:v>5000</c:v>
                </c:pt>
                <c:pt idx="1817">
                  <c:v>5000</c:v>
                </c:pt>
                <c:pt idx="1818">
                  <c:v>5000</c:v>
                </c:pt>
                <c:pt idx="1819">
                  <c:v>5000</c:v>
                </c:pt>
                <c:pt idx="1820">
                  <c:v>5000</c:v>
                </c:pt>
                <c:pt idx="1821">
                  <c:v>5000</c:v>
                </c:pt>
                <c:pt idx="1822">
                  <c:v>5000</c:v>
                </c:pt>
                <c:pt idx="1823">
                  <c:v>5000</c:v>
                </c:pt>
                <c:pt idx="1824">
                  <c:v>5000</c:v>
                </c:pt>
                <c:pt idx="1825">
                  <c:v>5000</c:v>
                </c:pt>
                <c:pt idx="1826">
                  <c:v>5000</c:v>
                </c:pt>
                <c:pt idx="1827">
                  <c:v>5000</c:v>
                </c:pt>
                <c:pt idx="1828">
                  <c:v>5000</c:v>
                </c:pt>
                <c:pt idx="1829">
                  <c:v>5000</c:v>
                </c:pt>
                <c:pt idx="1830">
                  <c:v>5000</c:v>
                </c:pt>
                <c:pt idx="1831">
                  <c:v>5000</c:v>
                </c:pt>
                <c:pt idx="1832">
                  <c:v>5000</c:v>
                </c:pt>
                <c:pt idx="1833">
                  <c:v>5000</c:v>
                </c:pt>
                <c:pt idx="1834">
                  <c:v>5000</c:v>
                </c:pt>
                <c:pt idx="1835">
                  <c:v>5000</c:v>
                </c:pt>
                <c:pt idx="1836">
                  <c:v>5000</c:v>
                </c:pt>
                <c:pt idx="1837">
                  <c:v>5000</c:v>
                </c:pt>
                <c:pt idx="1838">
                  <c:v>5000</c:v>
                </c:pt>
                <c:pt idx="1839">
                  <c:v>5000</c:v>
                </c:pt>
                <c:pt idx="1840">
                  <c:v>5000</c:v>
                </c:pt>
                <c:pt idx="1841">
                  <c:v>5000</c:v>
                </c:pt>
                <c:pt idx="1842">
                  <c:v>5000</c:v>
                </c:pt>
                <c:pt idx="1843">
                  <c:v>5000</c:v>
                </c:pt>
                <c:pt idx="1844">
                  <c:v>5000</c:v>
                </c:pt>
                <c:pt idx="1845">
                  <c:v>5000</c:v>
                </c:pt>
                <c:pt idx="1846">
                  <c:v>5000</c:v>
                </c:pt>
                <c:pt idx="1847">
                  <c:v>5000</c:v>
                </c:pt>
                <c:pt idx="1848">
                  <c:v>5000</c:v>
                </c:pt>
                <c:pt idx="1849">
                  <c:v>5000</c:v>
                </c:pt>
                <c:pt idx="1850">
                  <c:v>5000</c:v>
                </c:pt>
                <c:pt idx="1851">
                  <c:v>5000</c:v>
                </c:pt>
                <c:pt idx="1852">
                  <c:v>5000</c:v>
                </c:pt>
                <c:pt idx="1853">
                  <c:v>5000</c:v>
                </c:pt>
                <c:pt idx="1854">
                  <c:v>5000</c:v>
                </c:pt>
                <c:pt idx="1855">
                  <c:v>5000</c:v>
                </c:pt>
                <c:pt idx="1856">
                  <c:v>5000</c:v>
                </c:pt>
                <c:pt idx="1857">
                  <c:v>5000</c:v>
                </c:pt>
                <c:pt idx="1858">
                  <c:v>5000</c:v>
                </c:pt>
                <c:pt idx="1859">
                  <c:v>5000</c:v>
                </c:pt>
                <c:pt idx="1860">
                  <c:v>5000</c:v>
                </c:pt>
                <c:pt idx="1861">
                  <c:v>5000</c:v>
                </c:pt>
                <c:pt idx="1862">
                  <c:v>5000</c:v>
                </c:pt>
                <c:pt idx="1863">
                  <c:v>5000</c:v>
                </c:pt>
                <c:pt idx="1864">
                  <c:v>5000</c:v>
                </c:pt>
                <c:pt idx="1865">
                  <c:v>5000</c:v>
                </c:pt>
                <c:pt idx="1866">
                  <c:v>5000</c:v>
                </c:pt>
                <c:pt idx="1867">
                  <c:v>5000</c:v>
                </c:pt>
                <c:pt idx="1868">
                  <c:v>5000</c:v>
                </c:pt>
                <c:pt idx="1869">
                  <c:v>5000</c:v>
                </c:pt>
                <c:pt idx="1870">
                  <c:v>5000</c:v>
                </c:pt>
                <c:pt idx="1871">
                  <c:v>5000</c:v>
                </c:pt>
                <c:pt idx="1872">
                  <c:v>5000</c:v>
                </c:pt>
                <c:pt idx="1873">
                  <c:v>5000</c:v>
                </c:pt>
                <c:pt idx="1874">
                  <c:v>5000</c:v>
                </c:pt>
                <c:pt idx="1875">
                  <c:v>5000</c:v>
                </c:pt>
                <c:pt idx="1876">
                  <c:v>5000</c:v>
                </c:pt>
                <c:pt idx="1877">
                  <c:v>5000</c:v>
                </c:pt>
                <c:pt idx="1878">
                  <c:v>5000</c:v>
                </c:pt>
                <c:pt idx="1879">
                  <c:v>5000</c:v>
                </c:pt>
                <c:pt idx="1880">
                  <c:v>5000</c:v>
                </c:pt>
                <c:pt idx="1881">
                  <c:v>5000</c:v>
                </c:pt>
                <c:pt idx="1882">
                  <c:v>5000</c:v>
                </c:pt>
                <c:pt idx="1883">
                  <c:v>5000</c:v>
                </c:pt>
                <c:pt idx="1884">
                  <c:v>5000</c:v>
                </c:pt>
                <c:pt idx="1885">
                  <c:v>5000</c:v>
                </c:pt>
                <c:pt idx="1886">
                  <c:v>5000</c:v>
                </c:pt>
                <c:pt idx="1887">
                  <c:v>5000</c:v>
                </c:pt>
                <c:pt idx="1888">
                  <c:v>5000</c:v>
                </c:pt>
                <c:pt idx="1889">
                  <c:v>5000</c:v>
                </c:pt>
                <c:pt idx="1890">
                  <c:v>5000</c:v>
                </c:pt>
                <c:pt idx="1891">
                  <c:v>5000</c:v>
                </c:pt>
                <c:pt idx="1892">
                  <c:v>5000</c:v>
                </c:pt>
                <c:pt idx="1893">
                  <c:v>5000</c:v>
                </c:pt>
                <c:pt idx="1894">
                  <c:v>5000</c:v>
                </c:pt>
                <c:pt idx="1895">
                  <c:v>5000</c:v>
                </c:pt>
                <c:pt idx="1896">
                  <c:v>5000</c:v>
                </c:pt>
                <c:pt idx="1897">
                  <c:v>5000</c:v>
                </c:pt>
                <c:pt idx="1898">
                  <c:v>5000</c:v>
                </c:pt>
                <c:pt idx="1899">
                  <c:v>5000</c:v>
                </c:pt>
                <c:pt idx="1900">
                  <c:v>5000</c:v>
                </c:pt>
                <c:pt idx="1901">
                  <c:v>5000</c:v>
                </c:pt>
                <c:pt idx="1902">
                  <c:v>5000</c:v>
                </c:pt>
                <c:pt idx="1903">
                  <c:v>5000</c:v>
                </c:pt>
                <c:pt idx="1904">
                  <c:v>5000</c:v>
                </c:pt>
                <c:pt idx="1905">
                  <c:v>5000</c:v>
                </c:pt>
                <c:pt idx="1906">
                  <c:v>5000</c:v>
                </c:pt>
                <c:pt idx="1907">
                  <c:v>5000</c:v>
                </c:pt>
                <c:pt idx="1908">
                  <c:v>5000</c:v>
                </c:pt>
                <c:pt idx="1909">
                  <c:v>5000</c:v>
                </c:pt>
                <c:pt idx="1910">
                  <c:v>5000</c:v>
                </c:pt>
                <c:pt idx="1911">
                  <c:v>5000</c:v>
                </c:pt>
                <c:pt idx="1912">
                  <c:v>5000</c:v>
                </c:pt>
                <c:pt idx="1913">
                  <c:v>5000</c:v>
                </c:pt>
                <c:pt idx="1914">
                  <c:v>5000</c:v>
                </c:pt>
                <c:pt idx="1915">
                  <c:v>5000</c:v>
                </c:pt>
                <c:pt idx="1916">
                  <c:v>5000</c:v>
                </c:pt>
                <c:pt idx="1917">
                  <c:v>5000</c:v>
                </c:pt>
                <c:pt idx="1918">
                  <c:v>5000</c:v>
                </c:pt>
                <c:pt idx="1919">
                  <c:v>5000</c:v>
                </c:pt>
                <c:pt idx="1920">
                  <c:v>5000</c:v>
                </c:pt>
                <c:pt idx="1921">
                  <c:v>5000</c:v>
                </c:pt>
                <c:pt idx="1922">
                  <c:v>5000</c:v>
                </c:pt>
                <c:pt idx="1923">
                  <c:v>5000</c:v>
                </c:pt>
                <c:pt idx="1924">
                  <c:v>5000</c:v>
                </c:pt>
                <c:pt idx="1925">
                  <c:v>5000</c:v>
                </c:pt>
                <c:pt idx="1926">
                  <c:v>5000</c:v>
                </c:pt>
                <c:pt idx="1927">
                  <c:v>5000</c:v>
                </c:pt>
                <c:pt idx="1928">
                  <c:v>5000</c:v>
                </c:pt>
                <c:pt idx="1929">
                  <c:v>5000</c:v>
                </c:pt>
                <c:pt idx="1930">
                  <c:v>5000</c:v>
                </c:pt>
                <c:pt idx="1931">
                  <c:v>5000</c:v>
                </c:pt>
                <c:pt idx="1932">
                  <c:v>5000</c:v>
                </c:pt>
                <c:pt idx="1933">
                  <c:v>5000</c:v>
                </c:pt>
                <c:pt idx="1934">
                  <c:v>5000</c:v>
                </c:pt>
                <c:pt idx="1935">
                  <c:v>5000</c:v>
                </c:pt>
                <c:pt idx="1936">
                  <c:v>5000</c:v>
                </c:pt>
                <c:pt idx="1937">
                  <c:v>5000</c:v>
                </c:pt>
                <c:pt idx="1938">
                  <c:v>5000</c:v>
                </c:pt>
                <c:pt idx="1939">
                  <c:v>5000</c:v>
                </c:pt>
                <c:pt idx="1940">
                  <c:v>5000</c:v>
                </c:pt>
                <c:pt idx="1941">
                  <c:v>5000</c:v>
                </c:pt>
                <c:pt idx="1942">
                  <c:v>5000</c:v>
                </c:pt>
                <c:pt idx="1943">
                  <c:v>5000</c:v>
                </c:pt>
                <c:pt idx="1944">
                  <c:v>5000</c:v>
                </c:pt>
                <c:pt idx="1945">
                  <c:v>5000</c:v>
                </c:pt>
                <c:pt idx="1946">
                  <c:v>5000</c:v>
                </c:pt>
                <c:pt idx="1947">
                  <c:v>5000</c:v>
                </c:pt>
                <c:pt idx="1948">
                  <c:v>5000</c:v>
                </c:pt>
                <c:pt idx="1949">
                  <c:v>5000</c:v>
                </c:pt>
                <c:pt idx="1950">
                  <c:v>5000</c:v>
                </c:pt>
                <c:pt idx="1951">
                  <c:v>5000</c:v>
                </c:pt>
                <c:pt idx="1952">
                  <c:v>5000</c:v>
                </c:pt>
                <c:pt idx="1953">
                  <c:v>5000</c:v>
                </c:pt>
                <c:pt idx="1954">
                  <c:v>5000</c:v>
                </c:pt>
                <c:pt idx="1955">
                  <c:v>5000</c:v>
                </c:pt>
                <c:pt idx="1956">
                  <c:v>5000</c:v>
                </c:pt>
                <c:pt idx="1957">
                  <c:v>5000</c:v>
                </c:pt>
                <c:pt idx="1958">
                  <c:v>5000</c:v>
                </c:pt>
                <c:pt idx="1959">
                  <c:v>5000</c:v>
                </c:pt>
                <c:pt idx="1960">
                  <c:v>5000</c:v>
                </c:pt>
                <c:pt idx="1961">
                  <c:v>5000</c:v>
                </c:pt>
                <c:pt idx="1962">
                  <c:v>5000</c:v>
                </c:pt>
                <c:pt idx="1963">
                  <c:v>5000</c:v>
                </c:pt>
                <c:pt idx="1964">
                  <c:v>5000</c:v>
                </c:pt>
                <c:pt idx="1965">
                  <c:v>5000</c:v>
                </c:pt>
                <c:pt idx="1966">
                  <c:v>5000</c:v>
                </c:pt>
                <c:pt idx="1967">
                  <c:v>5000</c:v>
                </c:pt>
                <c:pt idx="1968">
                  <c:v>5000</c:v>
                </c:pt>
                <c:pt idx="1969">
                  <c:v>5000</c:v>
                </c:pt>
                <c:pt idx="1970">
                  <c:v>5000</c:v>
                </c:pt>
                <c:pt idx="1971">
                  <c:v>5000</c:v>
                </c:pt>
                <c:pt idx="1972">
                  <c:v>5000</c:v>
                </c:pt>
                <c:pt idx="1973">
                  <c:v>5000</c:v>
                </c:pt>
                <c:pt idx="1974">
                  <c:v>5000</c:v>
                </c:pt>
                <c:pt idx="1975">
                  <c:v>5000</c:v>
                </c:pt>
                <c:pt idx="1976">
                  <c:v>5000</c:v>
                </c:pt>
                <c:pt idx="1977">
                  <c:v>5000</c:v>
                </c:pt>
                <c:pt idx="1978">
                  <c:v>5000</c:v>
                </c:pt>
                <c:pt idx="1979">
                  <c:v>5000</c:v>
                </c:pt>
                <c:pt idx="1980">
                  <c:v>5000</c:v>
                </c:pt>
                <c:pt idx="1981">
                  <c:v>5000</c:v>
                </c:pt>
                <c:pt idx="1982">
                  <c:v>5000</c:v>
                </c:pt>
                <c:pt idx="1983">
                  <c:v>5000</c:v>
                </c:pt>
                <c:pt idx="1984">
                  <c:v>5000</c:v>
                </c:pt>
                <c:pt idx="1985">
                  <c:v>5000</c:v>
                </c:pt>
                <c:pt idx="1986">
                  <c:v>5000</c:v>
                </c:pt>
                <c:pt idx="1987">
                  <c:v>5000</c:v>
                </c:pt>
                <c:pt idx="1988">
                  <c:v>5000</c:v>
                </c:pt>
                <c:pt idx="1989">
                  <c:v>5000</c:v>
                </c:pt>
                <c:pt idx="1990">
                  <c:v>5000</c:v>
                </c:pt>
                <c:pt idx="1991">
                  <c:v>5000</c:v>
                </c:pt>
                <c:pt idx="1992">
                  <c:v>5000</c:v>
                </c:pt>
                <c:pt idx="1993">
                  <c:v>5000</c:v>
                </c:pt>
                <c:pt idx="1994">
                  <c:v>5000</c:v>
                </c:pt>
                <c:pt idx="1995">
                  <c:v>5000</c:v>
                </c:pt>
                <c:pt idx="1996">
                  <c:v>5000</c:v>
                </c:pt>
                <c:pt idx="1997">
                  <c:v>5000</c:v>
                </c:pt>
                <c:pt idx="1998">
                  <c:v>5000</c:v>
                </c:pt>
                <c:pt idx="1999">
                  <c:v>5000</c:v>
                </c:pt>
                <c:pt idx="2000">
                  <c:v>5000</c:v>
                </c:pt>
                <c:pt idx="2001">
                  <c:v>5000</c:v>
                </c:pt>
                <c:pt idx="2002">
                  <c:v>5000</c:v>
                </c:pt>
                <c:pt idx="2003">
                  <c:v>5000</c:v>
                </c:pt>
                <c:pt idx="2004">
                  <c:v>5000</c:v>
                </c:pt>
                <c:pt idx="2005">
                  <c:v>5000</c:v>
                </c:pt>
                <c:pt idx="2006">
                  <c:v>5000</c:v>
                </c:pt>
                <c:pt idx="2007">
                  <c:v>5000</c:v>
                </c:pt>
                <c:pt idx="2008">
                  <c:v>5000</c:v>
                </c:pt>
                <c:pt idx="2009">
                  <c:v>5000</c:v>
                </c:pt>
                <c:pt idx="2010">
                  <c:v>5000</c:v>
                </c:pt>
                <c:pt idx="2011">
                  <c:v>5000</c:v>
                </c:pt>
                <c:pt idx="2012">
                  <c:v>5000</c:v>
                </c:pt>
                <c:pt idx="2013">
                  <c:v>5000</c:v>
                </c:pt>
                <c:pt idx="2014">
                  <c:v>5000</c:v>
                </c:pt>
                <c:pt idx="2015">
                  <c:v>5000</c:v>
                </c:pt>
                <c:pt idx="2016">
                  <c:v>5000</c:v>
                </c:pt>
                <c:pt idx="2017">
                  <c:v>5000</c:v>
                </c:pt>
                <c:pt idx="2018">
                  <c:v>5000</c:v>
                </c:pt>
                <c:pt idx="2019">
                  <c:v>5000</c:v>
                </c:pt>
                <c:pt idx="2020">
                  <c:v>5000</c:v>
                </c:pt>
                <c:pt idx="2021">
                  <c:v>5000</c:v>
                </c:pt>
                <c:pt idx="2022">
                  <c:v>5000</c:v>
                </c:pt>
                <c:pt idx="2023">
                  <c:v>5000</c:v>
                </c:pt>
                <c:pt idx="2024">
                  <c:v>5000</c:v>
                </c:pt>
                <c:pt idx="2025">
                  <c:v>5000</c:v>
                </c:pt>
                <c:pt idx="2026">
                  <c:v>5000</c:v>
                </c:pt>
                <c:pt idx="2027">
                  <c:v>5000</c:v>
                </c:pt>
                <c:pt idx="2028">
                  <c:v>5000</c:v>
                </c:pt>
                <c:pt idx="2029">
                  <c:v>5000</c:v>
                </c:pt>
                <c:pt idx="2030">
                  <c:v>5000</c:v>
                </c:pt>
                <c:pt idx="2031">
                  <c:v>5000</c:v>
                </c:pt>
                <c:pt idx="2032">
                  <c:v>5000</c:v>
                </c:pt>
                <c:pt idx="2033">
                  <c:v>5000</c:v>
                </c:pt>
                <c:pt idx="2034">
                  <c:v>5000</c:v>
                </c:pt>
                <c:pt idx="2035">
                  <c:v>5000</c:v>
                </c:pt>
                <c:pt idx="2036">
                  <c:v>5000</c:v>
                </c:pt>
                <c:pt idx="2037">
                  <c:v>5000</c:v>
                </c:pt>
                <c:pt idx="2038">
                  <c:v>5000</c:v>
                </c:pt>
                <c:pt idx="2039">
                  <c:v>5000</c:v>
                </c:pt>
                <c:pt idx="2040">
                  <c:v>5000</c:v>
                </c:pt>
                <c:pt idx="2041">
                  <c:v>5000</c:v>
                </c:pt>
                <c:pt idx="2042">
                  <c:v>5000</c:v>
                </c:pt>
                <c:pt idx="2043">
                  <c:v>5000</c:v>
                </c:pt>
                <c:pt idx="2044">
                  <c:v>5000</c:v>
                </c:pt>
                <c:pt idx="2045">
                  <c:v>5000</c:v>
                </c:pt>
                <c:pt idx="2046">
                  <c:v>5000</c:v>
                </c:pt>
                <c:pt idx="2047">
                  <c:v>5000</c:v>
                </c:pt>
                <c:pt idx="2048">
                  <c:v>5000</c:v>
                </c:pt>
                <c:pt idx="2049">
                  <c:v>5000</c:v>
                </c:pt>
                <c:pt idx="2050">
                  <c:v>5000</c:v>
                </c:pt>
                <c:pt idx="2051">
                  <c:v>5000</c:v>
                </c:pt>
                <c:pt idx="2052">
                  <c:v>5000</c:v>
                </c:pt>
                <c:pt idx="2053">
                  <c:v>5000</c:v>
                </c:pt>
                <c:pt idx="2054">
                  <c:v>5000</c:v>
                </c:pt>
                <c:pt idx="2055">
                  <c:v>5000</c:v>
                </c:pt>
                <c:pt idx="2056">
                  <c:v>5000</c:v>
                </c:pt>
                <c:pt idx="2057">
                  <c:v>5000</c:v>
                </c:pt>
                <c:pt idx="2058">
                  <c:v>5000</c:v>
                </c:pt>
                <c:pt idx="2059">
                  <c:v>5000</c:v>
                </c:pt>
                <c:pt idx="2060">
                  <c:v>5000</c:v>
                </c:pt>
                <c:pt idx="2061">
                  <c:v>5000</c:v>
                </c:pt>
                <c:pt idx="2062">
                  <c:v>5000</c:v>
                </c:pt>
                <c:pt idx="2063">
                  <c:v>5000</c:v>
                </c:pt>
                <c:pt idx="2064">
                  <c:v>5000</c:v>
                </c:pt>
                <c:pt idx="2065">
                  <c:v>5000</c:v>
                </c:pt>
                <c:pt idx="2066">
                  <c:v>5000</c:v>
                </c:pt>
                <c:pt idx="2067">
                  <c:v>5000</c:v>
                </c:pt>
                <c:pt idx="2068">
                  <c:v>5000</c:v>
                </c:pt>
                <c:pt idx="2069">
                  <c:v>5000</c:v>
                </c:pt>
                <c:pt idx="2070">
                  <c:v>5000</c:v>
                </c:pt>
                <c:pt idx="2071">
                  <c:v>5000</c:v>
                </c:pt>
                <c:pt idx="2072">
                  <c:v>5000</c:v>
                </c:pt>
                <c:pt idx="2073">
                  <c:v>5000</c:v>
                </c:pt>
                <c:pt idx="2074">
                  <c:v>5000</c:v>
                </c:pt>
                <c:pt idx="2075">
                  <c:v>5000</c:v>
                </c:pt>
                <c:pt idx="2076">
                  <c:v>5000</c:v>
                </c:pt>
                <c:pt idx="2077">
                  <c:v>5000</c:v>
                </c:pt>
                <c:pt idx="2078">
                  <c:v>5000</c:v>
                </c:pt>
                <c:pt idx="2079">
                  <c:v>5000</c:v>
                </c:pt>
                <c:pt idx="2080">
                  <c:v>5000</c:v>
                </c:pt>
                <c:pt idx="2081">
                  <c:v>5000</c:v>
                </c:pt>
                <c:pt idx="2082">
                  <c:v>5000</c:v>
                </c:pt>
                <c:pt idx="2083">
                  <c:v>5000</c:v>
                </c:pt>
                <c:pt idx="2084">
                  <c:v>5000</c:v>
                </c:pt>
                <c:pt idx="2085">
                  <c:v>5000</c:v>
                </c:pt>
                <c:pt idx="2086">
                  <c:v>5000</c:v>
                </c:pt>
                <c:pt idx="2087">
                  <c:v>5000</c:v>
                </c:pt>
                <c:pt idx="2088">
                  <c:v>5000</c:v>
                </c:pt>
                <c:pt idx="2089">
                  <c:v>5000</c:v>
                </c:pt>
                <c:pt idx="2090">
                  <c:v>5000</c:v>
                </c:pt>
                <c:pt idx="2091">
                  <c:v>5000</c:v>
                </c:pt>
                <c:pt idx="2092">
                  <c:v>5000</c:v>
                </c:pt>
                <c:pt idx="2093">
                  <c:v>5000</c:v>
                </c:pt>
                <c:pt idx="2094">
                  <c:v>5000</c:v>
                </c:pt>
                <c:pt idx="2095">
                  <c:v>5000</c:v>
                </c:pt>
                <c:pt idx="2096">
                  <c:v>5000</c:v>
                </c:pt>
                <c:pt idx="2097">
                  <c:v>5000</c:v>
                </c:pt>
                <c:pt idx="2098">
                  <c:v>5000</c:v>
                </c:pt>
                <c:pt idx="2099">
                  <c:v>5000</c:v>
                </c:pt>
                <c:pt idx="2100">
                  <c:v>5000</c:v>
                </c:pt>
                <c:pt idx="2101">
                  <c:v>5000</c:v>
                </c:pt>
                <c:pt idx="2102">
                  <c:v>5000</c:v>
                </c:pt>
                <c:pt idx="2103">
                  <c:v>5000</c:v>
                </c:pt>
                <c:pt idx="2104">
                  <c:v>5000</c:v>
                </c:pt>
                <c:pt idx="2105">
                  <c:v>5000</c:v>
                </c:pt>
                <c:pt idx="2106">
                  <c:v>5000</c:v>
                </c:pt>
                <c:pt idx="2107">
                  <c:v>5000</c:v>
                </c:pt>
                <c:pt idx="2108">
                  <c:v>5000</c:v>
                </c:pt>
                <c:pt idx="2109">
                  <c:v>5000</c:v>
                </c:pt>
                <c:pt idx="2110">
                  <c:v>5000</c:v>
                </c:pt>
                <c:pt idx="2111">
                  <c:v>5000</c:v>
                </c:pt>
                <c:pt idx="2112">
                  <c:v>5000</c:v>
                </c:pt>
                <c:pt idx="2113">
                  <c:v>5000</c:v>
                </c:pt>
                <c:pt idx="2114">
                  <c:v>5000</c:v>
                </c:pt>
                <c:pt idx="2115">
                  <c:v>5000</c:v>
                </c:pt>
                <c:pt idx="2116">
                  <c:v>5000</c:v>
                </c:pt>
                <c:pt idx="2117">
                  <c:v>5000</c:v>
                </c:pt>
                <c:pt idx="2118">
                  <c:v>5000</c:v>
                </c:pt>
                <c:pt idx="2119">
                  <c:v>5000</c:v>
                </c:pt>
                <c:pt idx="2120">
                  <c:v>5000</c:v>
                </c:pt>
                <c:pt idx="2121">
                  <c:v>5000</c:v>
                </c:pt>
                <c:pt idx="2122">
                  <c:v>5000</c:v>
                </c:pt>
                <c:pt idx="2123">
                  <c:v>5000</c:v>
                </c:pt>
                <c:pt idx="2124">
                  <c:v>5000</c:v>
                </c:pt>
                <c:pt idx="2125">
                  <c:v>5000</c:v>
                </c:pt>
                <c:pt idx="2126">
                  <c:v>5000</c:v>
                </c:pt>
                <c:pt idx="2127">
                  <c:v>5000</c:v>
                </c:pt>
                <c:pt idx="2128">
                  <c:v>5000</c:v>
                </c:pt>
                <c:pt idx="2129">
                  <c:v>5000</c:v>
                </c:pt>
                <c:pt idx="2130">
                  <c:v>5000</c:v>
                </c:pt>
                <c:pt idx="2131">
                  <c:v>5000</c:v>
                </c:pt>
                <c:pt idx="2132">
                  <c:v>5000</c:v>
                </c:pt>
                <c:pt idx="2133">
                  <c:v>5000</c:v>
                </c:pt>
                <c:pt idx="2134">
                  <c:v>5000</c:v>
                </c:pt>
                <c:pt idx="2135">
                  <c:v>5000</c:v>
                </c:pt>
                <c:pt idx="2136">
                  <c:v>5000</c:v>
                </c:pt>
                <c:pt idx="2137">
                  <c:v>5000</c:v>
                </c:pt>
                <c:pt idx="2138">
                  <c:v>5000</c:v>
                </c:pt>
                <c:pt idx="2139">
                  <c:v>5000</c:v>
                </c:pt>
                <c:pt idx="2140">
                  <c:v>5000</c:v>
                </c:pt>
                <c:pt idx="2141">
                  <c:v>5000</c:v>
                </c:pt>
                <c:pt idx="2142">
                  <c:v>5000</c:v>
                </c:pt>
                <c:pt idx="2143">
                  <c:v>5000</c:v>
                </c:pt>
                <c:pt idx="2144">
                  <c:v>5000</c:v>
                </c:pt>
                <c:pt idx="2145">
                  <c:v>5000</c:v>
                </c:pt>
                <c:pt idx="2146">
                  <c:v>5000</c:v>
                </c:pt>
                <c:pt idx="2147">
                  <c:v>5000</c:v>
                </c:pt>
                <c:pt idx="2148">
                  <c:v>5000</c:v>
                </c:pt>
                <c:pt idx="2149">
                  <c:v>5000</c:v>
                </c:pt>
                <c:pt idx="2150">
                  <c:v>5000</c:v>
                </c:pt>
                <c:pt idx="2151">
                  <c:v>5000</c:v>
                </c:pt>
                <c:pt idx="2152">
                  <c:v>5000</c:v>
                </c:pt>
                <c:pt idx="2153">
                  <c:v>5000</c:v>
                </c:pt>
                <c:pt idx="2154">
                  <c:v>5000</c:v>
                </c:pt>
                <c:pt idx="2155">
                  <c:v>5000</c:v>
                </c:pt>
                <c:pt idx="2156">
                  <c:v>5000</c:v>
                </c:pt>
                <c:pt idx="2157">
                  <c:v>5000</c:v>
                </c:pt>
                <c:pt idx="2158">
                  <c:v>5000</c:v>
                </c:pt>
                <c:pt idx="2159">
                  <c:v>5000</c:v>
                </c:pt>
                <c:pt idx="2160">
                  <c:v>5000</c:v>
                </c:pt>
                <c:pt idx="2161">
                  <c:v>5000</c:v>
                </c:pt>
                <c:pt idx="2162">
                  <c:v>5000</c:v>
                </c:pt>
                <c:pt idx="2163">
                  <c:v>5000</c:v>
                </c:pt>
                <c:pt idx="2164">
                  <c:v>5000</c:v>
                </c:pt>
                <c:pt idx="2165">
                  <c:v>5000</c:v>
                </c:pt>
                <c:pt idx="2166">
                  <c:v>5000</c:v>
                </c:pt>
                <c:pt idx="2167">
                  <c:v>5000</c:v>
                </c:pt>
                <c:pt idx="2168">
                  <c:v>5000</c:v>
                </c:pt>
                <c:pt idx="2169">
                  <c:v>5000</c:v>
                </c:pt>
                <c:pt idx="2170">
                  <c:v>5000</c:v>
                </c:pt>
                <c:pt idx="2171">
                  <c:v>5000</c:v>
                </c:pt>
                <c:pt idx="2172">
                  <c:v>5000</c:v>
                </c:pt>
                <c:pt idx="2173">
                  <c:v>5000</c:v>
                </c:pt>
                <c:pt idx="2174">
                  <c:v>5000</c:v>
                </c:pt>
                <c:pt idx="2175">
                  <c:v>5000</c:v>
                </c:pt>
                <c:pt idx="2176">
                  <c:v>5000</c:v>
                </c:pt>
                <c:pt idx="2177">
                  <c:v>5000</c:v>
                </c:pt>
                <c:pt idx="2178">
                  <c:v>5000</c:v>
                </c:pt>
                <c:pt idx="2179">
                  <c:v>5000</c:v>
                </c:pt>
                <c:pt idx="2180">
                  <c:v>5000</c:v>
                </c:pt>
                <c:pt idx="2181">
                  <c:v>5000</c:v>
                </c:pt>
                <c:pt idx="2182">
                  <c:v>5000</c:v>
                </c:pt>
                <c:pt idx="2183">
                  <c:v>5000</c:v>
                </c:pt>
                <c:pt idx="2184">
                  <c:v>5000</c:v>
                </c:pt>
                <c:pt idx="2185">
                  <c:v>5000</c:v>
                </c:pt>
                <c:pt idx="2186">
                  <c:v>5000</c:v>
                </c:pt>
                <c:pt idx="2187">
                  <c:v>5000</c:v>
                </c:pt>
                <c:pt idx="2188">
                  <c:v>5000</c:v>
                </c:pt>
                <c:pt idx="2189">
                  <c:v>5000</c:v>
                </c:pt>
                <c:pt idx="2190">
                  <c:v>5000</c:v>
                </c:pt>
                <c:pt idx="2191">
                  <c:v>5000</c:v>
                </c:pt>
                <c:pt idx="2192">
                  <c:v>5000</c:v>
                </c:pt>
                <c:pt idx="2193">
                  <c:v>5000</c:v>
                </c:pt>
                <c:pt idx="2194">
                  <c:v>5000</c:v>
                </c:pt>
                <c:pt idx="2195">
                  <c:v>5000</c:v>
                </c:pt>
                <c:pt idx="2196">
                  <c:v>5000</c:v>
                </c:pt>
                <c:pt idx="2197">
                  <c:v>5000</c:v>
                </c:pt>
                <c:pt idx="2198">
                  <c:v>5000</c:v>
                </c:pt>
                <c:pt idx="2199">
                  <c:v>5000</c:v>
                </c:pt>
                <c:pt idx="2200">
                  <c:v>5000</c:v>
                </c:pt>
                <c:pt idx="2201">
                  <c:v>5000</c:v>
                </c:pt>
                <c:pt idx="2202">
                  <c:v>5000</c:v>
                </c:pt>
                <c:pt idx="2203">
                  <c:v>5000</c:v>
                </c:pt>
                <c:pt idx="2204">
                  <c:v>5000</c:v>
                </c:pt>
                <c:pt idx="2205">
                  <c:v>5000</c:v>
                </c:pt>
                <c:pt idx="2206">
                  <c:v>5000</c:v>
                </c:pt>
                <c:pt idx="2207">
                  <c:v>5000</c:v>
                </c:pt>
                <c:pt idx="2208">
                  <c:v>5000</c:v>
                </c:pt>
                <c:pt idx="2209">
                  <c:v>5000</c:v>
                </c:pt>
                <c:pt idx="2210">
                  <c:v>5000</c:v>
                </c:pt>
                <c:pt idx="2211">
                  <c:v>5000</c:v>
                </c:pt>
                <c:pt idx="2212">
                  <c:v>5000</c:v>
                </c:pt>
                <c:pt idx="2213">
                  <c:v>5000</c:v>
                </c:pt>
                <c:pt idx="2214">
                  <c:v>5000</c:v>
                </c:pt>
                <c:pt idx="2215">
                  <c:v>5000</c:v>
                </c:pt>
                <c:pt idx="2216">
                  <c:v>5000</c:v>
                </c:pt>
                <c:pt idx="2217">
                  <c:v>5000</c:v>
                </c:pt>
                <c:pt idx="2218">
                  <c:v>5000</c:v>
                </c:pt>
                <c:pt idx="2219">
                  <c:v>5000</c:v>
                </c:pt>
                <c:pt idx="2220">
                  <c:v>5000</c:v>
                </c:pt>
                <c:pt idx="2221">
                  <c:v>5000</c:v>
                </c:pt>
                <c:pt idx="2222">
                  <c:v>5000</c:v>
                </c:pt>
                <c:pt idx="2223">
                  <c:v>5000</c:v>
                </c:pt>
                <c:pt idx="2224">
                  <c:v>5000</c:v>
                </c:pt>
                <c:pt idx="2225">
                  <c:v>5000</c:v>
                </c:pt>
                <c:pt idx="2226">
                  <c:v>5000</c:v>
                </c:pt>
                <c:pt idx="2227">
                  <c:v>5000</c:v>
                </c:pt>
                <c:pt idx="2228">
                  <c:v>5000</c:v>
                </c:pt>
                <c:pt idx="2229">
                  <c:v>5000</c:v>
                </c:pt>
                <c:pt idx="2230">
                  <c:v>5000</c:v>
                </c:pt>
                <c:pt idx="2231">
                  <c:v>5000</c:v>
                </c:pt>
                <c:pt idx="2232">
                  <c:v>5000</c:v>
                </c:pt>
                <c:pt idx="2233">
                  <c:v>5000</c:v>
                </c:pt>
                <c:pt idx="2234">
                  <c:v>5000</c:v>
                </c:pt>
                <c:pt idx="2235">
                  <c:v>5000</c:v>
                </c:pt>
                <c:pt idx="2236">
                  <c:v>5000</c:v>
                </c:pt>
                <c:pt idx="2237">
                  <c:v>5000</c:v>
                </c:pt>
                <c:pt idx="2238">
                  <c:v>5000</c:v>
                </c:pt>
                <c:pt idx="2239">
                  <c:v>5000</c:v>
                </c:pt>
                <c:pt idx="2240">
                  <c:v>5000</c:v>
                </c:pt>
                <c:pt idx="2241">
                  <c:v>5000</c:v>
                </c:pt>
                <c:pt idx="2242">
                  <c:v>5000</c:v>
                </c:pt>
                <c:pt idx="2243">
                  <c:v>5000</c:v>
                </c:pt>
                <c:pt idx="2244">
                  <c:v>5000</c:v>
                </c:pt>
                <c:pt idx="2245">
                  <c:v>5000</c:v>
                </c:pt>
                <c:pt idx="2246">
                  <c:v>5000</c:v>
                </c:pt>
                <c:pt idx="2247">
                  <c:v>5000</c:v>
                </c:pt>
                <c:pt idx="2248">
                  <c:v>5000</c:v>
                </c:pt>
                <c:pt idx="2249">
                  <c:v>5000</c:v>
                </c:pt>
                <c:pt idx="2250">
                  <c:v>5000</c:v>
                </c:pt>
                <c:pt idx="2251">
                  <c:v>5000</c:v>
                </c:pt>
                <c:pt idx="2252">
                  <c:v>5000</c:v>
                </c:pt>
                <c:pt idx="2253">
                  <c:v>5000</c:v>
                </c:pt>
                <c:pt idx="2254">
                  <c:v>5000</c:v>
                </c:pt>
                <c:pt idx="2255">
                  <c:v>5000</c:v>
                </c:pt>
                <c:pt idx="2256">
                  <c:v>5000</c:v>
                </c:pt>
                <c:pt idx="2257">
                  <c:v>5000</c:v>
                </c:pt>
                <c:pt idx="2258">
                  <c:v>5000</c:v>
                </c:pt>
                <c:pt idx="2259">
                  <c:v>5000</c:v>
                </c:pt>
                <c:pt idx="2260">
                  <c:v>5000</c:v>
                </c:pt>
                <c:pt idx="2261">
                  <c:v>5000</c:v>
                </c:pt>
                <c:pt idx="2262">
                  <c:v>5000</c:v>
                </c:pt>
                <c:pt idx="2263">
                  <c:v>5000</c:v>
                </c:pt>
                <c:pt idx="2264">
                  <c:v>5000</c:v>
                </c:pt>
                <c:pt idx="2265">
                  <c:v>5000</c:v>
                </c:pt>
                <c:pt idx="2266">
                  <c:v>5000</c:v>
                </c:pt>
                <c:pt idx="2267">
                  <c:v>5000</c:v>
                </c:pt>
                <c:pt idx="2268">
                  <c:v>5000</c:v>
                </c:pt>
                <c:pt idx="2269">
                  <c:v>5000</c:v>
                </c:pt>
                <c:pt idx="2270">
                  <c:v>5000</c:v>
                </c:pt>
                <c:pt idx="2271">
                  <c:v>5000</c:v>
                </c:pt>
                <c:pt idx="2272">
                  <c:v>5000</c:v>
                </c:pt>
                <c:pt idx="2273">
                  <c:v>5000</c:v>
                </c:pt>
                <c:pt idx="2274">
                  <c:v>5000</c:v>
                </c:pt>
                <c:pt idx="2275">
                  <c:v>5000</c:v>
                </c:pt>
                <c:pt idx="2276">
                  <c:v>5000</c:v>
                </c:pt>
                <c:pt idx="2277">
                  <c:v>5000</c:v>
                </c:pt>
                <c:pt idx="2278">
                  <c:v>5000</c:v>
                </c:pt>
                <c:pt idx="2279">
                  <c:v>5000</c:v>
                </c:pt>
                <c:pt idx="2280">
                  <c:v>5000</c:v>
                </c:pt>
                <c:pt idx="2281">
                  <c:v>5000</c:v>
                </c:pt>
                <c:pt idx="2282">
                  <c:v>5000</c:v>
                </c:pt>
                <c:pt idx="2283">
                  <c:v>5000</c:v>
                </c:pt>
                <c:pt idx="2284">
                  <c:v>5000</c:v>
                </c:pt>
                <c:pt idx="2285">
                  <c:v>5000</c:v>
                </c:pt>
                <c:pt idx="2286">
                  <c:v>5000</c:v>
                </c:pt>
                <c:pt idx="2287">
                  <c:v>5000</c:v>
                </c:pt>
                <c:pt idx="2288">
                  <c:v>5000</c:v>
                </c:pt>
                <c:pt idx="2289">
                  <c:v>5000</c:v>
                </c:pt>
                <c:pt idx="2290">
                  <c:v>5000</c:v>
                </c:pt>
                <c:pt idx="2291">
                  <c:v>5000</c:v>
                </c:pt>
                <c:pt idx="2292">
                  <c:v>5000</c:v>
                </c:pt>
                <c:pt idx="2293">
                  <c:v>5000</c:v>
                </c:pt>
                <c:pt idx="2294">
                  <c:v>5000</c:v>
                </c:pt>
                <c:pt idx="2295">
                  <c:v>5000</c:v>
                </c:pt>
                <c:pt idx="2296">
                  <c:v>5000</c:v>
                </c:pt>
                <c:pt idx="2297">
                  <c:v>5000</c:v>
                </c:pt>
                <c:pt idx="2298">
                  <c:v>5000</c:v>
                </c:pt>
                <c:pt idx="2299">
                  <c:v>5000</c:v>
                </c:pt>
                <c:pt idx="2300">
                  <c:v>5000</c:v>
                </c:pt>
                <c:pt idx="2301">
                  <c:v>5000</c:v>
                </c:pt>
                <c:pt idx="2302">
                  <c:v>5000</c:v>
                </c:pt>
                <c:pt idx="2303">
                  <c:v>5000</c:v>
                </c:pt>
                <c:pt idx="2304">
                  <c:v>5000</c:v>
                </c:pt>
                <c:pt idx="2305">
                  <c:v>5000</c:v>
                </c:pt>
                <c:pt idx="2306">
                  <c:v>5000</c:v>
                </c:pt>
                <c:pt idx="2307">
                  <c:v>5000</c:v>
                </c:pt>
                <c:pt idx="2308">
                  <c:v>5000</c:v>
                </c:pt>
                <c:pt idx="2309">
                  <c:v>5000</c:v>
                </c:pt>
                <c:pt idx="2310">
                  <c:v>5000</c:v>
                </c:pt>
                <c:pt idx="2311">
                  <c:v>5000</c:v>
                </c:pt>
                <c:pt idx="2312">
                  <c:v>5000</c:v>
                </c:pt>
                <c:pt idx="2313">
                  <c:v>5000</c:v>
                </c:pt>
                <c:pt idx="2314">
                  <c:v>5000</c:v>
                </c:pt>
                <c:pt idx="2315">
                  <c:v>5000</c:v>
                </c:pt>
                <c:pt idx="2316">
                  <c:v>5000</c:v>
                </c:pt>
                <c:pt idx="2317">
                  <c:v>5000</c:v>
                </c:pt>
                <c:pt idx="2318">
                  <c:v>5000</c:v>
                </c:pt>
                <c:pt idx="2319">
                  <c:v>5000</c:v>
                </c:pt>
                <c:pt idx="2320">
                  <c:v>5000</c:v>
                </c:pt>
                <c:pt idx="2321">
                  <c:v>5000</c:v>
                </c:pt>
                <c:pt idx="2322">
                  <c:v>5000</c:v>
                </c:pt>
                <c:pt idx="2323">
                  <c:v>5000</c:v>
                </c:pt>
                <c:pt idx="2324">
                  <c:v>5000</c:v>
                </c:pt>
                <c:pt idx="2325">
                  <c:v>5000</c:v>
                </c:pt>
                <c:pt idx="2326">
                  <c:v>5000</c:v>
                </c:pt>
                <c:pt idx="2327">
                  <c:v>5000</c:v>
                </c:pt>
                <c:pt idx="2328">
                  <c:v>5000</c:v>
                </c:pt>
                <c:pt idx="2329">
                  <c:v>5000</c:v>
                </c:pt>
                <c:pt idx="2330">
                  <c:v>5000</c:v>
                </c:pt>
                <c:pt idx="2331">
                  <c:v>5000</c:v>
                </c:pt>
                <c:pt idx="2332">
                  <c:v>5000</c:v>
                </c:pt>
                <c:pt idx="2333">
                  <c:v>5000</c:v>
                </c:pt>
                <c:pt idx="2334">
                  <c:v>5000</c:v>
                </c:pt>
                <c:pt idx="2335">
                  <c:v>5000</c:v>
                </c:pt>
                <c:pt idx="2336">
                  <c:v>5000</c:v>
                </c:pt>
                <c:pt idx="2337">
                  <c:v>5000</c:v>
                </c:pt>
                <c:pt idx="2338">
                  <c:v>5000</c:v>
                </c:pt>
                <c:pt idx="2339">
                  <c:v>5000</c:v>
                </c:pt>
                <c:pt idx="2340">
                  <c:v>5000</c:v>
                </c:pt>
                <c:pt idx="2341">
                  <c:v>5000</c:v>
                </c:pt>
                <c:pt idx="2342">
                  <c:v>5000</c:v>
                </c:pt>
                <c:pt idx="2343">
                  <c:v>5000</c:v>
                </c:pt>
                <c:pt idx="2344">
                  <c:v>5000</c:v>
                </c:pt>
                <c:pt idx="2345">
                  <c:v>5000</c:v>
                </c:pt>
                <c:pt idx="2346">
                  <c:v>5000</c:v>
                </c:pt>
                <c:pt idx="2347">
                  <c:v>5000</c:v>
                </c:pt>
                <c:pt idx="2348">
                  <c:v>5000</c:v>
                </c:pt>
                <c:pt idx="2349">
                  <c:v>5000</c:v>
                </c:pt>
                <c:pt idx="2350">
                  <c:v>5000</c:v>
                </c:pt>
                <c:pt idx="2351">
                  <c:v>5000</c:v>
                </c:pt>
                <c:pt idx="2352">
                  <c:v>5000</c:v>
                </c:pt>
                <c:pt idx="2353">
                  <c:v>5000</c:v>
                </c:pt>
                <c:pt idx="2354">
                  <c:v>5000</c:v>
                </c:pt>
                <c:pt idx="2355">
                  <c:v>5000</c:v>
                </c:pt>
                <c:pt idx="2356">
                  <c:v>5000</c:v>
                </c:pt>
                <c:pt idx="2357">
                  <c:v>5000</c:v>
                </c:pt>
                <c:pt idx="2358">
                  <c:v>5000</c:v>
                </c:pt>
                <c:pt idx="2359">
                  <c:v>5000</c:v>
                </c:pt>
                <c:pt idx="2360">
                  <c:v>5000</c:v>
                </c:pt>
                <c:pt idx="2361">
                  <c:v>5000</c:v>
                </c:pt>
                <c:pt idx="2362">
                  <c:v>5000</c:v>
                </c:pt>
                <c:pt idx="2363">
                  <c:v>5000</c:v>
                </c:pt>
                <c:pt idx="2364">
                  <c:v>5000</c:v>
                </c:pt>
                <c:pt idx="2365">
                  <c:v>5000</c:v>
                </c:pt>
                <c:pt idx="2366">
                  <c:v>5000</c:v>
                </c:pt>
                <c:pt idx="2367">
                  <c:v>5000</c:v>
                </c:pt>
                <c:pt idx="2368">
                  <c:v>5000</c:v>
                </c:pt>
                <c:pt idx="2369">
                  <c:v>5000</c:v>
                </c:pt>
                <c:pt idx="2370">
                  <c:v>5000</c:v>
                </c:pt>
                <c:pt idx="2371">
                  <c:v>5000</c:v>
                </c:pt>
                <c:pt idx="2372">
                  <c:v>5000</c:v>
                </c:pt>
                <c:pt idx="2373">
                  <c:v>5000</c:v>
                </c:pt>
                <c:pt idx="2374">
                  <c:v>5000</c:v>
                </c:pt>
                <c:pt idx="2375">
                  <c:v>5000</c:v>
                </c:pt>
                <c:pt idx="2376">
                  <c:v>5000</c:v>
                </c:pt>
                <c:pt idx="2377">
                  <c:v>5000</c:v>
                </c:pt>
                <c:pt idx="2378">
                  <c:v>5000</c:v>
                </c:pt>
                <c:pt idx="2379">
                  <c:v>5000</c:v>
                </c:pt>
                <c:pt idx="2380">
                  <c:v>5000</c:v>
                </c:pt>
                <c:pt idx="2381">
                  <c:v>5000</c:v>
                </c:pt>
                <c:pt idx="2382">
                  <c:v>5000</c:v>
                </c:pt>
                <c:pt idx="2383">
                  <c:v>5000</c:v>
                </c:pt>
                <c:pt idx="2384">
                  <c:v>5000</c:v>
                </c:pt>
                <c:pt idx="2385">
                  <c:v>5000</c:v>
                </c:pt>
                <c:pt idx="2386">
                  <c:v>5000</c:v>
                </c:pt>
                <c:pt idx="2387">
                  <c:v>5000</c:v>
                </c:pt>
                <c:pt idx="2388">
                  <c:v>5000</c:v>
                </c:pt>
                <c:pt idx="2389">
                  <c:v>5000</c:v>
                </c:pt>
                <c:pt idx="2390">
                  <c:v>5000</c:v>
                </c:pt>
                <c:pt idx="2391">
                  <c:v>5000</c:v>
                </c:pt>
                <c:pt idx="2392">
                  <c:v>5000</c:v>
                </c:pt>
                <c:pt idx="2393">
                  <c:v>5000</c:v>
                </c:pt>
                <c:pt idx="2394">
                  <c:v>5000</c:v>
                </c:pt>
                <c:pt idx="2395">
                  <c:v>5000</c:v>
                </c:pt>
                <c:pt idx="2396">
                  <c:v>5000</c:v>
                </c:pt>
                <c:pt idx="2397">
                  <c:v>5000</c:v>
                </c:pt>
                <c:pt idx="2398">
                  <c:v>5000</c:v>
                </c:pt>
                <c:pt idx="2399">
                  <c:v>5000</c:v>
                </c:pt>
                <c:pt idx="2400">
                  <c:v>5000</c:v>
                </c:pt>
                <c:pt idx="2401">
                  <c:v>5000</c:v>
                </c:pt>
                <c:pt idx="2402">
                  <c:v>5000</c:v>
                </c:pt>
                <c:pt idx="2403">
                  <c:v>5000</c:v>
                </c:pt>
                <c:pt idx="2404">
                  <c:v>5000</c:v>
                </c:pt>
                <c:pt idx="2405">
                  <c:v>5000</c:v>
                </c:pt>
                <c:pt idx="2406">
                  <c:v>5000</c:v>
                </c:pt>
                <c:pt idx="2407">
                  <c:v>5000</c:v>
                </c:pt>
                <c:pt idx="2408">
                  <c:v>5000</c:v>
                </c:pt>
                <c:pt idx="2409">
                  <c:v>5000</c:v>
                </c:pt>
                <c:pt idx="2410">
                  <c:v>5000</c:v>
                </c:pt>
                <c:pt idx="2411">
                  <c:v>5000</c:v>
                </c:pt>
                <c:pt idx="2412">
                  <c:v>5000</c:v>
                </c:pt>
                <c:pt idx="2413">
                  <c:v>5000</c:v>
                </c:pt>
                <c:pt idx="2414">
                  <c:v>5000</c:v>
                </c:pt>
                <c:pt idx="2415">
                  <c:v>5000</c:v>
                </c:pt>
                <c:pt idx="2416">
                  <c:v>5000</c:v>
                </c:pt>
                <c:pt idx="2417">
                  <c:v>5000</c:v>
                </c:pt>
                <c:pt idx="2418">
                  <c:v>5000</c:v>
                </c:pt>
                <c:pt idx="2419">
                  <c:v>5000</c:v>
                </c:pt>
                <c:pt idx="2420">
                  <c:v>5000</c:v>
                </c:pt>
                <c:pt idx="2421">
                  <c:v>5000</c:v>
                </c:pt>
                <c:pt idx="2422">
                  <c:v>5000</c:v>
                </c:pt>
                <c:pt idx="2423">
                  <c:v>5000</c:v>
                </c:pt>
                <c:pt idx="2424">
                  <c:v>5000</c:v>
                </c:pt>
                <c:pt idx="2425">
                  <c:v>5000</c:v>
                </c:pt>
                <c:pt idx="2426">
                  <c:v>5000</c:v>
                </c:pt>
                <c:pt idx="2427">
                  <c:v>5000</c:v>
                </c:pt>
                <c:pt idx="2428">
                  <c:v>5000</c:v>
                </c:pt>
                <c:pt idx="2429">
                  <c:v>5000</c:v>
                </c:pt>
                <c:pt idx="2430">
                  <c:v>5000</c:v>
                </c:pt>
                <c:pt idx="2431">
                  <c:v>5000</c:v>
                </c:pt>
                <c:pt idx="2432">
                  <c:v>5000</c:v>
                </c:pt>
                <c:pt idx="2433">
                  <c:v>5000</c:v>
                </c:pt>
                <c:pt idx="2434">
                  <c:v>5000</c:v>
                </c:pt>
                <c:pt idx="2435">
                  <c:v>5000</c:v>
                </c:pt>
                <c:pt idx="2436">
                  <c:v>5000</c:v>
                </c:pt>
                <c:pt idx="2437">
                  <c:v>5000</c:v>
                </c:pt>
                <c:pt idx="2438">
                  <c:v>5000</c:v>
                </c:pt>
                <c:pt idx="2439">
                  <c:v>5000</c:v>
                </c:pt>
                <c:pt idx="2440">
                  <c:v>5000</c:v>
                </c:pt>
                <c:pt idx="2441">
                  <c:v>5000</c:v>
                </c:pt>
                <c:pt idx="2442">
                  <c:v>5000</c:v>
                </c:pt>
                <c:pt idx="2443">
                  <c:v>5000</c:v>
                </c:pt>
                <c:pt idx="2444">
                  <c:v>5000</c:v>
                </c:pt>
                <c:pt idx="2445">
                  <c:v>5000</c:v>
                </c:pt>
                <c:pt idx="2446">
                  <c:v>5000</c:v>
                </c:pt>
                <c:pt idx="2447">
                  <c:v>5000</c:v>
                </c:pt>
                <c:pt idx="2448">
                  <c:v>5000</c:v>
                </c:pt>
                <c:pt idx="2449">
                  <c:v>5000</c:v>
                </c:pt>
                <c:pt idx="2450">
                  <c:v>5000</c:v>
                </c:pt>
                <c:pt idx="2451">
                  <c:v>5000</c:v>
                </c:pt>
                <c:pt idx="2452">
                  <c:v>5000</c:v>
                </c:pt>
                <c:pt idx="2453">
                  <c:v>5000</c:v>
                </c:pt>
                <c:pt idx="2454">
                  <c:v>5000</c:v>
                </c:pt>
                <c:pt idx="2455">
                  <c:v>5000</c:v>
                </c:pt>
                <c:pt idx="2456">
                  <c:v>5000</c:v>
                </c:pt>
                <c:pt idx="2457">
                  <c:v>5000</c:v>
                </c:pt>
                <c:pt idx="2458">
                  <c:v>5000</c:v>
                </c:pt>
                <c:pt idx="2459">
                  <c:v>5000</c:v>
                </c:pt>
                <c:pt idx="2460">
                  <c:v>5000</c:v>
                </c:pt>
                <c:pt idx="2461">
                  <c:v>5000</c:v>
                </c:pt>
                <c:pt idx="2462">
                  <c:v>5000</c:v>
                </c:pt>
                <c:pt idx="2463">
                  <c:v>5000</c:v>
                </c:pt>
                <c:pt idx="2464">
                  <c:v>5000</c:v>
                </c:pt>
                <c:pt idx="2465">
                  <c:v>5000</c:v>
                </c:pt>
                <c:pt idx="2466">
                  <c:v>5000</c:v>
                </c:pt>
                <c:pt idx="2467">
                  <c:v>5000</c:v>
                </c:pt>
                <c:pt idx="2468">
                  <c:v>5000</c:v>
                </c:pt>
                <c:pt idx="2469">
                  <c:v>5000</c:v>
                </c:pt>
                <c:pt idx="2470">
                  <c:v>5000</c:v>
                </c:pt>
                <c:pt idx="2471">
                  <c:v>5000</c:v>
                </c:pt>
                <c:pt idx="2472">
                  <c:v>5000</c:v>
                </c:pt>
                <c:pt idx="2473">
                  <c:v>5000</c:v>
                </c:pt>
                <c:pt idx="2474">
                  <c:v>5000</c:v>
                </c:pt>
                <c:pt idx="2475">
                  <c:v>5000</c:v>
                </c:pt>
                <c:pt idx="2476">
                  <c:v>5000</c:v>
                </c:pt>
                <c:pt idx="2477">
                  <c:v>5000</c:v>
                </c:pt>
                <c:pt idx="2478">
                  <c:v>5000</c:v>
                </c:pt>
                <c:pt idx="2479">
                  <c:v>5000</c:v>
                </c:pt>
                <c:pt idx="2480">
                  <c:v>5000</c:v>
                </c:pt>
                <c:pt idx="2481">
                  <c:v>5000</c:v>
                </c:pt>
                <c:pt idx="2482">
                  <c:v>5000</c:v>
                </c:pt>
                <c:pt idx="2483">
                  <c:v>5000</c:v>
                </c:pt>
                <c:pt idx="2484">
                  <c:v>5000</c:v>
                </c:pt>
                <c:pt idx="2485">
                  <c:v>5000</c:v>
                </c:pt>
                <c:pt idx="2486">
                  <c:v>5000</c:v>
                </c:pt>
                <c:pt idx="2487">
                  <c:v>5000</c:v>
                </c:pt>
                <c:pt idx="2488">
                  <c:v>5000</c:v>
                </c:pt>
                <c:pt idx="2489">
                  <c:v>5000</c:v>
                </c:pt>
                <c:pt idx="2490">
                  <c:v>5000</c:v>
                </c:pt>
                <c:pt idx="2491">
                  <c:v>5000</c:v>
                </c:pt>
                <c:pt idx="2492">
                  <c:v>5000</c:v>
                </c:pt>
                <c:pt idx="2493">
                  <c:v>5000</c:v>
                </c:pt>
                <c:pt idx="2494">
                  <c:v>5000</c:v>
                </c:pt>
                <c:pt idx="2495">
                  <c:v>5000</c:v>
                </c:pt>
                <c:pt idx="2496">
                  <c:v>5000</c:v>
                </c:pt>
                <c:pt idx="2497">
                  <c:v>5000</c:v>
                </c:pt>
                <c:pt idx="2498">
                  <c:v>5000</c:v>
                </c:pt>
                <c:pt idx="2499">
                  <c:v>5000</c:v>
                </c:pt>
                <c:pt idx="2500">
                  <c:v>5000</c:v>
                </c:pt>
                <c:pt idx="2501">
                  <c:v>5000</c:v>
                </c:pt>
                <c:pt idx="2502">
                  <c:v>5000</c:v>
                </c:pt>
                <c:pt idx="2503">
                  <c:v>5000</c:v>
                </c:pt>
                <c:pt idx="2504">
                  <c:v>5000</c:v>
                </c:pt>
                <c:pt idx="2505">
                  <c:v>5000</c:v>
                </c:pt>
                <c:pt idx="2506">
                  <c:v>5000</c:v>
                </c:pt>
                <c:pt idx="2507">
                  <c:v>5000</c:v>
                </c:pt>
                <c:pt idx="2508">
                  <c:v>5000</c:v>
                </c:pt>
                <c:pt idx="2509">
                  <c:v>5000</c:v>
                </c:pt>
                <c:pt idx="2510">
                  <c:v>5000</c:v>
                </c:pt>
                <c:pt idx="2511">
                  <c:v>5000</c:v>
                </c:pt>
                <c:pt idx="2512">
                  <c:v>5000</c:v>
                </c:pt>
                <c:pt idx="2513">
                  <c:v>5000</c:v>
                </c:pt>
                <c:pt idx="2514">
                  <c:v>5000</c:v>
                </c:pt>
                <c:pt idx="2515">
                  <c:v>5000</c:v>
                </c:pt>
                <c:pt idx="2516">
                  <c:v>5000</c:v>
                </c:pt>
                <c:pt idx="2517">
                  <c:v>5000</c:v>
                </c:pt>
                <c:pt idx="2518">
                  <c:v>5000</c:v>
                </c:pt>
                <c:pt idx="2519">
                  <c:v>5000</c:v>
                </c:pt>
                <c:pt idx="2520">
                  <c:v>5000</c:v>
                </c:pt>
                <c:pt idx="2521">
                  <c:v>5000</c:v>
                </c:pt>
                <c:pt idx="2522">
                  <c:v>5000</c:v>
                </c:pt>
                <c:pt idx="2523">
                  <c:v>5000</c:v>
                </c:pt>
                <c:pt idx="2524">
                  <c:v>5000</c:v>
                </c:pt>
                <c:pt idx="2525">
                  <c:v>5000</c:v>
                </c:pt>
                <c:pt idx="2526">
                  <c:v>5000</c:v>
                </c:pt>
                <c:pt idx="2527">
                  <c:v>5000</c:v>
                </c:pt>
                <c:pt idx="2528">
                  <c:v>5000</c:v>
                </c:pt>
                <c:pt idx="2529">
                  <c:v>5000</c:v>
                </c:pt>
                <c:pt idx="2530">
                  <c:v>5000</c:v>
                </c:pt>
                <c:pt idx="2531">
                  <c:v>5000</c:v>
                </c:pt>
                <c:pt idx="2532">
                  <c:v>5000</c:v>
                </c:pt>
                <c:pt idx="2533">
                  <c:v>5000</c:v>
                </c:pt>
                <c:pt idx="2534">
                  <c:v>5000</c:v>
                </c:pt>
                <c:pt idx="2535">
                  <c:v>5000</c:v>
                </c:pt>
                <c:pt idx="2536">
                  <c:v>5000</c:v>
                </c:pt>
                <c:pt idx="2537">
                  <c:v>5000</c:v>
                </c:pt>
                <c:pt idx="2538">
                  <c:v>5000</c:v>
                </c:pt>
                <c:pt idx="2539">
                  <c:v>5000</c:v>
                </c:pt>
                <c:pt idx="2540">
                  <c:v>5000</c:v>
                </c:pt>
                <c:pt idx="2541">
                  <c:v>5000</c:v>
                </c:pt>
                <c:pt idx="2542">
                  <c:v>5000</c:v>
                </c:pt>
                <c:pt idx="2543">
                  <c:v>5000</c:v>
                </c:pt>
                <c:pt idx="2544">
                  <c:v>5000</c:v>
                </c:pt>
                <c:pt idx="2545">
                  <c:v>5000</c:v>
                </c:pt>
                <c:pt idx="2546">
                  <c:v>5000</c:v>
                </c:pt>
                <c:pt idx="2547">
                  <c:v>5000</c:v>
                </c:pt>
                <c:pt idx="2548">
                  <c:v>5000</c:v>
                </c:pt>
                <c:pt idx="2549">
                  <c:v>5000</c:v>
                </c:pt>
                <c:pt idx="2550">
                  <c:v>5000</c:v>
                </c:pt>
                <c:pt idx="2551">
                  <c:v>5000</c:v>
                </c:pt>
                <c:pt idx="2552">
                  <c:v>5000</c:v>
                </c:pt>
                <c:pt idx="2553">
                  <c:v>5000</c:v>
                </c:pt>
                <c:pt idx="2554">
                  <c:v>5000</c:v>
                </c:pt>
                <c:pt idx="2555">
                  <c:v>5000</c:v>
                </c:pt>
                <c:pt idx="2556">
                  <c:v>5000</c:v>
                </c:pt>
                <c:pt idx="2557">
                  <c:v>5000</c:v>
                </c:pt>
                <c:pt idx="2558">
                  <c:v>5000</c:v>
                </c:pt>
                <c:pt idx="2559">
                  <c:v>5000</c:v>
                </c:pt>
                <c:pt idx="2560">
                  <c:v>5000</c:v>
                </c:pt>
                <c:pt idx="2561">
                  <c:v>5000</c:v>
                </c:pt>
                <c:pt idx="2562">
                  <c:v>5000</c:v>
                </c:pt>
                <c:pt idx="2563">
                  <c:v>5000</c:v>
                </c:pt>
                <c:pt idx="2564">
                  <c:v>5000</c:v>
                </c:pt>
                <c:pt idx="2565">
                  <c:v>5000</c:v>
                </c:pt>
                <c:pt idx="2566">
                  <c:v>5000</c:v>
                </c:pt>
                <c:pt idx="2567">
                  <c:v>5000</c:v>
                </c:pt>
                <c:pt idx="2568">
                  <c:v>5000</c:v>
                </c:pt>
                <c:pt idx="2569">
                  <c:v>5000</c:v>
                </c:pt>
                <c:pt idx="2570">
                  <c:v>5000</c:v>
                </c:pt>
                <c:pt idx="2571">
                  <c:v>5000</c:v>
                </c:pt>
                <c:pt idx="2572">
                  <c:v>5000</c:v>
                </c:pt>
                <c:pt idx="2573">
                  <c:v>5000</c:v>
                </c:pt>
                <c:pt idx="2574">
                  <c:v>5000</c:v>
                </c:pt>
                <c:pt idx="2575">
                  <c:v>5000</c:v>
                </c:pt>
                <c:pt idx="2576">
                  <c:v>5000</c:v>
                </c:pt>
                <c:pt idx="2577">
                  <c:v>5000</c:v>
                </c:pt>
                <c:pt idx="2578">
                  <c:v>5000</c:v>
                </c:pt>
                <c:pt idx="2579">
                  <c:v>5000</c:v>
                </c:pt>
                <c:pt idx="2580">
                  <c:v>5000</c:v>
                </c:pt>
                <c:pt idx="2581">
                  <c:v>5000</c:v>
                </c:pt>
                <c:pt idx="2582">
                  <c:v>5000</c:v>
                </c:pt>
                <c:pt idx="2583">
                  <c:v>5000</c:v>
                </c:pt>
                <c:pt idx="2584">
                  <c:v>5000</c:v>
                </c:pt>
                <c:pt idx="2585">
                  <c:v>5000</c:v>
                </c:pt>
                <c:pt idx="2586">
                  <c:v>5000</c:v>
                </c:pt>
                <c:pt idx="2587">
                  <c:v>5000</c:v>
                </c:pt>
                <c:pt idx="2588">
                  <c:v>5000</c:v>
                </c:pt>
                <c:pt idx="2589">
                  <c:v>5000</c:v>
                </c:pt>
                <c:pt idx="2590">
                  <c:v>5000</c:v>
                </c:pt>
                <c:pt idx="2591">
                  <c:v>5000</c:v>
                </c:pt>
                <c:pt idx="2592">
                  <c:v>5000</c:v>
                </c:pt>
                <c:pt idx="2593">
                  <c:v>5000</c:v>
                </c:pt>
                <c:pt idx="2594">
                  <c:v>5000</c:v>
                </c:pt>
                <c:pt idx="2595">
                  <c:v>5000</c:v>
                </c:pt>
                <c:pt idx="2596">
                  <c:v>5000</c:v>
                </c:pt>
                <c:pt idx="2597">
                  <c:v>5000</c:v>
                </c:pt>
                <c:pt idx="2598">
                  <c:v>5000</c:v>
                </c:pt>
                <c:pt idx="2599">
                  <c:v>5000</c:v>
                </c:pt>
                <c:pt idx="2600">
                  <c:v>5000</c:v>
                </c:pt>
                <c:pt idx="2601">
                  <c:v>5000</c:v>
                </c:pt>
                <c:pt idx="2602">
                  <c:v>5000</c:v>
                </c:pt>
                <c:pt idx="2603">
                  <c:v>5000</c:v>
                </c:pt>
                <c:pt idx="2604">
                  <c:v>5000</c:v>
                </c:pt>
                <c:pt idx="2605">
                  <c:v>5000</c:v>
                </c:pt>
                <c:pt idx="2606">
                  <c:v>5000</c:v>
                </c:pt>
                <c:pt idx="2607">
                  <c:v>5000</c:v>
                </c:pt>
                <c:pt idx="2608">
                  <c:v>5000</c:v>
                </c:pt>
                <c:pt idx="2609">
                  <c:v>5000</c:v>
                </c:pt>
                <c:pt idx="2610">
                  <c:v>5000</c:v>
                </c:pt>
                <c:pt idx="2611">
                  <c:v>5000</c:v>
                </c:pt>
                <c:pt idx="2612">
                  <c:v>5000</c:v>
                </c:pt>
                <c:pt idx="2613">
                  <c:v>5000</c:v>
                </c:pt>
                <c:pt idx="2614">
                  <c:v>5000</c:v>
                </c:pt>
                <c:pt idx="2615">
                  <c:v>5000</c:v>
                </c:pt>
                <c:pt idx="2616">
                  <c:v>5000</c:v>
                </c:pt>
                <c:pt idx="2617">
                  <c:v>5000</c:v>
                </c:pt>
                <c:pt idx="2618">
                  <c:v>5000</c:v>
                </c:pt>
                <c:pt idx="2619">
                  <c:v>5000</c:v>
                </c:pt>
                <c:pt idx="2620">
                  <c:v>5000</c:v>
                </c:pt>
                <c:pt idx="2621">
                  <c:v>5000</c:v>
                </c:pt>
                <c:pt idx="2622">
                  <c:v>5000</c:v>
                </c:pt>
                <c:pt idx="2623">
                  <c:v>5000</c:v>
                </c:pt>
                <c:pt idx="2624">
                  <c:v>5000</c:v>
                </c:pt>
                <c:pt idx="2625">
                  <c:v>5000</c:v>
                </c:pt>
                <c:pt idx="2626">
                  <c:v>5000</c:v>
                </c:pt>
                <c:pt idx="2627">
                  <c:v>5000</c:v>
                </c:pt>
                <c:pt idx="2628">
                  <c:v>5000</c:v>
                </c:pt>
                <c:pt idx="2629">
                  <c:v>5000</c:v>
                </c:pt>
                <c:pt idx="2630">
                  <c:v>5000</c:v>
                </c:pt>
                <c:pt idx="2631">
                  <c:v>5000</c:v>
                </c:pt>
                <c:pt idx="2632">
                  <c:v>5000</c:v>
                </c:pt>
                <c:pt idx="2633">
                  <c:v>5000</c:v>
                </c:pt>
                <c:pt idx="2634">
                  <c:v>5000</c:v>
                </c:pt>
                <c:pt idx="2635">
                  <c:v>5000</c:v>
                </c:pt>
                <c:pt idx="2636">
                  <c:v>5000</c:v>
                </c:pt>
                <c:pt idx="2637">
                  <c:v>5000</c:v>
                </c:pt>
                <c:pt idx="2638">
                  <c:v>5000</c:v>
                </c:pt>
                <c:pt idx="2639">
                  <c:v>5000</c:v>
                </c:pt>
                <c:pt idx="2640">
                  <c:v>5000</c:v>
                </c:pt>
                <c:pt idx="2641">
                  <c:v>5000</c:v>
                </c:pt>
                <c:pt idx="2642">
                  <c:v>5000</c:v>
                </c:pt>
                <c:pt idx="2643">
                  <c:v>5000</c:v>
                </c:pt>
                <c:pt idx="2644">
                  <c:v>5000</c:v>
                </c:pt>
                <c:pt idx="2645">
                  <c:v>5000</c:v>
                </c:pt>
                <c:pt idx="2646">
                  <c:v>5000</c:v>
                </c:pt>
                <c:pt idx="2647">
                  <c:v>5000</c:v>
                </c:pt>
                <c:pt idx="2648">
                  <c:v>5000</c:v>
                </c:pt>
                <c:pt idx="2649">
                  <c:v>5000</c:v>
                </c:pt>
                <c:pt idx="2650">
                  <c:v>5000</c:v>
                </c:pt>
                <c:pt idx="2651">
                  <c:v>5000</c:v>
                </c:pt>
                <c:pt idx="2652">
                  <c:v>5000</c:v>
                </c:pt>
                <c:pt idx="2653">
                  <c:v>5000</c:v>
                </c:pt>
                <c:pt idx="2654">
                  <c:v>5000</c:v>
                </c:pt>
                <c:pt idx="2655">
                  <c:v>5000</c:v>
                </c:pt>
                <c:pt idx="2656">
                  <c:v>5000</c:v>
                </c:pt>
                <c:pt idx="2657">
                  <c:v>5000</c:v>
                </c:pt>
                <c:pt idx="2658">
                  <c:v>5000</c:v>
                </c:pt>
                <c:pt idx="2659">
                  <c:v>5000</c:v>
                </c:pt>
                <c:pt idx="2660">
                  <c:v>5000</c:v>
                </c:pt>
                <c:pt idx="2661">
                  <c:v>5000</c:v>
                </c:pt>
                <c:pt idx="2662">
                  <c:v>5000</c:v>
                </c:pt>
                <c:pt idx="2663">
                  <c:v>5000</c:v>
                </c:pt>
                <c:pt idx="2664">
                  <c:v>5000</c:v>
                </c:pt>
                <c:pt idx="2665">
                  <c:v>5000</c:v>
                </c:pt>
                <c:pt idx="2666">
                  <c:v>5000</c:v>
                </c:pt>
                <c:pt idx="2667">
                  <c:v>5000</c:v>
                </c:pt>
                <c:pt idx="2668">
                  <c:v>5000</c:v>
                </c:pt>
                <c:pt idx="2669">
                  <c:v>5000</c:v>
                </c:pt>
                <c:pt idx="2670">
                  <c:v>5000</c:v>
                </c:pt>
                <c:pt idx="2671">
                  <c:v>5000</c:v>
                </c:pt>
                <c:pt idx="2672">
                  <c:v>5000</c:v>
                </c:pt>
                <c:pt idx="2673">
                  <c:v>5000</c:v>
                </c:pt>
                <c:pt idx="2674">
                  <c:v>5000</c:v>
                </c:pt>
                <c:pt idx="2675">
                  <c:v>5000</c:v>
                </c:pt>
                <c:pt idx="2676">
                  <c:v>5000</c:v>
                </c:pt>
                <c:pt idx="2677">
                  <c:v>5000</c:v>
                </c:pt>
                <c:pt idx="2678">
                  <c:v>5000</c:v>
                </c:pt>
                <c:pt idx="2679">
                  <c:v>5000</c:v>
                </c:pt>
                <c:pt idx="2680">
                  <c:v>5000</c:v>
                </c:pt>
                <c:pt idx="2681">
                  <c:v>5000</c:v>
                </c:pt>
                <c:pt idx="2682">
                  <c:v>5000</c:v>
                </c:pt>
                <c:pt idx="2683">
                  <c:v>5000</c:v>
                </c:pt>
                <c:pt idx="2684">
                  <c:v>5000</c:v>
                </c:pt>
                <c:pt idx="2685">
                  <c:v>5000</c:v>
                </c:pt>
                <c:pt idx="2686">
                  <c:v>5000</c:v>
                </c:pt>
                <c:pt idx="2687">
                  <c:v>5000</c:v>
                </c:pt>
                <c:pt idx="2688">
                  <c:v>5000</c:v>
                </c:pt>
                <c:pt idx="2689">
                  <c:v>5000</c:v>
                </c:pt>
                <c:pt idx="2690">
                  <c:v>5000</c:v>
                </c:pt>
                <c:pt idx="2691">
                  <c:v>5000</c:v>
                </c:pt>
                <c:pt idx="2692">
                  <c:v>5000</c:v>
                </c:pt>
                <c:pt idx="2693">
                  <c:v>5000</c:v>
                </c:pt>
                <c:pt idx="2694">
                  <c:v>5000</c:v>
                </c:pt>
                <c:pt idx="2695">
                  <c:v>5000</c:v>
                </c:pt>
                <c:pt idx="2696">
                  <c:v>5000</c:v>
                </c:pt>
                <c:pt idx="2697">
                  <c:v>5000</c:v>
                </c:pt>
                <c:pt idx="2698">
                  <c:v>5000</c:v>
                </c:pt>
                <c:pt idx="2699">
                  <c:v>5000</c:v>
                </c:pt>
                <c:pt idx="2700">
                  <c:v>5000</c:v>
                </c:pt>
                <c:pt idx="2701">
                  <c:v>5000</c:v>
                </c:pt>
                <c:pt idx="2702">
                  <c:v>5000</c:v>
                </c:pt>
                <c:pt idx="2703">
                  <c:v>5000</c:v>
                </c:pt>
                <c:pt idx="2704">
                  <c:v>5000</c:v>
                </c:pt>
                <c:pt idx="2705">
                  <c:v>5000</c:v>
                </c:pt>
                <c:pt idx="2706">
                  <c:v>5000</c:v>
                </c:pt>
                <c:pt idx="2707">
                  <c:v>5000</c:v>
                </c:pt>
                <c:pt idx="2708">
                  <c:v>5000</c:v>
                </c:pt>
                <c:pt idx="2709">
                  <c:v>5000</c:v>
                </c:pt>
                <c:pt idx="2710">
                  <c:v>5000</c:v>
                </c:pt>
                <c:pt idx="2711">
                  <c:v>5000</c:v>
                </c:pt>
                <c:pt idx="2712">
                  <c:v>5000</c:v>
                </c:pt>
                <c:pt idx="2713">
                  <c:v>5000</c:v>
                </c:pt>
                <c:pt idx="2714">
                  <c:v>5000</c:v>
                </c:pt>
                <c:pt idx="2715">
                  <c:v>5000</c:v>
                </c:pt>
                <c:pt idx="2716">
                  <c:v>5000</c:v>
                </c:pt>
                <c:pt idx="2717">
                  <c:v>5000</c:v>
                </c:pt>
                <c:pt idx="2718">
                  <c:v>5000</c:v>
                </c:pt>
                <c:pt idx="2719">
                  <c:v>5000</c:v>
                </c:pt>
                <c:pt idx="2720">
                  <c:v>5000</c:v>
                </c:pt>
                <c:pt idx="2721">
                  <c:v>5000</c:v>
                </c:pt>
                <c:pt idx="2722">
                  <c:v>5000</c:v>
                </c:pt>
                <c:pt idx="2723">
                  <c:v>5000</c:v>
                </c:pt>
                <c:pt idx="2724">
                  <c:v>5000</c:v>
                </c:pt>
                <c:pt idx="2725">
                  <c:v>5000</c:v>
                </c:pt>
                <c:pt idx="2726">
                  <c:v>5000</c:v>
                </c:pt>
                <c:pt idx="2727">
                  <c:v>5000</c:v>
                </c:pt>
                <c:pt idx="2728">
                  <c:v>5000</c:v>
                </c:pt>
                <c:pt idx="2729">
                  <c:v>5000</c:v>
                </c:pt>
                <c:pt idx="2730">
                  <c:v>5000</c:v>
                </c:pt>
                <c:pt idx="2731">
                  <c:v>5000</c:v>
                </c:pt>
                <c:pt idx="2732">
                  <c:v>5000</c:v>
                </c:pt>
                <c:pt idx="2733">
                  <c:v>5000</c:v>
                </c:pt>
                <c:pt idx="2734">
                  <c:v>5000</c:v>
                </c:pt>
                <c:pt idx="2735">
                  <c:v>5000</c:v>
                </c:pt>
                <c:pt idx="2736">
                  <c:v>5000</c:v>
                </c:pt>
                <c:pt idx="2737">
                  <c:v>5000</c:v>
                </c:pt>
                <c:pt idx="2738">
                  <c:v>5000</c:v>
                </c:pt>
                <c:pt idx="2739">
                  <c:v>5000</c:v>
                </c:pt>
                <c:pt idx="2740">
                  <c:v>5000</c:v>
                </c:pt>
                <c:pt idx="2741">
                  <c:v>5000</c:v>
                </c:pt>
                <c:pt idx="2742">
                  <c:v>5000</c:v>
                </c:pt>
                <c:pt idx="2743">
                  <c:v>5000</c:v>
                </c:pt>
                <c:pt idx="2744">
                  <c:v>5000</c:v>
                </c:pt>
                <c:pt idx="2745">
                  <c:v>5000</c:v>
                </c:pt>
                <c:pt idx="2746">
                  <c:v>5000</c:v>
                </c:pt>
                <c:pt idx="2747">
                  <c:v>5000</c:v>
                </c:pt>
                <c:pt idx="2748">
                  <c:v>5000</c:v>
                </c:pt>
                <c:pt idx="2749">
                  <c:v>5000</c:v>
                </c:pt>
                <c:pt idx="2750">
                  <c:v>5000</c:v>
                </c:pt>
                <c:pt idx="2751">
                  <c:v>5000</c:v>
                </c:pt>
                <c:pt idx="2752">
                  <c:v>5000</c:v>
                </c:pt>
                <c:pt idx="2753">
                  <c:v>5000</c:v>
                </c:pt>
                <c:pt idx="2754">
                  <c:v>5000</c:v>
                </c:pt>
                <c:pt idx="2755">
                  <c:v>5000</c:v>
                </c:pt>
                <c:pt idx="2756">
                  <c:v>5000</c:v>
                </c:pt>
                <c:pt idx="2757">
                  <c:v>5000</c:v>
                </c:pt>
                <c:pt idx="2758">
                  <c:v>5000</c:v>
                </c:pt>
                <c:pt idx="2759">
                  <c:v>5000</c:v>
                </c:pt>
                <c:pt idx="2760">
                  <c:v>5000</c:v>
                </c:pt>
                <c:pt idx="2761">
                  <c:v>5000</c:v>
                </c:pt>
                <c:pt idx="2762">
                  <c:v>5000</c:v>
                </c:pt>
                <c:pt idx="2763">
                  <c:v>5000</c:v>
                </c:pt>
                <c:pt idx="2764">
                  <c:v>5000</c:v>
                </c:pt>
                <c:pt idx="2765">
                  <c:v>5000</c:v>
                </c:pt>
                <c:pt idx="2766">
                  <c:v>5000</c:v>
                </c:pt>
                <c:pt idx="2767">
                  <c:v>5000</c:v>
                </c:pt>
                <c:pt idx="2768">
                  <c:v>5000</c:v>
                </c:pt>
                <c:pt idx="2769">
                  <c:v>5000</c:v>
                </c:pt>
                <c:pt idx="2770">
                  <c:v>5000</c:v>
                </c:pt>
                <c:pt idx="2771">
                  <c:v>5000</c:v>
                </c:pt>
                <c:pt idx="2772">
                  <c:v>5000</c:v>
                </c:pt>
                <c:pt idx="2773">
                  <c:v>5000</c:v>
                </c:pt>
                <c:pt idx="2774">
                  <c:v>5000</c:v>
                </c:pt>
                <c:pt idx="2775">
                  <c:v>5000</c:v>
                </c:pt>
                <c:pt idx="2776">
                  <c:v>5000</c:v>
                </c:pt>
                <c:pt idx="2777">
                  <c:v>5000</c:v>
                </c:pt>
                <c:pt idx="2778">
                  <c:v>5000</c:v>
                </c:pt>
                <c:pt idx="2779">
                  <c:v>5000</c:v>
                </c:pt>
                <c:pt idx="2780">
                  <c:v>5000</c:v>
                </c:pt>
                <c:pt idx="2781">
                  <c:v>5000</c:v>
                </c:pt>
                <c:pt idx="2782">
                  <c:v>5000</c:v>
                </c:pt>
                <c:pt idx="2783">
                  <c:v>5000</c:v>
                </c:pt>
                <c:pt idx="2784">
                  <c:v>5000</c:v>
                </c:pt>
                <c:pt idx="2785">
                  <c:v>5000</c:v>
                </c:pt>
                <c:pt idx="2786">
                  <c:v>5000</c:v>
                </c:pt>
                <c:pt idx="2787">
                  <c:v>5000</c:v>
                </c:pt>
                <c:pt idx="2788">
                  <c:v>5000</c:v>
                </c:pt>
                <c:pt idx="2789">
                  <c:v>5000</c:v>
                </c:pt>
                <c:pt idx="2790">
                  <c:v>5000</c:v>
                </c:pt>
                <c:pt idx="2791">
                  <c:v>5000</c:v>
                </c:pt>
                <c:pt idx="2792">
                  <c:v>5000</c:v>
                </c:pt>
                <c:pt idx="2793">
                  <c:v>5000</c:v>
                </c:pt>
                <c:pt idx="2794">
                  <c:v>5000</c:v>
                </c:pt>
                <c:pt idx="2795">
                  <c:v>5000</c:v>
                </c:pt>
                <c:pt idx="2796">
                  <c:v>5000</c:v>
                </c:pt>
                <c:pt idx="2797">
                  <c:v>5000</c:v>
                </c:pt>
                <c:pt idx="2798">
                  <c:v>5000</c:v>
                </c:pt>
                <c:pt idx="2799">
                  <c:v>5000</c:v>
                </c:pt>
                <c:pt idx="2800">
                  <c:v>5000</c:v>
                </c:pt>
                <c:pt idx="2801">
                  <c:v>5000</c:v>
                </c:pt>
                <c:pt idx="2802">
                  <c:v>5000</c:v>
                </c:pt>
                <c:pt idx="2803">
                  <c:v>5000</c:v>
                </c:pt>
                <c:pt idx="2804">
                  <c:v>5000</c:v>
                </c:pt>
                <c:pt idx="2805">
                  <c:v>5000</c:v>
                </c:pt>
                <c:pt idx="2806">
                  <c:v>5000</c:v>
                </c:pt>
                <c:pt idx="2807">
                  <c:v>5000</c:v>
                </c:pt>
                <c:pt idx="2808">
                  <c:v>5000</c:v>
                </c:pt>
                <c:pt idx="2809">
                  <c:v>5000</c:v>
                </c:pt>
                <c:pt idx="2810">
                  <c:v>5000</c:v>
                </c:pt>
                <c:pt idx="2811">
                  <c:v>5000</c:v>
                </c:pt>
                <c:pt idx="2812">
                  <c:v>5000</c:v>
                </c:pt>
                <c:pt idx="2813">
                  <c:v>5000</c:v>
                </c:pt>
                <c:pt idx="2814">
                  <c:v>5000</c:v>
                </c:pt>
                <c:pt idx="2815">
                  <c:v>5000</c:v>
                </c:pt>
                <c:pt idx="2816">
                  <c:v>5000</c:v>
                </c:pt>
                <c:pt idx="2817">
                  <c:v>5000</c:v>
                </c:pt>
                <c:pt idx="2818">
                  <c:v>5000</c:v>
                </c:pt>
                <c:pt idx="2819">
                  <c:v>5000</c:v>
                </c:pt>
                <c:pt idx="2820">
                  <c:v>5000</c:v>
                </c:pt>
                <c:pt idx="2821">
                  <c:v>5000</c:v>
                </c:pt>
                <c:pt idx="2822">
                  <c:v>5000</c:v>
                </c:pt>
                <c:pt idx="2823">
                  <c:v>5000</c:v>
                </c:pt>
                <c:pt idx="2824">
                  <c:v>5000</c:v>
                </c:pt>
                <c:pt idx="2825">
                  <c:v>5000</c:v>
                </c:pt>
                <c:pt idx="2826">
                  <c:v>5000</c:v>
                </c:pt>
                <c:pt idx="2827">
                  <c:v>5000</c:v>
                </c:pt>
                <c:pt idx="2828">
                  <c:v>5000</c:v>
                </c:pt>
                <c:pt idx="2829">
                  <c:v>5000</c:v>
                </c:pt>
                <c:pt idx="2830">
                  <c:v>5000</c:v>
                </c:pt>
                <c:pt idx="2831">
                  <c:v>5000</c:v>
                </c:pt>
                <c:pt idx="2832">
                  <c:v>5000</c:v>
                </c:pt>
                <c:pt idx="2833">
                  <c:v>5000</c:v>
                </c:pt>
                <c:pt idx="2834">
                  <c:v>5000</c:v>
                </c:pt>
                <c:pt idx="2835">
                  <c:v>5000</c:v>
                </c:pt>
                <c:pt idx="2836">
                  <c:v>5000</c:v>
                </c:pt>
                <c:pt idx="2837">
                  <c:v>5000</c:v>
                </c:pt>
                <c:pt idx="2838">
                  <c:v>5000</c:v>
                </c:pt>
                <c:pt idx="2839">
                  <c:v>5000</c:v>
                </c:pt>
                <c:pt idx="2840">
                  <c:v>5000</c:v>
                </c:pt>
                <c:pt idx="2841">
                  <c:v>5000</c:v>
                </c:pt>
                <c:pt idx="2842">
                  <c:v>5000</c:v>
                </c:pt>
                <c:pt idx="2843">
                  <c:v>5000</c:v>
                </c:pt>
                <c:pt idx="2844">
                  <c:v>5000</c:v>
                </c:pt>
                <c:pt idx="2845">
                  <c:v>5000</c:v>
                </c:pt>
                <c:pt idx="2846">
                  <c:v>5000</c:v>
                </c:pt>
                <c:pt idx="2847">
                  <c:v>5000</c:v>
                </c:pt>
                <c:pt idx="2848">
                  <c:v>5000</c:v>
                </c:pt>
                <c:pt idx="2849">
                  <c:v>5000</c:v>
                </c:pt>
                <c:pt idx="2850">
                  <c:v>5000</c:v>
                </c:pt>
                <c:pt idx="2851">
                  <c:v>5000</c:v>
                </c:pt>
                <c:pt idx="2852">
                  <c:v>5000</c:v>
                </c:pt>
                <c:pt idx="2853">
                  <c:v>5000</c:v>
                </c:pt>
                <c:pt idx="2854">
                  <c:v>5000</c:v>
                </c:pt>
                <c:pt idx="2855">
                  <c:v>5000</c:v>
                </c:pt>
                <c:pt idx="2856">
                  <c:v>5000</c:v>
                </c:pt>
                <c:pt idx="2857">
                  <c:v>5000</c:v>
                </c:pt>
                <c:pt idx="2858">
                  <c:v>5000</c:v>
                </c:pt>
                <c:pt idx="2859">
                  <c:v>5000</c:v>
                </c:pt>
                <c:pt idx="2860">
                  <c:v>5000</c:v>
                </c:pt>
                <c:pt idx="2861">
                  <c:v>5000</c:v>
                </c:pt>
                <c:pt idx="2862">
                  <c:v>5000</c:v>
                </c:pt>
                <c:pt idx="2863">
                  <c:v>5000</c:v>
                </c:pt>
                <c:pt idx="2864">
                  <c:v>5000</c:v>
                </c:pt>
                <c:pt idx="2865">
                  <c:v>5000</c:v>
                </c:pt>
                <c:pt idx="2866">
                  <c:v>5000</c:v>
                </c:pt>
                <c:pt idx="2867">
                  <c:v>5000</c:v>
                </c:pt>
                <c:pt idx="2868">
                  <c:v>5000</c:v>
                </c:pt>
                <c:pt idx="2869">
                  <c:v>5000</c:v>
                </c:pt>
                <c:pt idx="2870">
                  <c:v>5000</c:v>
                </c:pt>
                <c:pt idx="2871">
                  <c:v>5000</c:v>
                </c:pt>
                <c:pt idx="2872">
                  <c:v>5000</c:v>
                </c:pt>
                <c:pt idx="2873">
                  <c:v>5000</c:v>
                </c:pt>
                <c:pt idx="2874">
                  <c:v>5000</c:v>
                </c:pt>
                <c:pt idx="2875">
                  <c:v>5000</c:v>
                </c:pt>
                <c:pt idx="2876">
                  <c:v>5000</c:v>
                </c:pt>
                <c:pt idx="2877">
                  <c:v>5000</c:v>
                </c:pt>
                <c:pt idx="2878">
                  <c:v>5000</c:v>
                </c:pt>
                <c:pt idx="2879">
                  <c:v>5000</c:v>
                </c:pt>
                <c:pt idx="2880">
                  <c:v>5000</c:v>
                </c:pt>
                <c:pt idx="2881">
                  <c:v>5000</c:v>
                </c:pt>
                <c:pt idx="2882">
                  <c:v>5000</c:v>
                </c:pt>
                <c:pt idx="2883">
                  <c:v>5000</c:v>
                </c:pt>
                <c:pt idx="2884">
                  <c:v>5000</c:v>
                </c:pt>
                <c:pt idx="2885">
                  <c:v>5000</c:v>
                </c:pt>
                <c:pt idx="2886">
                  <c:v>5000</c:v>
                </c:pt>
                <c:pt idx="2887">
                  <c:v>5000</c:v>
                </c:pt>
                <c:pt idx="2888">
                  <c:v>5000</c:v>
                </c:pt>
                <c:pt idx="2889">
                  <c:v>5000</c:v>
                </c:pt>
                <c:pt idx="2890">
                  <c:v>5000</c:v>
                </c:pt>
                <c:pt idx="2891">
                  <c:v>5000</c:v>
                </c:pt>
                <c:pt idx="2892">
                  <c:v>5000</c:v>
                </c:pt>
                <c:pt idx="2893">
                  <c:v>5000</c:v>
                </c:pt>
                <c:pt idx="2894">
                  <c:v>5000</c:v>
                </c:pt>
                <c:pt idx="2895">
                  <c:v>5000</c:v>
                </c:pt>
                <c:pt idx="2896">
                  <c:v>5000</c:v>
                </c:pt>
                <c:pt idx="2897">
                  <c:v>5000</c:v>
                </c:pt>
                <c:pt idx="2898">
                  <c:v>5000</c:v>
                </c:pt>
                <c:pt idx="2899">
                  <c:v>5000</c:v>
                </c:pt>
                <c:pt idx="2900">
                  <c:v>5000</c:v>
                </c:pt>
                <c:pt idx="2901">
                  <c:v>5000</c:v>
                </c:pt>
                <c:pt idx="2902">
                  <c:v>5000</c:v>
                </c:pt>
                <c:pt idx="2903">
                  <c:v>5000</c:v>
                </c:pt>
                <c:pt idx="2904">
                  <c:v>5000</c:v>
                </c:pt>
                <c:pt idx="2905">
                  <c:v>5000</c:v>
                </c:pt>
                <c:pt idx="2906">
                  <c:v>5000</c:v>
                </c:pt>
                <c:pt idx="2907">
                  <c:v>5000</c:v>
                </c:pt>
                <c:pt idx="2908">
                  <c:v>5000</c:v>
                </c:pt>
                <c:pt idx="2909">
                  <c:v>5000</c:v>
                </c:pt>
                <c:pt idx="2910">
                  <c:v>5000</c:v>
                </c:pt>
                <c:pt idx="2911">
                  <c:v>5000</c:v>
                </c:pt>
                <c:pt idx="2912">
                  <c:v>5000</c:v>
                </c:pt>
                <c:pt idx="2913">
                  <c:v>5000</c:v>
                </c:pt>
                <c:pt idx="2914">
                  <c:v>5000</c:v>
                </c:pt>
                <c:pt idx="2915">
                  <c:v>5000</c:v>
                </c:pt>
                <c:pt idx="2916">
                  <c:v>5000</c:v>
                </c:pt>
                <c:pt idx="2917">
                  <c:v>5000</c:v>
                </c:pt>
                <c:pt idx="2918">
                  <c:v>5000</c:v>
                </c:pt>
                <c:pt idx="2919">
                  <c:v>5000</c:v>
                </c:pt>
                <c:pt idx="2920">
                  <c:v>5000</c:v>
                </c:pt>
                <c:pt idx="2921">
                  <c:v>5000</c:v>
                </c:pt>
                <c:pt idx="2922">
                  <c:v>5000</c:v>
                </c:pt>
                <c:pt idx="2923">
                  <c:v>5000</c:v>
                </c:pt>
                <c:pt idx="2924">
                  <c:v>5000</c:v>
                </c:pt>
                <c:pt idx="2925">
                  <c:v>5000</c:v>
                </c:pt>
                <c:pt idx="2926">
                  <c:v>5000</c:v>
                </c:pt>
                <c:pt idx="2927">
                  <c:v>5000</c:v>
                </c:pt>
                <c:pt idx="2928">
                  <c:v>5000</c:v>
                </c:pt>
                <c:pt idx="2929">
                  <c:v>5000</c:v>
                </c:pt>
                <c:pt idx="2930">
                  <c:v>5000</c:v>
                </c:pt>
                <c:pt idx="2931">
                  <c:v>5000</c:v>
                </c:pt>
                <c:pt idx="2932">
                  <c:v>5000</c:v>
                </c:pt>
                <c:pt idx="2933">
                  <c:v>5000</c:v>
                </c:pt>
                <c:pt idx="2934">
                  <c:v>5000</c:v>
                </c:pt>
                <c:pt idx="2935">
                  <c:v>5000</c:v>
                </c:pt>
                <c:pt idx="2936">
                  <c:v>5000</c:v>
                </c:pt>
                <c:pt idx="2937">
                  <c:v>5000</c:v>
                </c:pt>
                <c:pt idx="2938">
                  <c:v>5000</c:v>
                </c:pt>
                <c:pt idx="2939">
                  <c:v>5000</c:v>
                </c:pt>
                <c:pt idx="2940">
                  <c:v>5000</c:v>
                </c:pt>
                <c:pt idx="2941">
                  <c:v>5000</c:v>
                </c:pt>
                <c:pt idx="2942">
                  <c:v>5000</c:v>
                </c:pt>
                <c:pt idx="2943">
                  <c:v>5000</c:v>
                </c:pt>
                <c:pt idx="2944">
                  <c:v>5000</c:v>
                </c:pt>
                <c:pt idx="2945">
                  <c:v>5000</c:v>
                </c:pt>
                <c:pt idx="2946">
                  <c:v>5000</c:v>
                </c:pt>
                <c:pt idx="2947">
                  <c:v>5000</c:v>
                </c:pt>
                <c:pt idx="2948">
                  <c:v>5000</c:v>
                </c:pt>
                <c:pt idx="2949">
                  <c:v>5000</c:v>
                </c:pt>
                <c:pt idx="2950">
                  <c:v>5000</c:v>
                </c:pt>
                <c:pt idx="2951">
                  <c:v>5000</c:v>
                </c:pt>
                <c:pt idx="2952">
                  <c:v>5000</c:v>
                </c:pt>
                <c:pt idx="2953">
                  <c:v>5000</c:v>
                </c:pt>
                <c:pt idx="2954">
                  <c:v>5000</c:v>
                </c:pt>
                <c:pt idx="2955">
                  <c:v>5000</c:v>
                </c:pt>
                <c:pt idx="2956">
                  <c:v>5000</c:v>
                </c:pt>
                <c:pt idx="2957">
                  <c:v>5000</c:v>
                </c:pt>
                <c:pt idx="2958">
                  <c:v>5000</c:v>
                </c:pt>
                <c:pt idx="2959">
                  <c:v>5000</c:v>
                </c:pt>
                <c:pt idx="2960">
                  <c:v>5000</c:v>
                </c:pt>
                <c:pt idx="2961">
                  <c:v>5000</c:v>
                </c:pt>
                <c:pt idx="2962">
                  <c:v>5000</c:v>
                </c:pt>
                <c:pt idx="2963">
                  <c:v>5000</c:v>
                </c:pt>
                <c:pt idx="2964">
                  <c:v>5000</c:v>
                </c:pt>
                <c:pt idx="2965">
                  <c:v>5000</c:v>
                </c:pt>
                <c:pt idx="2966">
                  <c:v>5000</c:v>
                </c:pt>
                <c:pt idx="2967">
                  <c:v>5000</c:v>
                </c:pt>
                <c:pt idx="2968">
                  <c:v>5000</c:v>
                </c:pt>
                <c:pt idx="2969">
                  <c:v>5000</c:v>
                </c:pt>
                <c:pt idx="2970">
                  <c:v>5000</c:v>
                </c:pt>
                <c:pt idx="2971">
                  <c:v>5000</c:v>
                </c:pt>
                <c:pt idx="2972">
                  <c:v>5000</c:v>
                </c:pt>
                <c:pt idx="2973">
                  <c:v>5000</c:v>
                </c:pt>
                <c:pt idx="2974">
                  <c:v>5000</c:v>
                </c:pt>
                <c:pt idx="2975">
                  <c:v>5000</c:v>
                </c:pt>
                <c:pt idx="2976">
                  <c:v>5000</c:v>
                </c:pt>
                <c:pt idx="2977">
                  <c:v>5000</c:v>
                </c:pt>
                <c:pt idx="2978">
                  <c:v>5000</c:v>
                </c:pt>
                <c:pt idx="2979">
                  <c:v>5000</c:v>
                </c:pt>
                <c:pt idx="2980">
                  <c:v>5000</c:v>
                </c:pt>
                <c:pt idx="2981">
                  <c:v>5000</c:v>
                </c:pt>
                <c:pt idx="2982">
                  <c:v>5000</c:v>
                </c:pt>
                <c:pt idx="2983">
                  <c:v>5000</c:v>
                </c:pt>
                <c:pt idx="2984">
                  <c:v>5000</c:v>
                </c:pt>
                <c:pt idx="2985">
                  <c:v>5000</c:v>
                </c:pt>
                <c:pt idx="2986">
                  <c:v>5000</c:v>
                </c:pt>
                <c:pt idx="2987">
                  <c:v>5000</c:v>
                </c:pt>
                <c:pt idx="2988">
                  <c:v>5000</c:v>
                </c:pt>
                <c:pt idx="2989">
                  <c:v>5000</c:v>
                </c:pt>
                <c:pt idx="2990">
                  <c:v>5000</c:v>
                </c:pt>
                <c:pt idx="2991">
                  <c:v>5000</c:v>
                </c:pt>
                <c:pt idx="2992">
                  <c:v>5000</c:v>
                </c:pt>
                <c:pt idx="2993">
                  <c:v>5000</c:v>
                </c:pt>
                <c:pt idx="2994">
                  <c:v>5000</c:v>
                </c:pt>
                <c:pt idx="2995">
                  <c:v>5000</c:v>
                </c:pt>
                <c:pt idx="2996">
                  <c:v>5000</c:v>
                </c:pt>
                <c:pt idx="2997">
                  <c:v>5000</c:v>
                </c:pt>
                <c:pt idx="2998">
                  <c:v>5000</c:v>
                </c:pt>
                <c:pt idx="2999">
                  <c:v>5000</c:v>
                </c:pt>
                <c:pt idx="3000">
                  <c:v>5000</c:v>
                </c:pt>
                <c:pt idx="3001">
                  <c:v>3583.88930526997</c:v>
                </c:pt>
                <c:pt idx="3002">
                  <c:v>3582.3335073191702</c:v>
                </c:pt>
                <c:pt idx="3003">
                  <c:v>3580.77691511069</c:v>
                </c:pt>
                <c:pt idx="3004">
                  <c:v>3579.2195296814498</c:v>
                </c:pt>
                <c:pt idx="3005">
                  <c:v>3577.66135207038</c:v>
                </c:pt>
                <c:pt idx="3006">
                  <c:v>3576.1023833183699</c:v>
                </c:pt>
                <c:pt idx="3007">
                  <c:v>3574.5426244683299</c:v>
                </c:pt>
                <c:pt idx="3008">
                  <c:v>3572.9820765651698</c:v>
                </c:pt>
                <c:pt idx="3009">
                  <c:v>3571.4207406557598</c:v>
                </c:pt>
                <c:pt idx="3010">
                  <c:v>3569.8586177889802</c:v>
                </c:pt>
                <c:pt idx="3011">
                  <c:v>3568.2957090156801</c:v>
                </c:pt>
                <c:pt idx="3012">
                  <c:v>3566.7320153886899</c:v>
                </c:pt>
                <c:pt idx="3013">
                  <c:v>3565.16753796284</c:v>
                </c:pt>
                <c:pt idx="3014">
                  <c:v>3563.6022777949102</c:v>
                </c:pt>
                <c:pt idx="3015">
                  <c:v>3562.0362359436799</c:v>
                </c:pt>
                <c:pt idx="3016">
                  <c:v>3560.4694134698798</c:v>
                </c:pt>
                <c:pt idx="3017">
                  <c:v>3558.9018114362102</c:v>
                </c:pt>
                <c:pt idx="3018">
                  <c:v>3557.3334309073698</c:v>
                </c:pt>
                <c:pt idx="3019">
                  <c:v>3555.7642729499898</c:v>
                </c:pt>
                <c:pt idx="3020">
                  <c:v>3554.1943386326798</c:v>
                </c:pt>
                <c:pt idx="3021">
                  <c:v>3552.6236290259999</c:v>
                </c:pt>
                <c:pt idx="3022">
                  <c:v>3551.05214520248</c:v>
                </c:pt>
                <c:pt idx="3023">
                  <c:v>3549.4798882365999</c:v>
                </c:pt>
                <c:pt idx="3024">
                  <c:v>3547.9068592048002</c:v>
                </c:pt>
                <c:pt idx="3025">
                  <c:v>3546.3330591854501</c:v>
                </c:pt>
                <c:pt idx="3026">
                  <c:v>3544.7584892589002</c:v>
                </c:pt>
                <c:pt idx="3027">
                  <c:v>3543.1831505074201</c:v>
                </c:pt>
                <c:pt idx="3028">
                  <c:v>3541.6070440152398</c:v>
                </c:pt>
                <c:pt idx="3029">
                  <c:v>3540.0301708685201</c:v>
                </c:pt>
                <c:pt idx="3030">
                  <c:v>3538.4525321553701</c:v>
                </c:pt>
                <c:pt idx="3031">
                  <c:v>3536.8741289658201</c:v>
                </c:pt>
                <c:pt idx="3032">
                  <c:v>3535.2949623918598</c:v>
                </c:pt>
                <c:pt idx="3033">
                  <c:v>3533.71503352738</c:v>
                </c:pt>
                <c:pt idx="3034">
                  <c:v>3532.1343434682299</c:v>
                </c:pt>
                <c:pt idx="3035">
                  <c:v>3530.55289331216</c:v>
                </c:pt>
                <c:pt idx="3036">
                  <c:v>3528.97068415885</c:v>
                </c:pt>
                <c:pt idx="3037">
                  <c:v>3527.3877171099298</c:v>
                </c:pt>
                <c:pt idx="3038">
                  <c:v>3525.8039932689098</c:v>
                </c:pt>
                <c:pt idx="3039">
                  <c:v>3524.21951374123</c:v>
                </c:pt>
                <c:pt idx="3040">
                  <c:v>3522.6342796342501</c:v>
                </c:pt>
                <c:pt idx="3041">
                  <c:v>3521.0482920572399</c:v>
                </c:pt>
                <c:pt idx="3042">
                  <c:v>3519.46155212137</c:v>
                </c:pt>
                <c:pt idx="3043">
                  <c:v>3517.87406093973</c:v>
                </c:pt>
                <c:pt idx="3044">
                  <c:v>3516.2858196273</c:v>
                </c:pt>
                <c:pt idx="3045">
                  <c:v>3514.69682930097</c:v>
                </c:pt>
                <c:pt idx="3046">
                  <c:v>3513.1070910795202</c:v>
                </c:pt>
                <c:pt idx="3047">
                  <c:v>3511.51660608363</c:v>
                </c:pt>
                <c:pt idx="3048">
                  <c:v>3509.9253754358901</c:v>
                </c:pt>
                <c:pt idx="3049">
                  <c:v>3508.3334002607498</c:v>
                </c:pt>
                <c:pt idx="3050">
                  <c:v>3506.7406816845601</c:v>
                </c:pt>
                <c:pt idx="3051">
                  <c:v>3505.1472208355699</c:v>
                </c:pt>
                <c:pt idx="3052">
                  <c:v>3503.5530188439002</c:v>
                </c:pt>
                <c:pt idx="3053">
                  <c:v>3501.9580768415399</c:v>
                </c:pt>
                <c:pt idx="3054">
                  <c:v>3500.3623959623701</c:v>
                </c:pt>
                <c:pt idx="3055">
                  <c:v>3498.7659773421501</c:v>
                </c:pt>
                <c:pt idx="3056">
                  <c:v>3497.1688221185</c:v>
                </c:pt>
                <c:pt idx="3057">
                  <c:v>3495.5709314309102</c:v>
                </c:pt>
                <c:pt idx="3058">
                  <c:v>3493.9723064207501</c:v>
                </c:pt>
                <c:pt idx="3059">
                  <c:v>3492.3729482312301</c:v>
                </c:pt>
                <c:pt idx="3060">
                  <c:v>3490.7728580074499</c:v>
                </c:pt>
                <c:pt idx="3061">
                  <c:v>3489.1720368963402</c:v>
                </c:pt>
                <c:pt idx="3062">
                  <c:v>3487.5704860467099</c:v>
                </c:pt>
                <c:pt idx="3063">
                  <c:v>3485.96820660921</c:v>
                </c:pt>
                <c:pt idx="3064">
                  <c:v>3484.3651997363399</c:v>
                </c:pt>
                <c:pt idx="3065">
                  <c:v>3482.7614665824499</c:v>
                </c:pt>
                <c:pt idx="3066">
                  <c:v>3481.15700830373</c:v>
                </c:pt>
                <c:pt idx="3067">
                  <c:v>3479.5518260582198</c:v>
                </c:pt>
                <c:pt idx="3068">
                  <c:v>3477.9459210057998</c:v>
                </c:pt>
                <c:pt idx="3069">
                  <c:v>3476.3392943081699</c:v>
                </c:pt>
                <c:pt idx="3070">
                  <c:v>3474.7319471288902</c:v>
                </c:pt>
                <c:pt idx="3071">
                  <c:v>3473.1238806333099</c:v>
                </c:pt>
                <c:pt idx="3072">
                  <c:v>3471.5150959886601</c:v>
                </c:pt>
                <c:pt idx="3073">
                  <c:v>3469.9055943639501</c:v>
                </c:pt>
                <c:pt idx="3074">
                  <c:v>3468.2953769300402</c:v>
                </c:pt>
                <c:pt idx="3075">
                  <c:v>3466.6844448595898</c:v>
                </c:pt>
                <c:pt idx="3076">
                  <c:v>3465.0727993270998</c:v>
                </c:pt>
                <c:pt idx="3077">
                  <c:v>3463.4604415088502</c:v>
                </c:pt>
                <c:pt idx="3078">
                  <c:v>3461.8473725829599</c:v>
                </c:pt>
                <c:pt idx="3079">
                  <c:v>3460.2335937293501</c:v>
                </c:pt>
                <c:pt idx="3080">
                  <c:v>3458.61910612974</c:v>
                </c:pt>
                <c:pt idx="3081">
                  <c:v>3457.00391096766</c:v>
                </c:pt>
                <c:pt idx="3082">
                  <c:v>3455.38800942841</c:v>
                </c:pt>
                <c:pt idx="3083">
                  <c:v>3453.7714026991398</c:v>
                </c:pt>
                <c:pt idx="3084">
                  <c:v>3452.15409196874</c:v>
                </c:pt>
                <c:pt idx="3085">
                  <c:v>3450.5360784279301</c:v>
                </c:pt>
                <c:pt idx="3086">
                  <c:v>3448.91736326918</c:v>
                </c:pt>
                <c:pt idx="3087">
                  <c:v>3447.2979476867799</c:v>
                </c:pt>
                <c:pt idx="3088">
                  <c:v>3445.67783287678</c:v>
                </c:pt>
                <c:pt idx="3089">
                  <c:v>3444.0570200370198</c:v>
                </c:pt>
                <c:pt idx="3090">
                  <c:v>3442.4355103671001</c:v>
                </c:pt>
                <c:pt idx="3091">
                  <c:v>3440.81330506841</c:v>
                </c:pt>
                <c:pt idx="3092">
                  <c:v>3439.1904053440899</c:v>
                </c:pt>
                <c:pt idx="3093">
                  <c:v>3437.5668123990699</c:v>
                </c:pt>
                <c:pt idx="3094">
                  <c:v>3435.9425274400301</c:v>
                </c:pt>
                <c:pt idx="3095">
                  <c:v>3434.31755167541</c:v>
                </c:pt>
                <c:pt idx="3096">
                  <c:v>3432.6918863154001</c:v>
                </c:pt>
                <c:pt idx="3097">
                  <c:v>3431.0655325719699</c:v>
                </c:pt>
                <c:pt idx="3098">
                  <c:v>3429.4384916588101</c:v>
                </c:pt>
                <c:pt idx="3099">
                  <c:v>3427.8107647913798</c:v>
                </c:pt>
                <c:pt idx="3100">
                  <c:v>3426.1823531868799</c:v>
                </c:pt>
                <c:pt idx="3101">
                  <c:v>3424.5532580642398</c:v>
                </c:pt>
                <c:pt idx="3102">
                  <c:v>3422.92348064415</c:v>
                </c:pt>
                <c:pt idx="3103">
                  <c:v>3421.2930221490201</c:v>
                </c:pt>
                <c:pt idx="3104">
                  <c:v>3419.6618838029999</c:v>
                </c:pt>
                <c:pt idx="3105">
                  <c:v>3418.0300668319601</c:v>
                </c:pt>
                <c:pt idx="3106">
                  <c:v>3416.3975724635102</c:v>
                </c:pt>
                <c:pt idx="3107">
                  <c:v>3414.7644019269801</c:v>
                </c:pt>
                <c:pt idx="3108">
                  <c:v>3413.13055645342</c:v>
                </c:pt>
                <c:pt idx="3109">
                  <c:v>3411.49603727558</c:v>
                </c:pt>
                <c:pt idx="3110">
                  <c:v>3409.8608456279599</c:v>
                </c:pt>
                <c:pt idx="3111">
                  <c:v>3408.2249827467299</c:v>
                </c:pt>
                <c:pt idx="3112">
                  <c:v>3406.5884498698001</c:v>
                </c:pt>
                <c:pt idx="3113">
                  <c:v>3404.95124823677</c:v>
                </c:pt>
                <c:pt idx="3114">
                  <c:v>3403.3133790889501</c:v>
                </c:pt>
                <c:pt idx="3115">
                  <c:v>3401.6748436693301</c:v>
                </c:pt>
                <c:pt idx="3116">
                  <c:v>3400.0356432226099</c:v>
                </c:pt>
                <c:pt idx="3117">
                  <c:v>3398.3957789951801</c:v>
                </c:pt>
                <c:pt idx="3118">
                  <c:v>3396.7552522351202</c:v>
                </c:pt>
                <c:pt idx="3119">
                  <c:v>3395.1140641921902</c:v>
                </c:pt>
                <c:pt idx="3120">
                  <c:v>3393.4722161178302</c:v>
                </c:pt>
                <c:pt idx="3121">
                  <c:v>3391.8297092651801</c:v>
                </c:pt>
                <c:pt idx="3122">
                  <c:v>3390.1865448890198</c:v>
                </c:pt>
                <c:pt idx="3123">
                  <c:v>3388.54272424583</c:v>
                </c:pt>
                <c:pt idx="3124">
                  <c:v>3386.8982485937499</c:v>
                </c:pt>
                <c:pt idx="3125">
                  <c:v>3385.25311919259</c:v>
                </c:pt>
                <c:pt idx="3126">
                  <c:v>3383.6073373038198</c:v>
                </c:pt>
                <c:pt idx="3127">
                  <c:v>3381.9609041905601</c:v>
                </c:pt>
                <c:pt idx="3128">
                  <c:v>3380.3138211176001</c:v>
                </c:pt>
                <c:pt idx="3129">
                  <c:v>3378.6660893513699</c:v>
                </c:pt>
                <c:pt idx="3130">
                  <c:v>3377.0177101599702</c:v>
                </c:pt>
                <c:pt idx="3131">
                  <c:v>3375.3686848131301</c:v>
                </c:pt>
                <c:pt idx="3132">
                  <c:v>3373.7190145822101</c:v>
                </c:pt>
                <c:pt idx="3133">
                  <c:v>3372.0687007402498</c:v>
                </c:pt>
                <c:pt idx="3134">
                  <c:v>3370.4177445618802</c:v>
                </c:pt>
                <c:pt idx="3135">
                  <c:v>3368.7661473233902</c:v>
                </c:pt>
                <c:pt idx="3136">
                  <c:v>3367.1139103026899</c:v>
                </c:pt>
                <c:pt idx="3137">
                  <c:v>3365.46103477933</c:v>
                </c:pt>
                <c:pt idx="3138">
                  <c:v>3363.8075220344599</c:v>
                </c:pt>
                <c:pt idx="3139">
                  <c:v>3362.15337335087</c:v>
                </c:pt>
                <c:pt idx="3140">
                  <c:v>3360.49859001295</c:v>
                </c:pt>
                <c:pt idx="3141">
                  <c:v>3358.84317330671</c:v>
                </c:pt>
                <c:pt idx="3142">
                  <c:v>3357.1871245197699</c:v>
                </c:pt>
                <c:pt idx="3143">
                  <c:v>3355.5304449413502</c:v>
                </c:pt>
                <c:pt idx="3144">
                  <c:v>3353.8731358622899</c:v>
                </c:pt>
                <c:pt idx="3145">
                  <c:v>3352.2151985749902</c:v>
                </c:pt>
                <c:pt idx="3146">
                  <c:v>3350.5566343734999</c:v>
                </c:pt>
                <c:pt idx="3147">
                  <c:v>3348.89744455341</c:v>
                </c:pt>
                <c:pt idx="3148">
                  <c:v>3347.2376304119198</c:v>
                </c:pt>
                <c:pt idx="3149">
                  <c:v>3345.5771932478401</c:v>
                </c:pt>
                <c:pt idx="3150">
                  <c:v>3343.9161343615101</c:v>
                </c:pt>
                <c:pt idx="3151">
                  <c:v>3342.2544550548901</c:v>
                </c:pt>
                <c:pt idx="3152">
                  <c:v>3340.5921566314901</c:v>
                </c:pt>
                <c:pt idx="3153">
                  <c:v>3338.92924039641</c:v>
                </c:pt>
                <c:pt idx="3154">
                  <c:v>3337.26570765631</c:v>
                </c:pt>
                <c:pt idx="3155">
                  <c:v>3335.6015597194</c:v>
                </c:pt>
                <c:pt idx="3156">
                  <c:v>3333.9367978954801</c:v>
                </c:pt>
                <c:pt idx="3157">
                  <c:v>3332.2714234958698</c:v>
                </c:pt>
                <c:pt idx="3158">
                  <c:v>3330.6054378334902</c:v>
                </c:pt>
                <c:pt idx="3159">
                  <c:v>3328.9388422227598</c:v>
                </c:pt>
                <c:pt idx="3160">
                  <c:v>3327.2716379796798</c:v>
                </c:pt>
                <c:pt idx="3161">
                  <c:v>3325.60382642178</c:v>
                </c:pt>
                <c:pt idx="3162">
                  <c:v>3323.9354088681398</c:v>
                </c:pt>
                <c:pt idx="3163">
                  <c:v>3322.26638663936</c:v>
                </c:pt>
                <c:pt idx="3164">
                  <c:v>3320.5967610575899</c:v>
                </c:pt>
                <c:pt idx="3165">
                  <c:v>3318.9265334464899</c:v>
                </c:pt>
                <c:pt idx="3166">
                  <c:v>3317.2557051312501</c:v>
                </c:pt>
                <c:pt idx="3167">
                  <c:v>3315.5842774386001</c:v>
                </c:pt>
                <c:pt idx="3168">
                  <c:v>3313.91225169676</c:v>
                </c:pt>
                <c:pt idx="3169">
                  <c:v>3312.2396292354902</c:v>
                </c:pt>
                <c:pt idx="3170">
                  <c:v>3310.5664113860298</c:v>
                </c:pt>
                <c:pt idx="3171">
                  <c:v>3308.8925994811698</c:v>
                </c:pt>
                <c:pt idx="3172">
                  <c:v>3307.2181948551602</c:v>
                </c:pt>
                <c:pt idx="3173">
                  <c:v>3305.5431988437699</c:v>
                </c:pt>
                <c:pt idx="3174">
                  <c:v>3303.86761278426</c:v>
                </c:pt>
                <c:pt idx="3175">
                  <c:v>3302.1914380153999</c:v>
                </c:pt>
                <c:pt idx="3176">
                  <c:v>3300.5146758774299</c:v>
                </c:pt>
                <c:pt idx="3177">
                  <c:v>3298.83732771208</c:v>
                </c:pt>
                <c:pt idx="3178">
                  <c:v>3297.15939486256</c:v>
                </c:pt>
                <c:pt idx="3179">
                  <c:v>3295.4808786735598</c:v>
                </c:pt>
                <c:pt idx="3180">
                  <c:v>3293.8017804912402</c:v>
                </c:pt>
                <c:pt idx="3181">
                  <c:v>3292.1221016632398</c:v>
                </c:pt>
                <c:pt idx="3182">
                  <c:v>3290.4418435386501</c:v>
                </c:pt>
                <c:pt idx="3183">
                  <c:v>3288.7610074680501</c:v>
                </c:pt>
                <c:pt idx="3184">
                  <c:v>3287.0795948034502</c:v>
                </c:pt>
                <c:pt idx="3185">
                  <c:v>3285.3976068983202</c:v>
                </c:pt>
                <c:pt idx="3186">
                  <c:v>3283.71504510761</c:v>
                </c:pt>
                <c:pt idx="3187">
                  <c:v>3282.0319107876799</c:v>
                </c:pt>
                <c:pt idx="3188">
                  <c:v>3280.34820529636</c:v>
                </c:pt>
                <c:pt idx="3189">
                  <c:v>3278.6639299929102</c:v>
                </c:pt>
                <c:pt idx="3190">
                  <c:v>3276.97908623802</c:v>
                </c:pt>
                <c:pt idx="3191">
                  <c:v>3275.2936753938402</c:v>
                </c:pt>
                <c:pt idx="3192">
                  <c:v>3273.6076988239101</c:v>
                </c:pt>
                <c:pt idx="3193">
                  <c:v>3271.92115789323</c:v>
                </c:pt>
                <c:pt idx="3194">
                  <c:v>3270.2340539682</c:v>
                </c:pt>
                <c:pt idx="3195">
                  <c:v>3268.5463884166502</c:v>
                </c:pt>
                <c:pt idx="3196">
                  <c:v>3266.8581626078098</c:v>
                </c:pt>
                <c:pt idx="3197">
                  <c:v>3265.1693779123402</c:v>
                </c:pt>
                <c:pt idx="3198">
                  <c:v>3263.48003570229</c:v>
                </c:pt>
                <c:pt idx="3199">
                  <c:v>3261.7901373511099</c:v>
                </c:pt>
                <c:pt idx="3200">
                  <c:v>3260.0996842336699</c:v>
                </c:pt>
                <c:pt idx="3201">
                  <c:v>3258.40867772621</c:v>
                </c:pt>
                <c:pt idx="3202">
                  <c:v>3256.7171192063802</c:v>
                </c:pt>
                <c:pt idx="3203">
                  <c:v>3255.0250100531998</c:v>
                </c:pt>
                <c:pt idx="3204">
                  <c:v>3253.33235164709</c:v>
                </c:pt>
                <c:pt idx="3205">
                  <c:v>3251.6391453698302</c:v>
                </c:pt>
                <c:pt idx="3206">
                  <c:v>3249.9453926045999</c:v>
                </c:pt>
                <c:pt idx="3207">
                  <c:v>3248.2510947359301</c:v>
                </c:pt>
                <c:pt idx="3208">
                  <c:v>3246.5562531497299</c:v>
                </c:pt>
                <c:pt idx="3209">
                  <c:v>3244.86086923327</c:v>
                </c:pt>
                <c:pt idx="3210">
                  <c:v>3243.1649443751699</c:v>
                </c:pt>
                <c:pt idx="3211">
                  <c:v>3241.4684799654201</c:v>
                </c:pt>
                <c:pt idx="3212">
                  <c:v>3239.7714773953699</c:v>
                </c:pt>
                <c:pt idx="3213">
                  <c:v>3238.0739380576802</c:v>
                </c:pt>
                <c:pt idx="3214">
                  <c:v>3236.3758633463999</c:v>
                </c:pt>
                <c:pt idx="3215">
                  <c:v>3234.67725465689</c:v>
                </c:pt>
                <c:pt idx="3216">
                  <c:v>3232.9781133858501</c:v>
                </c:pt>
                <c:pt idx="3217">
                  <c:v>3231.2784409313399</c:v>
                </c:pt>
                <c:pt idx="3218">
                  <c:v>3229.5782386926999</c:v>
                </c:pt>
                <c:pt idx="3219">
                  <c:v>3227.87750807063</c:v>
                </c:pt>
                <c:pt idx="3220">
                  <c:v>3226.1762504671501</c:v>
                </c:pt>
                <c:pt idx="3221">
                  <c:v>3224.47446728557</c:v>
                </c:pt>
                <c:pt idx="3222">
                  <c:v>3222.7721599305401</c:v>
                </c:pt>
                <c:pt idx="3223">
                  <c:v>3221.06932980801</c:v>
                </c:pt>
                <c:pt idx="3224">
                  <c:v>3219.3659783252201</c:v>
                </c:pt>
                <c:pt idx="3225">
                  <c:v>3217.6621068907398</c:v>
                </c:pt>
                <c:pt idx="3226">
                  <c:v>3215.9577169144</c:v>
                </c:pt>
                <c:pt idx="3227">
                  <c:v>3214.2528098073499</c:v>
                </c:pt>
                <c:pt idx="3228">
                  <c:v>3212.5473869820198</c:v>
                </c:pt>
                <c:pt idx="3229">
                  <c:v>3210.8414498521201</c:v>
                </c:pt>
                <c:pt idx="3230">
                  <c:v>3209.13499983265</c:v>
                </c:pt>
                <c:pt idx="3231">
                  <c:v>3207.42803833987</c:v>
                </c:pt>
                <c:pt idx="3232">
                  <c:v>3205.7205667913299</c:v>
                </c:pt>
                <c:pt idx="3233">
                  <c:v>3204.0125866058302</c:v>
                </c:pt>
                <c:pt idx="3234">
                  <c:v>3202.3040992034498</c:v>
                </c:pt>
                <c:pt idx="3235">
                  <c:v>3200.5951060055199</c:v>
                </c:pt>
                <c:pt idx="3236">
                  <c:v>3198.8856084346298</c:v>
                </c:pt>
                <c:pt idx="3237">
                  <c:v>3197.1756079146198</c:v>
                </c:pt>
                <c:pt idx="3238">
                  <c:v>3195.4651058705799</c:v>
                </c:pt>
                <c:pt idx="3239">
                  <c:v>3193.7541037288402</c:v>
                </c:pt>
                <c:pt idx="3240">
                  <c:v>3192.0426029169798</c:v>
                </c:pt>
                <c:pt idx="3241">
                  <c:v>3190.3306048637901</c:v>
                </c:pt>
                <c:pt idx="3242">
                  <c:v>3188.6181109993099</c:v>
                </c:pt>
                <c:pt idx="3243">
                  <c:v>3186.9051227548098</c:v>
                </c:pt>
                <c:pt idx="3244">
                  <c:v>3185.1916415627802</c:v>
                </c:pt>
                <c:pt idx="3245">
                  <c:v>3183.47766885691</c:v>
                </c:pt>
                <c:pt idx="3246">
                  <c:v>3181.7632060721298</c:v>
                </c:pt>
                <c:pt idx="3247">
                  <c:v>3180.0482546445701</c:v>
                </c:pt>
                <c:pt idx="3248">
                  <c:v>3178.3328160115698</c:v>
                </c:pt>
                <c:pt idx="3249">
                  <c:v>3176.6168916116599</c:v>
                </c:pt>
                <c:pt idx="3250">
                  <c:v>3174.90048288457</c:v>
                </c:pt>
                <c:pt idx="3251">
                  <c:v>3173.1835912712399</c:v>
                </c:pt>
                <c:pt idx="3252">
                  <c:v>3171.4662182137899</c:v>
                </c:pt>
                <c:pt idx="3253">
                  <c:v>3169.7483651555199</c:v>
                </c:pt>
                <c:pt idx="3254">
                  <c:v>3168.0300335409202</c:v>
                </c:pt>
                <c:pt idx="3255">
                  <c:v>3166.3112248156299</c:v>
                </c:pt>
                <c:pt idx="3256">
                  <c:v>3164.5919404265101</c:v>
                </c:pt>
                <c:pt idx="3257">
                  <c:v>3162.8721818215599</c:v>
                </c:pt>
                <c:pt idx="3258">
                  <c:v>3161.1519504499302</c:v>
                </c:pt>
                <c:pt idx="3259">
                  <c:v>3159.4312477619501</c:v>
                </c:pt>
                <c:pt idx="3260">
                  <c:v>3157.7100752091101</c:v>
                </c:pt>
                <c:pt idx="3261">
                  <c:v>3155.98843424404</c:v>
                </c:pt>
                <c:pt idx="3262">
                  <c:v>3154.26632632052</c:v>
                </c:pt>
                <c:pt idx="3263">
                  <c:v>3152.5437528934799</c:v>
                </c:pt>
                <c:pt idx="3264">
                  <c:v>3150.8207154189599</c:v>
                </c:pt>
                <c:pt idx="3265">
                  <c:v>3149.0972153541802</c:v>
                </c:pt>
                <c:pt idx="3266">
                  <c:v>3147.37325415745</c:v>
                </c:pt>
                <c:pt idx="3267">
                  <c:v>3145.64883328823</c:v>
                </c:pt>
                <c:pt idx="3268">
                  <c:v>3143.92395420708</c:v>
                </c:pt>
                <c:pt idx="3269">
                  <c:v>3142.1986183757099</c:v>
                </c:pt>
                <c:pt idx="3270">
                  <c:v>3140.4728272569</c:v>
                </c:pt>
                <c:pt idx="3271">
                  <c:v>3138.7465823145799</c:v>
                </c:pt>
                <c:pt idx="3272">
                  <c:v>3137.0198850137499</c:v>
                </c:pt>
                <c:pt idx="3273">
                  <c:v>3135.2927368205301</c:v>
                </c:pt>
                <c:pt idx="3274">
                  <c:v>3133.56513920213</c:v>
                </c:pt>
                <c:pt idx="3275">
                  <c:v>3131.8370936268502</c:v>
                </c:pt>
                <c:pt idx="3276">
                  <c:v>3130.1086015640799</c:v>
                </c:pt>
                <c:pt idx="3277">
                  <c:v>3128.3796644842801</c:v>
                </c:pt>
                <c:pt idx="3278">
                  <c:v>3126.65028385901</c:v>
                </c:pt>
                <c:pt idx="3279">
                  <c:v>3124.9204611608902</c:v>
                </c:pt>
                <c:pt idx="3280">
                  <c:v>3123.1901978636101</c:v>
                </c:pt>
                <c:pt idx="3281">
                  <c:v>3121.4594954419199</c:v>
                </c:pt>
                <c:pt idx="3282">
                  <c:v>3119.7283553716302</c:v>
                </c:pt>
                <c:pt idx="3283">
                  <c:v>3117.9967791296299</c:v>
                </c:pt>
                <c:pt idx="3284">
                  <c:v>3116.2647681938302</c:v>
                </c:pt>
                <c:pt idx="3285">
                  <c:v>3114.5323240432099</c:v>
                </c:pt>
                <c:pt idx="3286">
                  <c:v>3112.7994481577698</c:v>
                </c:pt>
                <c:pt idx="3287">
                  <c:v>3111.0661420185802</c:v>
                </c:pt>
                <c:pt idx="3288">
                  <c:v>3109.33240710771</c:v>
                </c:pt>
                <c:pt idx="3289">
                  <c:v>3107.5982449082799</c:v>
                </c:pt>
                <c:pt idx="3290">
                  <c:v>3105.8636569044302</c:v>
                </c:pt>
                <c:pt idx="3291">
                  <c:v>3104.1286445813198</c:v>
                </c:pt>
                <c:pt idx="3292">
                  <c:v>3102.39320942513</c:v>
                </c:pt>
                <c:pt idx="3293">
                  <c:v>3100.65735292305</c:v>
                </c:pt>
                <c:pt idx="3294">
                  <c:v>3098.9210765632702</c:v>
                </c:pt>
                <c:pt idx="3295">
                  <c:v>3097.1843818349898</c:v>
                </c:pt>
                <c:pt idx="3296">
                  <c:v>3095.4472702284202</c:v>
                </c:pt>
                <c:pt idx="3297">
                  <c:v>3093.70974323473</c:v>
                </c:pt>
                <c:pt idx="3298">
                  <c:v>3091.9718023461101</c:v>
                </c:pt>
                <c:pt idx="3299">
                  <c:v>3090.23344905572</c:v>
                </c:pt>
                <c:pt idx="3300">
                  <c:v>3088.4946848577201</c:v>
                </c:pt>
                <c:pt idx="3301">
                  <c:v>3086.7555112472101</c:v>
                </c:pt>
                <c:pt idx="3302">
                  <c:v>3085.0159297202899</c:v>
                </c:pt>
                <c:pt idx="3303">
                  <c:v>3083.2759417740299</c:v>
                </c:pt>
                <c:pt idx="3304">
                  <c:v>3081.53554890643</c:v>
                </c:pt>
                <c:pt idx="3305">
                  <c:v>3079.7947526164799</c:v>
                </c:pt>
                <c:pt idx="3306">
                  <c:v>3078.0535544041099</c:v>
                </c:pt>
                <c:pt idx="3307">
                  <c:v>3076.3119557701998</c:v>
                </c:pt>
                <c:pt idx="3308">
                  <c:v>3074.5699582165698</c:v>
                </c:pt>
                <c:pt idx="3309">
                  <c:v>3072.8275632459899</c:v>
                </c:pt>
                <c:pt idx="3310">
                  <c:v>3071.08477236215</c:v>
                </c:pt>
                <c:pt idx="3311">
                  <c:v>3069.3415870696799</c:v>
                </c:pt>
                <c:pt idx="3312">
                  <c:v>3067.5980088741399</c:v>
                </c:pt>
                <c:pt idx="3313">
                  <c:v>3065.854039282</c:v>
                </c:pt>
                <c:pt idx="3314">
                  <c:v>3064.1096798006502</c:v>
                </c:pt>
                <c:pt idx="3315">
                  <c:v>3062.3649319383899</c:v>
                </c:pt>
                <c:pt idx="3316">
                  <c:v>3060.6197972044401</c:v>
                </c:pt>
                <c:pt idx="3317">
                  <c:v>3058.8742771089001</c:v>
                </c:pt>
                <c:pt idx="3318">
                  <c:v>3057.12837316279</c:v>
                </c:pt>
                <c:pt idx="3319">
                  <c:v>3055.3820868780199</c:v>
                </c:pt>
                <c:pt idx="3320">
                  <c:v>3053.63541976736</c:v>
                </c:pt>
                <c:pt idx="3321">
                  <c:v>3051.88837334451</c:v>
                </c:pt>
                <c:pt idx="3322">
                  <c:v>3050.1409491240202</c:v>
                </c:pt>
                <c:pt idx="3323">
                  <c:v>3048.39314862131</c:v>
                </c:pt>
                <c:pt idx="3324">
                  <c:v>3046.6449733527002</c:v>
                </c:pt>
                <c:pt idx="3325">
                  <c:v>3044.89642483534</c:v>
                </c:pt>
                <c:pt idx="3326">
                  <c:v>3043.1475045872598</c:v>
                </c:pt>
                <c:pt idx="3327">
                  <c:v>3041.39821412734</c:v>
                </c:pt>
                <c:pt idx="3328">
                  <c:v>3039.6485549753302</c:v>
                </c:pt>
                <c:pt idx="3329">
                  <c:v>3037.8985286518</c:v>
                </c:pt>
                <c:pt idx="3330">
                  <c:v>3036.14813667817</c:v>
                </c:pt>
                <c:pt idx="3331">
                  <c:v>3034.39738057671</c:v>
                </c:pt>
                <c:pt idx="3332">
                  <c:v>3032.6462618705</c:v>
                </c:pt>
                <c:pt idx="3333">
                  <c:v>3030.8947820834701</c:v>
                </c:pt>
                <c:pt idx="3334">
                  <c:v>3029.14294274036</c:v>
                </c:pt>
                <c:pt idx="3335">
                  <c:v>3027.3907453667398</c:v>
                </c:pt>
                <c:pt idx="3336">
                  <c:v>3025.6381914889698</c:v>
                </c:pt>
                <c:pt idx="3337">
                  <c:v>3023.88528263424</c:v>
                </c:pt>
                <c:pt idx="3338">
                  <c:v>3022.1320203305499</c:v>
                </c:pt>
                <c:pt idx="3339">
                  <c:v>3020.3784061066699</c:v>
                </c:pt>
                <c:pt idx="3340">
                  <c:v>3018.6244414921998</c:v>
                </c:pt>
                <c:pt idx="3341">
                  <c:v>3016.8701280174901</c:v>
                </c:pt>
                <c:pt idx="3342">
                  <c:v>3015.11546721372</c:v>
                </c:pt>
                <c:pt idx="3343">
                  <c:v>3013.3604606128101</c:v>
                </c:pt>
                <c:pt idx="3344">
                  <c:v>3011.6051097474701</c:v>
                </c:pt>
                <c:pt idx="3345">
                  <c:v>3009.8494161511999</c:v>
                </c:pt>
                <c:pt idx="3346">
                  <c:v>3008.0933813582401</c:v>
                </c:pt>
                <c:pt idx="3347">
                  <c:v>3006.3370069036</c:v>
                </c:pt>
                <c:pt idx="3348">
                  <c:v>3004.5802943230401</c:v>
                </c:pt>
                <c:pt idx="3349">
                  <c:v>3002.8232451530798</c:v>
                </c:pt>
                <c:pt idx="3350">
                  <c:v>3001.0658609309899</c:v>
                </c:pt>
                <c:pt idx="3351">
                  <c:v>2999.3081431947599</c:v>
                </c:pt>
                <c:pt idx="3352">
                  <c:v>2997.5500934831498</c:v>
                </c:pt>
                <c:pt idx="3353">
                  <c:v>2995.79171333561</c:v>
                </c:pt>
                <c:pt idx="3354">
                  <c:v>2994.0330042923702</c:v>
                </c:pt>
                <c:pt idx="3355">
                  <c:v>2992.2739678943299</c:v>
                </c:pt>
                <c:pt idx="3356">
                  <c:v>2990.51460568313</c:v>
                </c:pt>
                <c:pt idx="3357">
                  <c:v>2988.7549192011302</c:v>
                </c:pt>
                <c:pt idx="3358">
                  <c:v>2986.9949099914002</c:v>
                </c:pt>
                <c:pt idx="3359">
                  <c:v>2985.2345795976798</c:v>
                </c:pt>
                <c:pt idx="3360">
                  <c:v>2983.4739295644299</c:v>
                </c:pt>
                <c:pt idx="3361">
                  <c:v>2981.71296143682</c:v>
                </c:pt>
                <c:pt idx="3362">
                  <c:v>2979.9516767606901</c:v>
                </c:pt>
                <c:pt idx="3363">
                  <c:v>2978.19007708254</c:v>
                </c:pt>
                <c:pt idx="3364">
                  <c:v>2976.4281639495998</c:v>
                </c:pt>
                <c:pt idx="3365">
                  <c:v>2974.6659389097199</c:v>
                </c:pt>
                <c:pt idx="3366">
                  <c:v>2972.9034035114501</c:v>
                </c:pt>
                <c:pt idx="3367">
                  <c:v>2971.1405593039999</c:v>
                </c:pt>
                <c:pt idx="3368">
                  <c:v>2969.3774078372198</c:v>
                </c:pt>
                <c:pt idx="3369">
                  <c:v>2967.61395066164</c:v>
                </c:pt>
                <c:pt idx="3370">
                  <c:v>2965.8501893284201</c:v>
                </c:pt>
                <c:pt idx="3371">
                  <c:v>2964.08612538937</c:v>
                </c:pt>
                <c:pt idx="3372">
                  <c:v>2962.3217603969301</c:v>
                </c:pt>
                <c:pt idx="3373">
                  <c:v>2960.5570959041802</c:v>
                </c:pt>
                <c:pt idx="3374">
                  <c:v>2958.7921334648299</c:v>
                </c:pt>
                <c:pt idx="3375">
                  <c:v>2957.0268746331999</c:v>
                </c:pt>
                <c:pt idx="3376">
                  <c:v>2955.26132096425</c:v>
                </c:pt>
                <c:pt idx="3377">
                  <c:v>2953.4954740135399</c:v>
                </c:pt>
                <c:pt idx="3378">
                  <c:v>2951.7293353372302</c:v>
                </c:pt>
                <c:pt idx="3379">
                  <c:v>2949.96290649209</c:v>
                </c:pt>
                <c:pt idx="3380">
                  <c:v>2948.1961890355101</c:v>
                </c:pt>
                <c:pt idx="3381">
                  <c:v>2946.4291845254402</c:v>
                </c:pt>
                <c:pt idx="3382">
                  <c:v>2944.66189452042</c:v>
                </c:pt>
                <c:pt idx="3383">
                  <c:v>2942.8943205795999</c:v>
                </c:pt>
                <c:pt idx="3384">
                  <c:v>2941.1264642626802</c:v>
                </c:pt>
                <c:pt idx="3385">
                  <c:v>2939.3583271299599</c:v>
                </c:pt>
                <c:pt idx="3386">
                  <c:v>2937.5899107422601</c:v>
                </c:pt>
                <c:pt idx="3387">
                  <c:v>2935.8212166610301</c:v>
                </c:pt>
                <c:pt idx="3388">
                  <c:v>2934.0522464482101</c:v>
                </c:pt>
                <c:pt idx="3389">
                  <c:v>2932.2830016663302</c:v>
                </c:pt>
                <c:pt idx="3390">
                  <c:v>2930.5134838784702</c:v>
                </c:pt>
                <c:pt idx="3391">
                  <c:v>2928.7436946482298</c:v>
                </c:pt>
                <c:pt idx="3392">
                  <c:v>2926.9736355397599</c:v>
                </c:pt>
                <c:pt idx="3393">
                  <c:v>2925.2033081177401</c:v>
                </c:pt>
                <c:pt idx="3394">
                  <c:v>2923.4327139473698</c:v>
                </c:pt>
                <c:pt idx="3395">
                  <c:v>2921.6618545943802</c:v>
                </c:pt>
                <c:pt idx="3396">
                  <c:v>2919.8907316250202</c:v>
                </c:pt>
                <c:pt idx="3397">
                  <c:v>2918.1193466060299</c:v>
                </c:pt>
                <c:pt idx="3398">
                  <c:v>2916.3477011046798</c:v>
                </c:pt>
                <c:pt idx="3399">
                  <c:v>2914.5757966887099</c:v>
                </c:pt>
                <c:pt idx="3400">
                  <c:v>2912.8036349263998</c:v>
                </c:pt>
                <c:pt idx="3401">
                  <c:v>2911.03121738647</c:v>
                </c:pt>
                <c:pt idx="3402">
                  <c:v>2909.2585456381698</c:v>
                </c:pt>
                <c:pt idx="3403">
                  <c:v>2907.48562125118</c:v>
                </c:pt>
                <c:pt idx="3404">
                  <c:v>2905.7124457957102</c:v>
                </c:pt>
                <c:pt idx="3405">
                  <c:v>2903.9390208424002</c:v>
                </c:pt>
                <c:pt idx="3406">
                  <c:v>2902.1653479623501</c:v>
                </c:pt>
                <c:pt idx="3407">
                  <c:v>2900.39142872716</c:v>
                </c:pt>
                <c:pt idx="3408">
                  <c:v>2898.6172647088301</c:v>
                </c:pt>
                <c:pt idx="3409">
                  <c:v>2896.84285747986</c:v>
                </c:pt>
                <c:pt idx="3410">
                  <c:v>2895.0682086131401</c:v>
                </c:pt>
                <c:pt idx="3411">
                  <c:v>2893.29331968203</c:v>
                </c:pt>
                <c:pt idx="3412">
                  <c:v>2891.5181922603301</c:v>
                </c:pt>
                <c:pt idx="3413">
                  <c:v>2889.7428279222399</c:v>
                </c:pt>
                <c:pt idx="3414">
                  <c:v>2887.9672282423899</c:v>
                </c:pt>
                <c:pt idx="3415">
                  <c:v>2886.1913947958301</c:v>
                </c:pt>
                <c:pt idx="3416">
                  <c:v>2884.4153291580301</c:v>
                </c:pt>
                <c:pt idx="3417">
                  <c:v>2882.63903290484</c:v>
                </c:pt>
                <c:pt idx="3418">
                  <c:v>2880.86250761253</c:v>
                </c:pt>
                <c:pt idx="3419">
                  <c:v>2879.0857548577501</c:v>
                </c:pt>
                <c:pt idx="3420">
                  <c:v>2877.3087762175601</c:v>
                </c:pt>
                <c:pt idx="3421">
                  <c:v>2875.5315732693898</c:v>
                </c:pt>
                <c:pt idx="3422">
                  <c:v>2873.7541475910298</c:v>
                </c:pt>
                <c:pt idx="3423">
                  <c:v>2871.9765007606902</c:v>
                </c:pt>
                <c:pt idx="3424">
                  <c:v>2870.1986343568901</c:v>
                </c:pt>
                <c:pt idx="3425">
                  <c:v>2868.4205499585601</c:v>
                </c:pt>
                <c:pt idx="3426">
                  <c:v>2866.6422491449598</c:v>
                </c:pt>
                <c:pt idx="3427">
                  <c:v>2864.8637334957102</c:v>
                </c:pt>
                <c:pt idx="3428">
                  <c:v>2863.08500459077</c:v>
                </c:pt>
                <c:pt idx="3429">
                  <c:v>2861.30606401044</c:v>
                </c:pt>
                <c:pt idx="3430">
                  <c:v>2859.5269133353599</c:v>
                </c:pt>
                <c:pt idx="3431">
                  <c:v>2857.7475541465101</c:v>
                </c:pt>
                <c:pt idx="3432">
                  <c:v>2855.9679880251601</c:v>
                </c:pt>
                <c:pt idx="3433">
                  <c:v>2854.18821655293</c:v>
                </c:pt>
                <c:pt idx="3434">
                  <c:v>2852.4082413117299</c:v>
                </c:pt>
                <c:pt idx="3435">
                  <c:v>2850.6280638838002</c:v>
                </c:pt>
                <c:pt idx="3436">
                  <c:v>2848.8476858516501</c:v>
                </c:pt>
                <c:pt idx="3437">
                  <c:v>2847.06710879813</c:v>
                </c:pt>
                <c:pt idx="3438">
                  <c:v>2845.28633430633</c:v>
                </c:pt>
                <c:pt idx="3439">
                  <c:v>2843.5053639596599</c:v>
                </c:pt>
                <c:pt idx="3440">
                  <c:v>2841.7241993418002</c:v>
                </c:pt>
                <c:pt idx="3441">
                  <c:v>2839.9428420366899</c:v>
                </c:pt>
                <c:pt idx="3442">
                  <c:v>2838.1612936285601</c:v>
                </c:pt>
                <c:pt idx="3443">
                  <c:v>2836.3795557018898</c:v>
                </c:pt>
                <c:pt idx="3444">
                  <c:v>2834.5976298414098</c:v>
                </c:pt>
                <c:pt idx="3445">
                  <c:v>2832.8155176321102</c:v>
                </c:pt>
                <c:pt idx="3446">
                  <c:v>2831.0332206592302</c:v>
                </c:pt>
                <c:pt idx="3447">
                  <c:v>2829.2508156724002</c:v>
                </c:pt>
                <c:pt idx="3448">
                  <c:v>2827.46815452803</c:v>
                </c:pt>
                <c:pt idx="3449">
                  <c:v>2825.6853138162401</c:v>
                </c:pt>
                <c:pt idx="3450">
                  <c:v>2823.9022951235202</c:v>
                </c:pt>
                <c:pt idx="3451">
                  <c:v>2822.1191000367198</c:v>
                </c:pt>
                <c:pt idx="3452">
                  <c:v>2820.3357301430301</c:v>
                </c:pt>
                <c:pt idx="3453">
                  <c:v>2818.5521870299899</c:v>
                </c:pt>
                <c:pt idx="3454">
                  <c:v>2816.7684722854701</c:v>
                </c:pt>
                <c:pt idx="3455">
                  <c:v>2814.9845874977</c:v>
                </c:pt>
                <c:pt idx="3456">
                  <c:v>2813.2005342552102</c:v>
                </c:pt>
                <c:pt idx="3457">
                  <c:v>2811.4163141468598</c:v>
                </c:pt>
                <c:pt idx="3458">
                  <c:v>2809.6319287618498</c:v>
                </c:pt>
                <c:pt idx="3459">
                  <c:v>2807.8473796896601</c:v>
                </c:pt>
                <c:pt idx="3460">
                  <c:v>2806.06266852009</c:v>
                </c:pt>
                <c:pt idx="3461">
                  <c:v>2804.2777968432401</c:v>
                </c:pt>
                <c:pt idx="3462">
                  <c:v>2802.4927662495002</c:v>
                </c:pt>
                <c:pt idx="3463">
                  <c:v>2800.70757832956</c:v>
                </c:pt>
                <c:pt idx="3464">
                  <c:v>2798.92223467437</c:v>
                </c:pt>
                <c:pt idx="3465">
                  <c:v>2797.1367368751999</c:v>
                </c:pt>
                <c:pt idx="3466">
                  <c:v>2795.3510865235398</c:v>
                </c:pt>
                <c:pt idx="3467">
                  <c:v>2793.5652852111998</c:v>
                </c:pt>
                <c:pt idx="3468">
                  <c:v>2791.7793345301998</c:v>
                </c:pt>
                <c:pt idx="3469">
                  <c:v>2789.9932360728599</c:v>
                </c:pt>
                <c:pt idx="3470">
                  <c:v>2788.2069914317199</c:v>
                </c:pt>
                <c:pt idx="3471">
                  <c:v>2786.4206021995901</c:v>
                </c:pt>
                <c:pt idx="3472">
                  <c:v>2784.6340699694902</c:v>
                </c:pt>
                <c:pt idx="3473">
                  <c:v>2782.8473963347001</c:v>
                </c:pt>
                <c:pt idx="3474">
                  <c:v>2781.0605828887201</c:v>
                </c:pt>
                <c:pt idx="3475">
                  <c:v>2779.27363122526</c:v>
                </c:pt>
                <c:pt idx="3476">
                  <c:v>2777.4865429382799</c:v>
                </c:pt>
                <c:pt idx="3477">
                  <c:v>2775.69931962191</c:v>
                </c:pt>
                <c:pt idx="3478">
                  <c:v>2773.9119628705198</c:v>
                </c:pt>
                <c:pt idx="3479">
                  <c:v>2772.1244742786598</c:v>
                </c:pt>
                <c:pt idx="3480">
                  <c:v>2770.3368554410999</c:v>
                </c:pt>
                <c:pt idx="3481">
                  <c:v>2768.5491079527801</c:v>
                </c:pt>
                <c:pt idx="3482">
                  <c:v>2766.7612334088299</c:v>
                </c:pt>
                <c:pt idx="3483">
                  <c:v>2764.9732334045498</c:v>
                </c:pt>
                <c:pt idx="3484">
                  <c:v>2763.18510953545</c:v>
                </c:pt>
                <c:pt idx="3485">
                  <c:v>2761.3968633971599</c:v>
                </c:pt>
                <c:pt idx="3486">
                  <c:v>2759.6084965854998</c:v>
                </c:pt>
                <c:pt idx="3487">
                  <c:v>2757.82001069646</c:v>
                </c:pt>
                <c:pt idx="3488">
                  <c:v>2756.0314073261602</c:v>
                </c:pt>
                <c:pt idx="3489">
                  <c:v>2754.2426880708699</c:v>
                </c:pt>
                <c:pt idx="3490">
                  <c:v>2752.4538545270202</c:v>
                </c:pt>
                <c:pt idx="3491">
                  <c:v>2750.6649082911499</c:v>
                </c:pt>
                <c:pt idx="3492">
                  <c:v>2748.8758509599502</c:v>
                </c:pt>
                <c:pt idx="3493">
                  <c:v>2747.08668413024</c:v>
                </c:pt>
                <c:pt idx="3494">
                  <c:v>2745.2974093989501</c:v>
                </c:pt>
                <c:pt idx="3495">
                  <c:v>2743.50802836312</c:v>
                </c:pt>
                <c:pt idx="3496">
                  <c:v>2741.7185426199098</c:v>
                </c:pt>
                <c:pt idx="3497">
                  <c:v>2739.92895376659</c:v>
                </c:pt>
                <c:pt idx="3498">
                  <c:v>2738.1392634005201</c:v>
                </c:pt>
                <c:pt idx="3499">
                  <c:v>2736.3494731191499</c:v>
                </c:pt>
                <c:pt idx="3500">
                  <c:v>2734.5595845200301</c:v>
                </c:pt>
                <c:pt idx="3501">
                  <c:v>2732.7695992007798</c:v>
                </c:pt>
                <c:pt idx="3502">
                  <c:v>2730.9795187591299</c:v>
                </c:pt>
                <c:pt idx="3503">
                  <c:v>2729.1893447928401</c:v>
                </c:pt>
                <c:pt idx="3504">
                  <c:v>2727.3990788997598</c:v>
                </c:pt>
                <c:pt idx="3505">
                  <c:v>2725.60872267781</c:v>
                </c:pt>
                <c:pt idx="3506">
                  <c:v>2723.8182777249599</c:v>
                </c:pt>
                <c:pt idx="3507">
                  <c:v>2722.02774563922</c:v>
                </c:pt>
                <c:pt idx="3508">
                  <c:v>2720.2371280186599</c:v>
                </c:pt>
                <c:pt idx="3509">
                  <c:v>2718.4464264613898</c:v>
                </c:pt>
                <c:pt idx="3510">
                  <c:v>2716.6556425655599</c:v>
                </c:pt>
                <c:pt idx="3511">
                  <c:v>2714.8647779293401</c:v>
                </c:pt>
                <c:pt idx="3512">
                  <c:v>2713.07383415094</c:v>
                </c:pt>
                <c:pt idx="3513">
                  <c:v>2711.2828128285801</c:v>
                </c:pt>
                <c:pt idx="3514">
                  <c:v>2709.4917155604999</c:v>
                </c:pt>
                <c:pt idx="3515">
                  <c:v>2707.7005439449499</c:v>
                </c:pt>
                <c:pt idx="3516">
                  <c:v>2705.9092995801898</c:v>
                </c:pt>
                <c:pt idx="3517">
                  <c:v>2704.11798406446</c:v>
                </c:pt>
                <c:pt idx="3518">
                  <c:v>2702.32659899602</c:v>
                </c:pt>
                <c:pt idx="3519">
                  <c:v>2700.5351459731201</c:v>
                </c:pt>
                <c:pt idx="3520">
                  <c:v>2698.74362659396</c:v>
                </c:pt>
                <c:pt idx="3521">
                  <c:v>2696.95204245677</c:v>
                </c:pt>
                <c:pt idx="3522">
                  <c:v>2695.1603951597099</c:v>
                </c:pt>
                <c:pt idx="3523">
                  <c:v>2693.3686863009302</c:v>
                </c:pt>
                <c:pt idx="3524">
                  <c:v>2691.5769174785501</c:v>
                </c:pt>
                <c:pt idx="3525">
                  <c:v>2689.7850902906298</c:v>
                </c:pt>
                <c:pt idx="3526">
                  <c:v>2687.9932063352098</c:v>
                </c:pt>
                <c:pt idx="3527">
                  <c:v>2686.2012672102501</c:v>
                </c:pt>
                <c:pt idx="3528">
                  <c:v>2684.40927451366</c:v>
                </c:pt>
                <c:pt idx="3529">
                  <c:v>2682.6172298433098</c:v>
                </c:pt>
                <c:pt idx="3530">
                  <c:v>2680.8251347969799</c:v>
                </c:pt>
                <c:pt idx="3531">
                  <c:v>2679.03299097238</c:v>
                </c:pt>
                <c:pt idx="3532">
                  <c:v>2677.24079996717</c:v>
                </c:pt>
                <c:pt idx="3533">
                  <c:v>2675.44856337888</c:v>
                </c:pt>
                <c:pt idx="3534">
                  <c:v>2673.6562828050101</c:v>
                </c:pt>
                <c:pt idx="3535">
                  <c:v>2671.8639598429099</c:v>
                </c:pt>
                <c:pt idx="3536">
                  <c:v>2670.0715960898801</c:v>
                </c:pt>
                <c:pt idx="3537">
                  <c:v>2668.2791931431002</c:v>
                </c:pt>
                <c:pt idx="3538">
                  <c:v>2666.4867525996201</c:v>
                </c:pt>
                <c:pt idx="3539">
                  <c:v>2664.6942760564302</c:v>
                </c:pt>
                <c:pt idx="3540">
                  <c:v>2662.90176511035</c:v>
                </c:pt>
                <c:pt idx="3541">
                  <c:v>2661.1092213581001</c:v>
                </c:pt>
                <c:pt idx="3542">
                  <c:v>2659.3166463962898</c:v>
                </c:pt>
                <c:pt idx="3543">
                  <c:v>2657.5240418213598</c:v>
                </c:pt>
                <c:pt idx="3544">
                  <c:v>2655.7314092296401</c:v>
                </c:pt>
                <c:pt idx="3545">
                  <c:v>2653.9387502173099</c:v>
                </c:pt>
                <c:pt idx="3546">
                  <c:v>2652.1460663804</c:v>
                </c:pt>
                <c:pt idx="3547">
                  <c:v>2650.3533593147899</c:v>
                </c:pt>
                <c:pt idx="3548">
                  <c:v>2648.5606306161999</c:v>
                </c:pt>
                <c:pt idx="3549">
                  <c:v>2646.7678818802001</c:v>
                </c:pt>
                <c:pt idx="3550">
                  <c:v>2644.9751147021698</c:v>
                </c:pt>
                <c:pt idx="3551">
                  <c:v>2643.1823306773299</c:v>
                </c:pt>
                <c:pt idx="3552">
                  <c:v>2641.38953140072</c:v>
                </c:pt>
                <c:pt idx="3553">
                  <c:v>2639.5967184672099</c:v>
                </c:pt>
                <c:pt idx="3554">
                  <c:v>2637.80389347146</c:v>
                </c:pt>
                <c:pt idx="3555">
                  <c:v>2636.0110580079499</c:v>
                </c:pt>
                <c:pt idx="3556">
                  <c:v>2634.2182136709698</c:v>
                </c:pt>
                <c:pt idx="3557">
                  <c:v>2632.4253620545901</c:v>
                </c:pt>
                <c:pt idx="3558">
                  <c:v>2630.6325047526898</c:v>
                </c:pt>
                <c:pt idx="3559">
                  <c:v>2628.8396433589201</c:v>
                </c:pt>
                <c:pt idx="3560">
                  <c:v>2627.0467794667202</c:v>
                </c:pt>
                <c:pt idx="3561">
                  <c:v>2625.2539146693298</c:v>
                </c:pt>
                <c:pt idx="3562">
                  <c:v>2623.4610505597302</c:v>
                </c:pt>
                <c:pt idx="3563">
                  <c:v>2621.66818873067</c:v>
                </c:pt>
                <c:pt idx="3564">
                  <c:v>2619.8753307746902</c:v>
                </c:pt>
                <c:pt idx="3565">
                  <c:v>2618.08247828407</c:v>
                </c:pt>
                <c:pt idx="3566">
                  <c:v>2616.28963285084</c:v>
                </c:pt>
                <c:pt idx="3567">
                  <c:v>2614.49679606679</c:v>
                </c:pt>
                <c:pt idx="3568">
                  <c:v>2612.7039695234398</c:v>
                </c:pt>
                <c:pt idx="3569">
                  <c:v>2610.91115481205</c:v>
                </c:pt>
                <c:pt idx="3570">
                  <c:v>2609.1183535236401</c:v>
                </c:pt>
                <c:pt idx="3571">
                  <c:v>2607.3255672489099</c:v>
                </c:pt>
                <c:pt idx="3572">
                  <c:v>2605.5327975783298</c:v>
                </c:pt>
                <c:pt idx="3573">
                  <c:v>2603.7400461020702</c:v>
                </c:pt>
                <c:pt idx="3574">
                  <c:v>2601.9473144100102</c:v>
                </c:pt>
                <c:pt idx="3575">
                  <c:v>2600.1546040917401</c:v>
                </c:pt>
                <c:pt idx="3576">
                  <c:v>2598.36191673656</c:v>
                </c:pt>
                <c:pt idx="3577">
                  <c:v>2596.56925393347</c:v>
                </c:pt>
                <c:pt idx="3578">
                  <c:v>2594.7766172711599</c:v>
                </c:pt>
                <c:pt idx="3579">
                  <c:v>2592.98400833801</c:v>
                </c:pt>
                <c:pt idx="3580">
                  <c:v>2591.1914287220902</c:v>
                </c:pt>
                <c:pt idx="3581">
                  <c:v>2589.3988800111401</c:v>
                </c:pt>
                <c:pt idx="3582">
                  <c:v>2587.6063637925899</c:v>
                </c:pt>
                <c:pt idx="3583">
                  <c:v>2585.8138816535302</c:v>
                </c:pt>
                <c:pt idx="3584">
                  <c:v>2584.0214351807199</c:v>
                </c:pt>
                <c:pt idx="3585">
                  <c:v>2582.2290259605702</c:v>
                </c:pt>
                <c:pt idx="3586">
                  <c:v>2580.4366555791498</c:v>
                </c:pt>
                <c:pt idx="3587">
                  <c:v>2578.6443256222001</c:v>
                </c:pt>
                <c:pt idx="3588">
                  <c:v>2576.8520376750898</c:v>
                </c:pt>
                <c:pt idx="3589">
                  <c:v>2575.05979332282</c:v>
                </c:pt>
                <c:pt idx="3590">
                  <c:v>2573.2675941500602</c:v>
                </c:pt>
                <c:pt idx="3591">
                  <c:v>2571.47544174107</c:v>
                </c:pt>
                <c:pt idx="3592">
                  <c:v>2569.6833376797699</c:v>
                </c:pt>
                <c:pt idx="3593">
                  <c:v>2567.8912835496899</c:v>
                </c:pt>
                <c:pt idx="3594">
                  <c:v>2566.09928093398</c:v>
                </c:pt>
                <c:pt idx="3595">
                  <c:v>2564.3073314153999</c:v>
                </c:pt>
                <c:pt idx="3596">
                  <c:v>2562.5154365763201</c:v>
                </c:pt>
                <c:pt idx="3597">
                  <c:v>2560.7235979987099</c:v>
                </c:pt>
                <c:pt idx="3598">
                  <c:v>2558.9318172641401</c:v>
                </c:pt>
                <c:pt idx="3599">
                  <c:v>2557.14009595378</c:v>
                </c:pt>
                <c:pt idx="3600">
                  <c:v>2555.34843564838</c:v>
                </c:pt>
                <c:pt idx="3601">
                  <c:v>2553.55683792829</c:v>
                </c:pt>
                <c:pt idx="3602">
                  <c:v>2551.7653043733999</c:v>
                </c:pt>
                <c:pt idx="3603">
                  <c:v>2549.9738365632302</c:v>
                </c:pt>
                <c:pt idx="3604">
                  <c:v>2548.1824360768301</c:v>
                </c:pt>
                <c:pt idx="3605">
                  <c:v>2546.39110449283</c:v>
                </c:pt>
                <c:pt idx="3606">
                  <c:v>2544.5998433894101</c:v>
                </c:pt>
                <c:pt idx="3607">
                  <c:v>2542.8086543443201</c:v>
                </c:pt>
                <c:pt idx="3608">
                  <c:v>2541.0175389348601</c:v>
                </c:pt>
                <c:pt idx="3609">
                  <c:v>2539.2264987378599</c:v>
                </c:pt>
                <c:pt idx="3610">
                  <c:v>2537.4355353297201</c:v>
                </c:pt>
                <c:pt idx="3611">
                  <c:v>2535.64465028634</c:v>
                </c:pt>
                <c:pt idx="3612">
                  <c:v>2533.8538451831901</c:v>
                </c:pt>
                <c:pt idx="3613">
                  <c:v>2532.0631215952399</c:v>
                </c:pt>
                <c:pt idx="3614">
                  <c:v>2530.2724810969898</c:v>
                </c:pt>
                <c:pt idx="3615">
                  <c:v>2528.4819252624702</c:v>
                </c:pt>
                <c:pt idx="3616">
                  <c:v>2526.69145566521</c:v>
                </c:pt>
                <c:pt idx="3617">
                  <c:v>2524.9010738782499</c:v>
                </c:pt>
                <c:pt idx="3618">
                  <c:v>2523.1107814741499</c:v>
                </c:pt>
                <c:pt idx="3619">
                  <c:v>2521.3205800249398</c:v>
                </c:pt>
                <c:pt idx="3620">
                  <c:v>2519.5304711021799</c:v>
                </c:pt>
                <c:pt idx="3621">
                  <c:v>2517.7404562769002</c:v>
                </c:pt>
                <c:pt idx="3622">
                  <c:v>2515.9505371196001</c:v>
                </c:pt>
                <c:pt idx="3623">
                  <c:v>2514.1607152003098</c:v>
                </c:pt>
                <c:pt idx="3624">
                  <c:v>2512.3709920884698</c:v>
                </c:pt>
                <c:pt idx="3625">
                  <c:v>2510.5813693530599</c:v>
                </c:pt>
                <c:pt idx="3626">
                  <c:v>2508.79184856248</c:v>
                </c:pt>
                <c:pt idx="3627">
                  <c:v>2507.0024312845999</c:v>
                </c:pt>
                <c:pt idx="3628">
                  <c:v>2505.2131190867699</c:v>
                </c:pt>
                <c:pt idx="3629">
                  <c:v>2503.4239135357702</c:v>
                </c:pt>
                <c:pt idx="3630">
                  <c:v>2501.6348161978299</c:v>
                </c:pt>
                <c:pt idx="3631">
                  <c:v>2499.8458286386399</c:v>
                </c:pt>
                <c:pt idx="3632">
                  <c:v>2498.0569524233301</c:v>
                </c:pt>
                <c:pt idx="3633">
                  <c:v>2496.2681891164302</c:v>
                </c:pt>
                <c:pt idx="3634">
                  <c:v>2494.47954028195</c:v>
                </c:pt>
                <c:pt idx="3635">
                  <c:v>2492.6910074832899</c:v>
                </c:pt>
                <c:pt idx="3636">
                  <c:v>2490.9025922832702</c:v>
                </c:pt>
                <c:pt idx="3637">
                  <c:v>2489.11429624416</c:v>
                </c:pt>
                <c:pt idx="3638">
                  <c:v>2487.3261209276102</c:v>
                </c:pt>
                <c:pt idx="3639">
                  <c:v>2485.5380678946999</c:v>
                </c:pt>
                <c:pt idx="3640">
                  <c:v>2483.7501387058801</c:v>
                </c:pt>
                <c:pt idx="3641">
                  <c:v>2481.9623349210301</c:v>
                </c:pt>
                <c:pt idx="3642">
                  <c:v>2480.17465809941</c:v>
                </c:pt>
                <c:pt idx="3643">
                  <c:v>2478.3871097996798</c:v>
                </c:pt>
                <c:pt idx="3644">
                  <c:v>2476.5996915798701</c:v>
                </c:pt>
                <c:pt idx="3645">
                  <c:v>2474.8124049973999</c:v>
                </c:pt>
                <c:pt idx="3646">
                  <c:v>2473.02525160905</c:v>
                </c:pt>
                <c:pt idx="3647">
                  <c:v>2471.2382329710099</c:v>
                </c:pt>
                <c:pt idx="3648">
                  <c:v>2469.4513506387798</c:v>
                </c:pt>
                <c:pt idx="3649">
                  <c:v>2467.66460616727</c:v>
                </c:pt>
                <c:pt idx="3650">
                  <c:v>2465.8780011107201</c:v>
                </c:pt>
                <c:pt idx="3651">
                  <c:v>2464.0915370227499</c:v>
                </c:pt>
                <c:pt idx="3652">
                  <c:v>2462.3052154562902</c:v>
                </c:pt>
                <c:pt idx="3653">
                  <c:v>2460.5190379636401</c:v>
                </c:pt>
                <c:pt idx="3654">
                  <c:v>2458.73300609644</c:v>
                </c:pt>
                <c:pt idx="3655">
                  <c:v>2456.9471214056598</c:v>
                </c:pt>
                <c:pt idx="3656">
                  <c:v>2455.1613854416</c:v>
                </c:pt>
                <c:pt idx="3657">
                  <c:v>2453.3757997538801</c:v>
                </c:pt>
                <c:pt idx="3658">
                  <c:v>2451.5903658914499</c:v>
                </c:pt>
                <c:pt idx="3659">
                  <c:v>2449.8050854025701</c:v>
                </c:pt>
                <c:pt idx="3660">
                  <c:v>2448.0199598348299</c:v>
                </c:pt>
                <c:pt idx="3661">
                  <c:v>2446.2349907351099</c:v>
                </c:pt>
                <c:pt idx="3662">
                  <c:v>2444.4501796496002</c:v>
                </c:pt>
                <c:pt idx="3663">
                  <c:v>2442.66552812379</c:v>
                </c:pt>
                <c:pt idx="3664">
                  <c:v>2440.8810377024602</c:v>
                </c:pt>
                <c:pt idx="3665">
                  <c:v>2439.0967099296799</c:v>
                </c:pt>
                <c:pt idx="3666">
                  <c:v>2437.31254634882</c:v>
                </c:pt>
                <c:pt idx="3667">
                  <c:v>2435.5285485025202</c:v>
                </c:pt>
                <c:pt idx="3668">
                  <c:v>2433.7447179327</c:v>
                </c:pt>
                <c:pt idx="3669">
                  <c:v>2431.9610561805398</c:v>
                </c:pt>
                <c:pt idx="3670">
                  <c:v>2430.1775647865102</c:v>
                </c:pt>
                <c:pt idx="3671">
                  <c:v>2428.3942452903402</c:v>
                </c:pt>
                <c:pt idx="3672">
                  <c:v>2426.611099231</c:v>
                </c:pt>
                <c:pt idx="3673">
                  <c:v>2424.8281281467398</c:v>
                </c:pt>
                <c:pt idx="3674">
                  <c:v>2423.0453335750499</c:v>
                </c:pt>
                <c:pt idx="3675">
                  <c:v>2421.2627170526598</c:v>
                </c:pt>
                <c:pt idx="3676">
                  <c:v>2419.4802801155402</c:v>
                </c:pt>
                <c:pt idx="3677">
                  <c:v>2417.6980242989198</c:v>
                </c:pt>
                <c:pt idx="3678">
                  <c:v>2415.91595113725</c:v>
                </c:pt>
                <c:pt idx="3679">
                  <c:v>2414.1340621641998</c:v>
                </c:pt>
                <c:pt idx="3680">
                  <c:v>2412.3523589126698</c:v>
                </c:pt>
                <c:pt idx="3681">
                  <c:v>2410.5708429147899</c:v>
                </c:pt>
                <c:pt idx="3682">
                  <c:v>2408.7895157018902</c:v>
                </c:pt>
                <c:pt idx="3683">
                  <c:v>2407.0083788045299</c:v>
                </c:pt>
                <c:pt idx="3684">
                  <c:v>2405.22743375246</c:v>
                </c:pt>
                <c:pt idx="3685">
                  <c:v>2403.4466820746502</c:v>
                </c:pt>
                <c:pt idx="3686">
                  <c:v>2401.6661252992499</c:v>
                </c:pt>
                <c:pt idx="3687">
                  <c:v>2399.8857649536099</c:v>
                </c:pt>
                <c:pt idx="3688">
                  <c:v>2398.1056025642702</c:v>
                </c:pt>
                <c:pt idx="3689">
                  <c:v>2396.32563965697</c:v>
                </c:pt>
                <c:pt idx="3690">
                  <c:v>2394.54587775662</c:v>
                </c:pt>
                <c:pt idx="3691">
                  <c:v>2392.7663183872901</c:v>
                </c:pt>
                <c:pt idx="3692">
                  <c:v>2390.9869630722501</c:v>
                </c:pt>
                <c:pt idx="3693">
                  <c:v>2389.2078133339301</c:v>
                </c:pt>
                <c:pt idx="3694">
                  <c:v>2387.4288706939201</c:v>
                </c:pt>
                <c:pt idx="3695">
                  <c:v>2385.6501366729699</c:v>
                </c:pt>
                <c:pt idx="3696">
                  <c:v>2383.8716127909802</c:v>
                </c:pt>
                <c:pt idx="3697">
                  <c:v>2382.0933005670199</c:v>
                </c:pt>
                <c:pt idx="3698">
                  <c:v>2380.31520151929</c:v>
                </c:pt>
                <c:pt idx="3699">
                  <c:v>2378.5373171651299</c:v>
                </c:pt>
                <c:pt idx="3700">
                  <c:v>2376.7596490210399</c:v>
                </c:pt>
                <c:pt idx="3701">
                  <c:v>2374.98219860263</c:v>
                </c:pt>
                <c:pt idx="3702">
                  <c:v>2373.20496742466</c:v>
                </c:pt>
                <c:pt idx="3703">
                  <c:v>2371.4279570009999</c:v>
                </c:pt>
                <c:pt idx="3704">
                  <c:v>2369.6511688446499</c:v>
                </c:pt>
                <c:pt idx="3705">
                  <c:v>2367.87460446773</c:v>
                </c:pt>
                <c:pt idx="3706">
                  <c:v>2366.0982653814599</c:v>
                </c:pt>
                <c:pt idx="3707">
                  <c:v>2364.32215309618</c:v>
                </c:pt>
                <c:pt idx="3708">
                  <c:v>2362.5462691213302</c:v>
                </c:pt>
                <c:pt idx="3709">
                  <c:v>2360.77061496546</c:v>
                </c:pt>
                <c:pt idx="3710">
                  <c:v>2358.9951921361999</c:v>
                </c:pt>
                <c:pt idx="3711">
                  <c:v>2357.22000214029</c:v>
                </c:pt>
                <c:pt idx="3712">
                  <c:v>2355.44504648355</c:v>
                </c:pt>
                <c:pt idx="3713">
                  <c:v>2353.6703266708701</c:v>
                </c:pt>
                <c:pt idx="3714">
                  <c:v>2351.8958442062399</c:v>
                </c:pt>
                <c:pt idx="3715">
                  <c:v>2350.1216005927199</c:v>
                </c:pt>
                <c:pt idx="3716">
                  <c:v>2348.3475973324298</c:v>
                </c:pt>
                <c:pt idx="3717">
                  <c:v>2346.5738359265802</c:v>
                </c:pt>
                <c:pt idx="3718">
                  <c:v>2344.8003178754102</c:v>
                </c:pt>
                <c:pt idx="3719">
                  <c:v>2343.0270446782602</c:v>
                </c:pt>
                <c:pt idx="3720">
                  <c:v>2341.2540178334798</c:v>
                </c:pt>
                <c:pt idx="3721">
                  <c:v>2339.4812388385099</c:v>
                </c:pt>
                <c:pt idx="3722">
                  <c:v>2337.7087091898102</c:v>
                </c:pt>
                <c:pt idx="3723">
                  <c:v>2335.9364303828902</c:v>
                </c:pt>
                <c:pt idx="3724">
                  <c:v>2334.1644039123098</c:v>
                </c:pt>
                <c:pt idx="3725">
                  <c:v>2332.3926312716499</c:v>
                </c:pt>
                <c:pt idx="3726">
                  <c:v>2330.6211139535098</c:v>
                </c:pt>
                <c:pt idx="3727">
                  <c:v>2328.8498534495502</c:v>
                </c:pt>
                <c:pt idx="3728">
                  <c:v>2327.07885125041</c:v>
                </c:pt>
                <c:pt idx="3729">
                  <c:v>2325.3081088457802</c:v>
                </c:pt>
                <c:pt idx="3730">
                  <c:v>2323.5376277243599</c:v>
                </c:pt>
                <c:pt idx="3731">
                  <c:v>2321.7674093738401</c:v>
                </c:pt>
                <c:pt idx="3732">
                  <c:v>2319.9974552809299</c:v>
                </c:pt>
                <c:pt idx="3733">
                  <c:v>2318.2277669313298</c:v>
                </c:pt>
                <c:pt idx="3734">
                  <c:v>2316.45834580976</c:v>
                </c:pt>
                <c:pt idx="3735">
                  <c:v>2314.68919339992</c:v>
                </c:pt>
                <c:pt idx="3736">
                  <c:v>2312.9203111844799</c:v>
                </c:pt>
                <c:pt idx="3737">
                  <c:v>2311.1517006451199</c:v>
                </c:pt>
                <c:pt idx="3738">
                  <c:v>2309.3833632625101</c:v>
                </c:pt>
                <c:pt idx="3739">
                  <c:v>2307.61530051626</c:v>
                </c:pt>
                <c:pt idx="3740">
                  <c:v>2305.8475138849899</c:v>
                </c:pt>
                <c:pt idx="3741">
                  <c:v>2304.0800048462602</c:v>
                </c:pt>
                <c:pt idx="3742">
                  <c:v>2302.3127748766201</c:v>
                </c:pt>
                <c:pt idx="3743">
                  <c:v>2300.5458254515602</c:v>
                </c:pt>
                <c:pt idx="3744">
                  <c:v>2298.77915804554</c:v>
                </c:pt>
                <c:pt idx="3745">
                  <c:v>2297.0127741319702</c:v>
                </c:pt>
                <c:pt idx="3746">
                  <c:v>2295.2466751832098</c:v>
                </c:pt>
                <c:pt idx="3747">
                  <c:v>2293.4808626705599</c:v>
                </c:pt>
                <c:pt idx="3748">
                  <c:v>2291.7153380642599</c:v>
                </c:pt>
                <c:pt idx="3749">
                  <c:v>2289.9501028334998</c:v>
                </c:pt>
                <c:pt idx="3750">
                  <c:v>2288.1851584463898</c:v>
                </c:pt>
                <c:pt idx="3751">
                  <c:v>2286.4205063699701</c:v>
                </c:pt>
                <c:pt idx="3752">
                  <c:v>2284.6561480702198</c:v>
                </c:pt>
                <c:pt idx="3753">
                  <c:v>2282.8920850120198</c:v>
                </c:pt>
                <c:pt idx="3754">
                  <c:v>2281.12831865918</c:v>
                </c:pt>
                <c:pt idx="3755">
                  <c:v>2279.3648504744101</c:v>
                </c:pt>
                <c:pt idx="3756">
                  <c:v>2277.6016819193601</c:v>
                </c:pt>
                <c:pt idx="3757">
                  <c:v>2275.8388144545502</c:v>
                </c:pt>
                <c:pt idx="3758">
                  <c:v>2274.0762495394301</c:v>
                </c:pt>
                <c:pt idx="3759">
                  <c:v>2272.3139886323202</c:v>
                </c:pt>
                <c:pt idx="3760">
                  <c:v>2270.55203319046</c:v>
                </c:pt>
                <c:pt idx="3761">
                  <c:v>2268.7903846699601</c:v>
                </c:pt>
                <c:pt idx="3762">
                  <c:v>2267.0290445258302</c:v>
                </c:pt>
                <c:pt idx="3763">
                  <c:v>2265.2680142119598</c:v>
                </c:pt>
                <c:pt idx="3764">
                  <c:v>2263.5072951810998</c:v>
                </c:pt>
                <c:pt idx="3765">
                  <c:v>2261.7468888848998</c:v>
                </c:pt>
                <c:pt idx="3766">
                  <c:v>2259.9867967738701</c:v>
                </c:pt>
                <c:pt idx="3767">
                  <c:v>2258.22702029737</c:v>
                </c:pt>
                <c:pt idx="3768">
                  <c:v>2256.4675609036599</c:v>
                </c:pt>
                <c:pt idx="3769">
                  <c:v>2254.7084200398299</c:v>
                </c:pt>
                <c:pt idx="3770">
                  <c:v>2252.9495991518302</c:v>
                </c:pt>
                <c:pt idx="3771">
                  <c:v>2251.1910996844699</c:v>
                </c:pt>
                <c:pt idx="3772">
                  <c:v>2249.4329230813901</c:v>
                </c:pt>
                <c:pt idx="3773">
                  <c:v>2247.6750707850902</c:v>
                </c:pt>
                <c:pt idx="3774">
                  <c:v>2245.9175442369001</c:v>
                </c:pt>
                <c:pt idx="3775">
                  <c:v>2244.1603448770002</c:v>
                </c:pt>
                <c:pt idx="3776">
                  <c:v>2242.4034741443902</c:v>
                </c:pt>
                <c:pt idx="3777">
                  <c:v>2240.6469334768899</c:v>
                </c:pt>
                <c:pt idx="3778">
                  <c:v>2238.8907243111598</c:v>
                </c:pt>
                <c:pt idx="3779">
                  <c:v>2237.13484808269</c:v>
                </c:pt>
                <c:pt idx="3780">
                  <c:v>2235.37930622575</c:v>
                </c:pt>
                <c:pt idx="3781">
                  <c:v>2233.6241001734602</c:v>
                </c:pt>
                <c:pt idx="3782">
                  <c:v>2231.8692313577299</c:v>
                </c:pt>
                <c:pt idx="3783">
                  <c:v>2230.1147012092802</c:v>
                </c:pt>
                <c:pt idx="3784">
                  <c:v>2228.3605111576398</c:v>
                </c:pt>
                <c:pt idx="3785">
                  <c:v>2226.6066626311199</c:v>
                </c:pt>
                <c:pt idx="3786">
                  <c:v>2224.8531570568398</c:v>
                </c:pt>
                <c:pt idx="3787">
                  <c:v>2223.0999958607099</c:v>
                </c:pt>
                <c:pt idx="3788">
                  <c:v>2221.34718046742</c:v>
                </c:pt>
                <c:pt idx="3789">
                  <c:v>2219.5947123004398</c:v>
                </c:pt>
                <c:pt idx="3790">
                  <c:v>2217.8425927820299</c:v>
                </c:pt>
                <c:pt idx="3791">
                  <c:v>2216.0908233332102</c:v>
                </c:pt>
                <c:pt idx="3792">
                  <c:v>2214.3394053738002</c:v>
                </c:pt>
                <c:pt idx="3793">
                  <c:v>2212.5883403223702</c:v>
                </c:pt>
                <c:pt idx="3794">
                  <c:v>2210.8376295962398</c:v>
                </c:pt>
                <c:pt idx="3795">
                  <c:v>2209.0872746115201</c:v>
                </c:pt>
                <c:pt idx="3796">
                  <c:v>2207.3372767830601</c:v>
                </c:pt>
                <c:pt idx="3797">
                  <c:v>2205.5876375244702</c:v>
                </c:pt>
                <c:pt idx="3798">
                  <c:v>2203.8383582481001</c:v>
                </c:pt>
                <c:pt idx="3799">
                  <c:v>2202.08944036506</c:v>
                </c:pt>
                <c:pt idx="3800">
                  <c:v>2200.3408852851899</c:v>
                </c:pt>
                <c:pt idx="3801">
                  <c:v>2198.5926944170901</c:v>
                </c:pt>
                <c:pt idx="3802">
                  <c:v>2196.8448691680601</c:v>
                </c:pt>
                <c:pt idx="3803">
                  <c:v>2195.09741094417</c:v>
                </c:pt>
                <c:pt idx="3804">
                  <c:v>2193.3503211501902</c:v>
                </c:pt>
                <c:pt idx="3805">
                  <c:v>2191.6036011896199</c:v>
                </c:pt>
                <c:pt idx="3806">
                  <c:v>2189.8572524647002</c:v>
                </c:pt>
                <c:pt idx="3807">
                  <c:v>2188.1112763763599</c:v>
                </c:pt>
                <c:pt idx="3808">
                  <c:v>2186.36567432427</c:v>
                </c:pt>
                <c:pt idx="3809">
                  <c:v>2184.6204477067799</c:v>
                </c:pt>
                <c:pt idx="3810">
                  <c:v>2182.87559792097</c:v>
                </c:pt>
                <c:pt idx="3811">
                  <c:v>2181.1311263626098</c:v>
                </c:pt>
                <c:pt idx="3812">
                  <c:v>2179.38703442618</c:v>
                </c:pt>
                <c:pt idx="3813">
                  <c:v>2177.6433235048598</c:v>
                </c:pt>
                <c:pt idx="3814">
                  <c:v>2175.8999949904901</c:v>
                </c:pt>
                <c:pt idx="3815">
                  <c:v>2174.1570502736299</c:v>
                </c:pt>
                <c:pt idx="3816">
                  <c:v>2172.4144907435302</c:v>
                </c:pt>
                <c:pt idx="3817">
                  <c:v>2170.6723177880899</c:v>
                </c:pt>
                <c:pt idx="3818">
                  <c:v>2168.9305327939001</c:v>
                </c:pt>
                <c:pt idx="3819">
                  <c:v>2167.1891371462498</c:v>
                </c:pt>
                <c:pt idx="3820">
                  <c:v>2165.4481322290699</c:v>
                </c:pt>
                <c:pt idx="3821">
                  <c:v>2163.7075194249601</c:v>
                </c:pt>
                <c:pt idx="3822">
                  <c:v>2161.9673001152</c:v>
                </c:pt>
                <c:pt idx="3823">
                  <c:v>2160.2274756797201</c:v>
                </c:pt>
                <c:pt idx="3824">
                  <c:v>2158.4880474971101</c:v>
                </c:pt>
                <c:pt idx="3825">
                  <c:v>2156.74901694461</c:v>
                </c:pt>
                <c:pt idx="3826">
                  <c:v>2155.01038539811</c:v>
                </c:pt>
                <c:pt idx="3827">
                  <c:v>2153.2721542321501</c:v>
                </c:pt>
                <c:pt idx="3828">
                  <c:v>2151.5343248199101</c:v>
                </c:pt>
                <c:pt idx="3829">
                  <c:v>2149.79689853322</c:v>
                </c:pt>
                <c:pt idx="3830">
                  <c:v>2148.0598767425199</c:v>
                </c:pt>
                <c:pt idx="3831">
                  <c:v>2146.3232608169001</c:v>
                </c:pt>
                <c:pt idx="3832">
                  <c:v>2144.58705212409</c:v>
                </c:pt>
                <c:pt idx="3833">
                  <c:v>2142.8512520304198</c:v>
                </c:pt>
                <c:pt idx="3834">
                  <c:v>2141.1158619008702</c:v>
                </c:pt>
                <c:pt idx="3835">
                  <c:v>2139.3808830990101</c:v>
                </c:pt>
                <c:pt idx="3836">
                  <c:v>2137.6463169870499</c:v>
                </c:pt>
                <c:pt idx="3837">
                  <c:v>2135.9121649258</c:v>
                </c:pt>
                <c:pt idx="3838">
                  <c:v>2134.1784282746798</c:v>
                </c:pt>
                <c:pt idx="3839">
                  <c:v>2132.4451083917002</c:v>
                </c:pt>
                <c:pt idx="3840">
                  <c:v>2130.71220663351</c:v>
                </c:pt>
                <c:pt idx="3841">
                  <c:v>2128.9797243553198</c:v>
                </c:pt>
                <c:pt idx="3842">
                  <c:v>2127.2476629109601</c:v>
                </c:pt>
                <c:pt idx="3843">
                  <c:v>2125.51602365284</c:v>
                </c:pt>
                <c:pt idx="3844">
                  <c:v>2123.7848079319501</c:v>
                </c:pt>
                <c:pt idx="3845">
                  <c:v>2122.0540170978802</c:v>
                </c:pt>
                <c:pt idx="3846">
                  <c:v>2120.3236524988101</c:v>
                </c:pt>
                <c:pt idx="3847">
                  <c:v>2118.5937154814601</c:v>
                </c:pt>
                <c:pt idx="3848">
                  <c:v>2116.8642073911701</c:v>
                </c:pt>
                <c:pt idx="3849">
                  <c:v>2115.13512957182</c:v>
                </c:pt>
                <c:pt idx="3850">
                  <c:v>2113.4064833658799</c:v>
                </c:pt>
                <c:pt idx="3851">
                  <c:v>2111.6782701143602</c:v>
                </c:pt>
                <c:pt idx="3852">
                  <c:v>2109.9504911568602</c:v>
                </c:pt>
                <c:pt idx="3853">
                  <c:v>2108.2231478315098</c:v>
                </c:pt>
                <c:pt idx="3854">
                  <c:v>2106.4962414750198</c:v>
                </c:pt>
                <c:pt idx="3855">
                  <c:v>2104.7697734226299</c:v>
                </c:pt>
                <c:pt idx="3856">
                  <c:v>2103.0437450081499</c:v>
                </c:pt>
                <c:pt idx="3857">
                  <c:v>2101.3181575639101</c:v>
                </c:pt>
                <c:pt idx="3858">
                  <c:v>2099.5930124208098</c:v>
                </c:pt>
                <c:pt idx="3859">
                  <c:v>2097.8683109082699</c:v>
                </c:pt>
                <c:pt idx="3860">
                  <c:v>2096.1440543542399</c:v>
                </c:pt>
                <c:pt idx="3861">
                  <c:v>2094.42024408523</c:v>
                </c:pt>
                <c:pt idx="3862">
                  <c:v>2092.69688142625</c:v>
                </c:pt>
                <c:pt idx="3863">
                  <c:v>2090.9739677008401</c:v>
                </c:pt>
                <c:pt idx="3864">
                  <c:v>2089.2515042310802</c:v>
                </c:pt>
                <c:pt idx="3865">
                  <c:v>2087.52949233755</c:v>
                </c:pt>
                <c:pt idx="3866">
                  <c:v>2085.8079333393598</c:v>
                </c:pt>
                <c:pt idx="3867">
                  <c:v>2084.0868285541301</c:v>
                </c:pt>
                <c:pt idx="3868">
                  <c:v>2082.3661792979701</c:v>
                </c:pt>
                <c:pt idx="3869">
                  <c:v>2080.64598688552</c:v>
                </c:pt>
                <c:pt idx="3870">
                  <c:v>2078.9262526299199</c:v>
                </c:pt>
                <c:pt idx="3871">
                  <c:v>2077.2069778427999</c:v>
                </c:pt>
                <c:pt idx="3872">
                  <c:v>2075.4881638342899</c:v>
                </c:pt>
                <c:pt idx="3873">
                  <c:v>2073.76981191302</c:v>
                </c:pt>
                <c:pt idx="3874">
                  <c:v>2072.05192338611</c:v>
                </c:pt>
                <c:pt idx="3875">
                  <c:v>2070.3344995591501</c:v>
                </c:pt>
                <c:pt idx="3876">
                  <c:v>2068.6175417362501</c:v>
                </c:pt>
                <c:pt idx="3877">
                  <c:v>2066.9010512199502</c:v>
                </c:pt>
                <c:pt idx="3878">
                  <c:v>2065.1850293113198</c:v>
                </c:pt>
                <c:pt idx="3879">
                  <c:v>2063.4694773098699</c:v>
                </c:pt>
                <c:pt idx="3880">
                  <c:v>2061.7543965135901</c:v>
                </c:pt>
                <c:pt idx="3881">
                  <c:v>2060.03978821895</c:v>
                </c:pt>
                <c:pt idx="3882">
                  <c:v>2058.3256537208699</c:v>
                </c:pt>
                <c:pt idx="3883">
                  <c:v>2056.6119943127401</c:v>
                </c:pt>
                <c:pt idx="3884">
                  <c:v>2054.8988112864199</c:v>
                </c:pt>
                <c:pt idx="3885">
                  <c:v>2053.1861059322</c:v>
                </c:pt>
                <c:pt idx="3886">
                  <c:v>2051.4738795388398</c:v>
                </c:pt>
                <c:pt idx="3887">
                  <c:v>2049.7621333935399</c:v>
                </c:pt>
                <c:pt idx="3888">
                  <c:v>2048.0508687819702</c:v>
                </c:pt>
                <c:pt idx="3889">
                  <c:v>2046.34008698823</c:v>
                </c:pt>
                <c:pt idx="3890">
                  <c:v>2044.6297892948401</c:v>
                </c:pt>
                <c:pt idx="3891">
                  <c:v>2042.9199769827901</c:v>
                </c:pt>
                <c:pt idx="3892">
                  <c:v>2041.21065133149</c:v>
                </c:pt>
                <c:pt idx="3893">
                  <c:v>2039.50188867722</c:v>
                </c:pt>
                <c:pt idx="3894">
                  <c:v>2037.79354044917</c:v>
                </c:pt>
                <c:pt idx="3895">
                  <c:v>2036.0856829300701</c:v>
                </c:pt>
                <c:pt idx="3896">
                  <c:v>2034.3783173931199</c:v>
                </c:pt>
                <c:pt idx="3897">
                  <c:v>2032.6714451099599</c:v>
                </c:pt>
                <c:pt idx="3898">
                  <c:v>2030.9650673507199</c:v>
                </c:pt>
                <c:pt idx="3899">
                  <c:v>2029.2591853839299</c:v>
                </c:pt>
                <c:pt idx="3900">
                  <c:v>2027.5538004765899</c:v>
                </c:pt>
                <c:pt idx="3901">
                  <c:v>2025.84891389416</c:v>
                </c:pt>
                <c:pt idx="3902">
                  <c:v>2024.1445269005001</c:v>
                </c:pt>
                <c:pt idx="3903">
                  <c:v>2022.4406407579299</c:v>
                </c:pt>
                <c:pt idx="3904">
                  <c:v>2020.73725672722</c:v>
                </c:pt>
                <c:pt idx="3905">
                  <c:v>2019.0343760675401</c:v>
                </c:pt>
                <c:pt idx="3906">
                  <c:v>2017.3320000364899</c:v>
                </c:pt>
                <c:pt idx="3907">
                  <c:v>2015.6301298901201</c:v>
                </c:pt>
                <c:pt idx="3908">
                  <c:v>2013.9287668828899</c:v>
                </c:pt>
                <c:pt idx="3909">
                  <c:v>2012.22791226767</c:v>
                </c:pt>
                <c:pt idx="3910">
                  <c:v>2010.52756729575</c:v>
                </c:pt>
                <c:pt idx="3911">
                  <c:v>2008.82773321685</c:v>
                </c:pt>
                <c:pt idx="3912">
                  <c:v>2007.12841127907</c:v>
                </c:pt>
                <c:pt idx="3913">
                  <c:v>2005.4296027289599</c:v>
                </c:pt>
                <c:pt idx="3914">
                  <c:v>2003.7313088114299</c:v>
                </c:pt>
                <c:pt idx="3915">
                  <c:v>2002.0335307698299</c:v>
                </c:pt>
                <c:pt idx="3916">
                  <c:v>2000.33626984587</c:v>
                </c:pt>
                <c:pt idx="3917">
                  <c:v>1998.6395272797099</c:v>
                </c:pt>
                <c:pt idx="3918">
                  <c:v>1996.94330430985</c:v>
                </c:pt>
                <c:pt idx="3919">
                  <c:v>1995.24760217321</c:v>
                </c:pt>
                <c:pt idx="3920">
                  <c:v>1993.55242210509</c:v>
                </c:pt>
                <c:pt idx="3921">
                  <c:v>1991.8577653391901</c:v>
                </c:pt>
                <c:pt idx="3922">
                  <c:v>1990.1636331075799</c:v>
                </c:pt>
                <c:pt idx="3923">
                  <c:v>1988.4700266407001</c:v>
                </c:pt>
                <c:pt idx="3924">
                  <c:v>1986.7769471673801</c:v>
                </c:pt>
                <c:pt idx="3925">
                  <c:v>1985.0843959148301</c:v>
                </c:pt>
                <c:pt idx="3926">
                  <c:v>1983.3923741086201</c:v>
                </c:pt>
                <c:pt idx="3927">
                  <c:v>1981.7008829726999</c:v>
                </c:pt>
                <c:pt idx="3928">
                  <c:v>1980.00992372937</c:v>
                </c:pt>
                <c:pt idx="3929">
                  <c:v>1978.3194975993099</c:v>
                </c:pt>
                <c:pt idx="3930">
                  <c:v>1976.62960580156</c:v>
                </c:pt>
                <c:pt idx="3931">
                  <c:v>1974.9402495535001</c:v>
                </c:pt>
                <c:pt idx="3932">
                  <c:v>1973.2514300708999</c:v>
                </c:pt>
                <c:pt idx="3933">
                  <c:v>1971.56314856784</c:v>
                </c:pt>
                <c:pt idx="3934">
                  <c:v>1969.87540625678</c:v>
                </c:pt>
                <c:pt idx="3935">
                  <c:v>1968.18820434852</c:v>
                </c:pt>
                <c:pt idx="3936">
                  <c:v>1966.50154405222</c:v>
                </c:pt>
                <c:pt idx="3937">
                  <c:v>1964.8154265753501</c:v>
                </c:pt>
                <c:pt idx="3938">
                  <c:v>1963.1298531237401</c:v>
                </c:pt>
                <c:pt idx="3939">
                  <c:v>1961.44482490156</c:v>
                </c:pt>
                <c:pt idx="3940">
                  <c:v>1959.76034311132</c:v>
                </c:pt>
                <c:pt idx="3941">
                  <c:v>1958.07640895383</c:v>
                </c:pt>
                <c:pt idx="3942">
                  <c:v>1956.3930236282699</c:v>
                </c:pt>
                <c:pt idx="3943">
                  <c:v>1954.71018833212</c:v>
                </c:pt>
                <c:pt idx="3944">
                  <c:v>1953.0279042612001</c:v>
                </c:pt>
                <c:pt idx="3945">
                  <c:v>1951.34617260964</c:v>
                </c:pt>
                <c:pt idx="3946">
                  <c:v>1949.6649945699</c:v>
                </c:pt>
                <c:pt idx="3947">
                  <c:v>1947.98437133274</c:v>
                </c:pt>
                <c:pt idx="3948">
                  <c:v>1946.3043040872601</c:v>
                </c:pt>
                <c:pt idx="3949">
                  <c:v>1944.62479402086</c:v>
                </c:pt>
                <c:pt idx="3950">
                  <c:v>1942.94584231923</c:v>
                </c:pt>
                <c:pt idx="3951">
                  <c:v>1941.2674501664001</c:v>
                </c:pt>
                <c:pt idx="3952">
                  <c:v>1939.5896187446799</c:v>
                </c:pt>
                <c:pt idx="3953">
                  <c:v>1937.9123492347001</c:v>
                </c:pt>
                <c:pt idx="3954">
                  <c:v>1936.2356428153801</c:v>
                </c:pt>
                <c:pt idx="3955">
                  <c:v>1934.5595006639201</c:v>
                </c:pt>
                <c:pt idx="3956">
                  <c:v>1932.8839239558599</c:v>
                </c:pt>
                <c:pt idx="3957">
                  <c:v>1931.2089138649801</c:v>
                </c:pt>
                <c:pt idx="3958">
                  <c:v>1929.5344715633901</c:v>
                </c:pt>
                <c:pt idx="3959">
                  <c:v>1927.8605982214599</c:v>
                </c:pt>
                <c:pt idx="3960">
                  <c:v>1926.18729500787</c:v>
                </c:pt>
                <c:pt idx="3961">
                  <c:v>1924.5145630895599</c:v>
                </c:pt>
                <c:pt idx="3962">
                  <c:v>1922.8424036317599</c:v>
                </c:pt>
                <c:pt idx="3963">
                  <c:v>1921.1708177979899</c:v>
                </c:pt>
                <c:pt idx="3964">
                  <c:v>1919.4998067500201</c:v>
                </c:pt>
                <c:pt idx="3965">
                  <c:v>1917.8293716479</c:v>
                </c:pt>
                <c:pt idx="3966">
                  <c:v>1916.15951364998</c:v>
                </c:pt>
                <c:pt idx="3967">
                  <c:v>1914.49023391284</c:v>
                </c:pt>
                <c:pt idx="3968">
                  <c:v>1912.8215335913501</c:v>
                </c:pt>
                <c:pt idx="3969">
                  <c:v>1911.1534138386201</c:v>
                </c:pt>
                <c:pt idx="3970">
                  <c:v>1909.48587580606</c:v>
                </c:pt>
                <c:pt idx="3971">
                  <c:v>1907.8189206433001</c:v>
                </c:pt>
                <c:pt idx="3972">
                  <c:v>1906.15254949825</c:v>
                </c:pt>
                <c:pt idx="3973">
                  <c:v>1904.4867635170799</c:v>
                </c:pt>
                <c:pt idx="3974">
                  <c:v>1902.82156384418</c:v>
                </c:pt>
                <c:pt idx="3975">
                  <c:v>1901.15695162222</c:v>
                </c:pt>
                <c:pt idx="3976">
                  <c:v>1899.49292799212</c:v>
                </c:pt>
                <c:pt idx="3977">
                  <c:v>1897.82949409302</c:v>
                </c:pt>
                <c:pt idx="3978">
                  <c:v>1896.1666510623299</c:v>
                </c:pt>
                <c:pt idx="3979">
                  <c:v>1894.50440003569</c:v>
                </c:pt>
                <c:pt idx="3980">
                  <c:v>1892.8427421469701</c:v>
                </c:pt>
                <c:pt idx="3981">
                  <c:v>1891.1816785282899</c:v>
                </c:pt>
                <c:pt idx="3982">
                  <c:v>1889.52121031</c:v>
                </c:pt>
                <c:pt idx="3983">
                  <c:v>1887.86133862069</c:v>
                </c:pt>
                <c:pt idx="3984">
                  <c:v>1886.2020645871701</c:v>
                </c:pt>
                <c:pt idx="3985">
                  <c:v>1884.54338933449</c:v>
                </c:pt>
                <c:pt idx="3986">
                  <c:v>1882.8853139859</c:v>
                </c:pt>
                <c:pt idx="3987">
                  <c:v>1881.2278396629099</c:v>
                </c:pt>
                <c:pt idx="3988">
                  <c:v>1879.5709674852201</c:v>
                </c:pt>
                <c:pt idx="3989">
                  <c:v>1877.91469857078</c:v>
                </c:pt>
                <c:pt idx="3990">
                  <c:v>1876.2590340357301</c:v>
                </c:pt>
                <c:pt idx="3991">
                  <c:v>1874.60397499444</c:v>
                </c:pt>
                <c:pt idx="3992">
                  <c:v>1872.9495225594901</c:v>
                </c:pt>
                <c:pt idx="3993">
                  <c:v>1871.2956778416701</c:v>
                </c:pt>
                <c:pt idx="3994">
                  <c:v>1869.6424419499899</c:v>
                </c:pt>
                <c:pt idx="3995">
                  <c:v>1867.9898159916499</c:v>
                </c:pt>
                <c:pt idx="3996">
                  <c:v>1866.3378010720601</c:v>
                </c:pt>
                <c:pt idx="3997">
                  <c:v>1864.6863982948501</c:v>
                </c:pt>
                <c:pt idx="3998">
                  <c:v>1863.03560876182</c:v>
                </c:pt>
                <c:pt idx="3999">
                  <c:v>1861.385433573</c:v>
                </c:pt>
                <c:pt idx="4000">
                  <c:v>1859.7358738266</c:v>
                </c:pt>
                <c:pt idx="4001">
                  <c:v>1858.08693061903</c:v>
                </c:pt>
                <c:pt idx="4002">
                  <c:v>1856.43860504489</c:v>
                </c:pt>
                <c:pt idx="4003">
                  <c:v>1854.7908981969799</c:v>
                </c:pt>
                <c:pt idx="4004">
                  <c:v>1853.1438111662601</c:v>
                </c:pt>
                <c:pt idx="4005">
                  <c:v>1851.49734504193</c:v>
                </c:pt>
                <c:pt idx="4006">
                  <c:v>1849.85150091132</c:v>
                </c:pt>
                <c:pt idx="4007">
                  <c:v>1848.20627985998</c:v>
                </c:pt>
                <c:pt idx="4008">
                  <c:v>1846.56168297162</c:v>
                </c:pt>
                <c:pt idx="4009">
                  <c:v>1844.9177113281501</c:v>
                </c:pt>
                <c:pt idx="4010">
                  <c:v>1843.2743660096301</c:v>
                </c:pt>
                <c:pt idx="4011">
                  <c:v>1841.6316480943301</c:v>
                </c:pt>
                <c:pt idx="4012">
                  <c:v>1839.9895586586599</c:v>
                </c:pt>
                <c:pt idx="4013">
                  <c:v>1838.34809877722</c:v>
                </c:pt>
                <c:pt idx="4014">
                  <c:v>1836.70726952277</c:v>
                </c:pt>
                <c:pt idx="4015">
                  <c:v>1835.0670719662601</c:v>
                </c:pt>
                <c:pt idx="4016">
                  <c:v>1833.42750717677</c:v>
                </c:pt>
                <c:pt idx="4017">
                  <c:v>1831.7885762215899</c:v>
                </c:pt>
                <c:pt idx="4018">
                  <c:v>1830.15028016612</c:v>
                </c:pt>
                <c:pt idx="4019">
                  <c:v>1828.5126200739601</c:v>
                </c:pt>
                <c:pt idx="4020">
                  <c:v>1826.8755970068601</c:v>
                </c:pt>
                <c:pt idx="4021">
                  <c:v>1825.23921202472</c:v>
                </c:pt>
                <c:pt idx="4022">
                  <c:v>1823.6034661855999</c:v>
                </c:pt>
                <c:pt idx="4023">
                  <c:v>1821.9683605457101</c:v>
                </c:pt>
                <c:pt idx="4024">
                  <c:v>1820.3338961594</c:v>
                </c:pt>
                <c:pt idx="4025">
                  <c:v>1818.70007407921</c:v>
                </c:pt>
                <c:pt idx="4026">
                  <c:v>1817.0668953557799</c:v>
                </c:pt>
                <c:pt idx="4027">
                  <c:v>1815.4343610379201</c:v>
                </c:pt>
                <c:pt idx="4028">
                  <c:v>1813.8024721725899</c:v>
                </c:pt>
                <c:pt idx="4029">
                  <c:v>1812.1712298048801</c:v>
                </c:pt>
                <c:pt idx="4030">
                  <c:v>1810.5406349780201</c:v>
                </c:pt>
                <c:pt idx="4031">
                  <c:v>1808.9106887333901</c:v>
                </c:pt>
                <c:pt idx="4032">
                  <c:v>1807.2813921105101</c:v>
                </c:pt>
                <c:pt idx="4033">
                  <c:v>1805.65274614701</c:v>
                </c:pt>
                <c:pt idx="4034">
                  <c:v>1804.02475187869</c:v>
                </c:pt>
                <c:pt idx="4035">
                  <c:v>1802.3974103394501</c:v>
                </c:pt>
                <c:pt idx="4036">
                  <c:v>1800.7707225613501</c:v>
                </c:pt>
                <c:pt idx="4037">
                  <c:v>1799.1446895745601</c:v>
                </c:pt>
                <c:pt idx="4038">
                  <c:v>1797.5193124073801</c:v>
                </c:pt>
                <c:pt idx="4039">
                  <c:v>1795.89459208624</c:v>
                </c:pt>
                <c:pt idx="4040">
                  <c:v>1794.2705296356901</c:v>
                </c:pt>
                <c:pt idx="4041">
                  <c:v>1792.6471260784101</c:v>
                </c:pt>
                <c:pt idx="4042">
                  <c:v>1791.0243824352001</c:v>
                </c:pt>
                <c:pt idx="4043">
                  <c:v>1789.4022997249599</c:v>
                </c:pt>
                <c:pt idx="4044">
                  <c:v>1787.7808789647399</c:v>
                </c:pt>
                <c:pt idx="4045">
                  <c:v>1786.16012116968</c:v>
                </c:pt>
                <c:pt idx="4046">
                  <c:v>1784.5400273530499</c:v>
                </c:pt>
                <c:pt idx="4047">
                  <c:v>1782.9205985262199</c:v>
                </c:pt>
                <c:pt idx="4048">
                  <c:v>1781.30183569869</c:v>
                </c:pt>
                <c:pt idx="4049">
                  <c:v>1779.6837398780499</c:v>
                </c:pt>
                <c:pt idx="4050">
                  <c:v>1778.0663120700101</c:v>
                </c:pt>
                <c:pt idx="4051">
                  <c:v>1776.4495532783901</c:v>
                </c:pt>
                <c:pt idx="4052">
                  <c:v>1774.8334645051</c:v>
                </c:pt>
                <c:pt idx="4053">
                  <c:v>1773.2180467501701</c:v>
                </c:pt>
                <c:pt idx="4054">
                  <c:v>1771.6033010117301</c:v>
                </c:pt>
                <c:pt idx="4055">
                  <c:v>1769.9892282859901</c:v>
                </c:pt>
                <c:pt idx="4056">
                  <c:v>1768.3758295672901</c:v>
                </c:pt>
                <c:pt idx="4057">
                  <c:v>1766.7631058480499</c:v>
                </c:pt>
                <c:pt idx="4058">
                  <c:v>1765.1510581187899</c:v>
                </c:pt>
                <c:pt idx="4059">
                  <c:v>1763.53968736813</c:v>
                </c:pt>
                <c:pt idx="4060">
                  <c:v>1761.92899458277</c:v>
                </c:pt>
                <c:pt idx="4061">
                  <c:v>1760.3189807475201</c:v>
                </c:pt>
                <c:pt idx="4062">
                  <c:v>1758.7096468452601</c:v>
                </c:pt>
                <c:pt idx="4063">
                  <c:v>1757.10099385699</c:v>
                </c:pt>
                <c:pt idx="4064">
                  <c:v>1755.4930227617599</c:v>
                </c:pt>
                <c:pt idx="4065">
                  <c:v>1753.8857345367401</c:v>
                </c:pt>
                <c:pt idx="4066">
                  <c:v>1752.2791301571499</c:v>
                </c:pt>
                <c:pt idx="4067">
                  <c:v>1750.6732105963399</c:v>
                </c:pt>
                <c:pt idx="4068">
                  <c:v>1749.06797682569</c:v>
                </c:pt>
                <c:pt idx="4069">
                  <c:v>1747.46342981471</c:v>
                </c:pt>
                <c:pt idx="4070">
                  <c:v>1745.8595705309499</c:v>
                </c:pt>
                <c:pt idx="4071">
                  <c:v>1744.25639994006</c:v>
                </c:pt>
                <c:pt idx="4072">
                  <c:v>1742.6539190057699</c:v>
                </c:pt>
                <c:pt idx="4073">
                  <c:v>1741.05212868987</c:v>
                </c:pt>
                <c:pt idx="4074">
                  <c:v>1739.4510299522301</c:v>
                </c:pt>
                <c:pt idx="4075">
                  <c:v>1737.85062375079</c:v>
                </c:pt>
                <c:pt idx="4076">
                  <c:v>1736.2509110415799</c:v>
                </c:pt>
                <c:pt idx="4077">
                  <c:v>1734.6518927786699</c:v>
                </c:pt>
                <c:pt idx="4078">
                  <c:v>1733.0535699142399</c:v>
                </c:pt>
                <c:pt idx="4079">
                  <c:v>1731.45594339849</c:v>
                </c:pt>
                <c:pt idx="4080">
                  <c:v>1729.8590141797099</c:v>
                </c:pt>
                <c:pt idx="4081">
                  <c:v>1728.2627832042699</c:v>
                </c:pt>
                <c:pt idx="4082">
                  <c:v>1726.66725141659</c:v>
                </c:pt>
                <c:pt idx="4083">
                  <c:v>1725.0724197591401</c:v>
                </c:pt>
                <c:pt idx="4084">
                  <c:v>1723.4782891724701</c:v>
                </c:pt>
                <c:pt idx="4085">
                  <c:v>1721.88486059518</c:v>
                </c:pt>
                <c:pt idx="4086">
                  <c:v>1720.29213496394</c:v>
                </c:pt>
                <c:pt idx="4087">
                  <c:v>1718.7001132134701</c:v>
                </c:pt>
                <c:pt idx="4088">
                  <c:v>1717.10879627654</c:v>
                </c:pt>
                <c:pt idx="4089">
                  <c:v>1715.5181850839999</c:v>
                </c:pt>
                <c:pt idx="4090">
                  <c:v>1713.9282805647199</c:v>
                </c:pt>
                <c:pt idx="4091">
                  <c:v>1712.3390836456499</c:v>
                </c:pt>
                <c:pt idx="4092">
                  <c:v>1710.7505952517899</c:v>
                </c:pt>
                <c:pt idx="4093">
                  <c:v>1709.16281630618</c:v>
                </c:pt>
                <c:pt idx="4094">
                  <c:v>1707.5757477299101</c:v>
                </c:pt>
                <c:pt idx="4095">
                  <c:v>1705.9893904421299</c:v>
                </c:pt>
                <c:pt idx="4096">
                  <c:v>1704.4037453600299</c:v>
                </c:pt>
                <c:pt idx="4097">
                  <c:v>1702.8188133988399</c:v>
                </c:pt>
                <c:pt idx="4098">
                  <c:v>1701.2345954718501</c:v>
                </c:pt>
                <c:pt idx="4099">
                  <c:v>1699.6510924903901</c:v>
                </c:pt>
                <c:pt idx="4100">
                  <c:v>1698.0683053638299</c:v>
                </c:pt>
                <c:pt idx="4101">
                  <c:v>1696.4862349995799</c:v>
                </c:pt>
                <c:pt idx="4102">
                  <c:v>1694.9048823030901</c:v>
                </c:pt>
                <c:pt idx="4103">
                  <c:v>1693.32424817787</c:v>
                </c:pt>
                <c:pt idx="4104">
                  <c:v>1691.74433352544</c:v>
                </c:pt>
                <c:pt idx="4105">
                  <c:v>1690.16513924537</c:v>
                </c:pt>
                <c:pt idx="4106">
                  <c:v>1688.5866662352801</c:v>
                </c:pt>
                <c:pt idx="4107">
                  <c:v>1687.00891539081</c:v>
                </c:pt>
                <c:pt idx="4108">
                  <c:v>1685.43188760564</c:v>
                </c:pt>
                <c:pt idx="4109">
                  <c:v>1683.85558377148</c:v>
                </c:pt>
                <c:pt idx="4110">
                  <c:v>1682.28000477808</c:v>
                </c:pt>
                <c:pt idx="4111">
                  <c:v>1680.70515151322</c:v>
                </c:pt>
                <c:pt idx="4112">
                  <c:v>1679.1310248627101</c:v>
                </c:pt>
                <c:pt idx="4113">
                  <c:v>1677.5576257103901</c:v>
                </c:pt>
                <c:pt idx="4114">
                  <c:v>1675.9849549381299</c:v>
                </c:pt>
                <c:pt idx="4115">
                  <c:v>1674.4130134258201</c:v>
                </c:pt>
                <c:pt idx="4116">
                  <c:v>1672.8418020514</c:v>
                </c:pt>
                <c:pt idx="4117">
                  <c:v>1671.2713216908201</c:v>
                </c:pt>
                <c:pt idx="4118">
                  <c:v>1669.70157321804</c:v>
                </c:pt>
                <c:pt idx="4119">
                  <c:v>1668.1325575050801</c:v>
                </c:pt>
                <c:pt idx="4120">
                  <c:v>1666.56427542197</c:v>
                </c:pt>
                <c:pt idx="4121">
                  <c:v>1664.9967278367301</c:v>
                </c:pt>
                <c:pt idx="4122">
                  <c:v>1663.42991561546</c:v>
                </c:pt>
                <c:pt idx="4123">
                  <c:v>1661.86383962224</c:v>
                </c:pt>
                <c:pt idx="4124">
                  <c:v>1660.2985007191901</c:v>
                </c:pt>
                <c:pt idx="4125">
                  <c:v>1658.7338997664301</c:v>
                </c:pt>
                <c:pt idx="4126">
                  <c:v>1657.1700376221099</c:v>
                </c:pt>
                <c:pt idx="4127">
                  <c:v>1655.6069151424099</c:v>
                </c:pt>
                <c:pt idx="4128">
                  <c:v>1654.0445331815099</c:v>
                </c:pt>
                <c:pt idx="4129">
                  <c:v>1652.4828925915999</c:v>
                </c:pt>
                <c:pt idx="4130">
                  <c:v>1650.9219942229099</c:v>
                </c:pt>
                <c:pt idx="4131">
                  <c:v>1649.3618389236699</c:v>
                </c:pt>
                <c:pt idx="4132">
                  <c:v>1647.8024275401201</c:v>
                </c:pt>
                <c:pt idx="4133">
                  <c:v>1646.2437609165199</c:v>
                </c:pt>
                <c:pt idx="4134">
                  <c:v>1644.6858398951399</c:v>
                </c:pt>
                <c:pt idx="4135">
                  <c:v>1643.1286653162599</c:v>
                </c:pt>
                <c:pt idx="4136">
                  <c:v>1641.5722380181701</c:v>
                </c:pt>
                <c:pt idx="4137">
                  <c:v>1640.0165588371799</c:v>
                </c:pt>
                <c:pt idx="4138">
                  <c:v>1638.4616286076</c:v>
                </c:pt>
                <c:pt idx="4139">
                  <c:v>1636.9074481617399</c:v>
                </c:pt>
                <c:pt idx="4140">
                  <c:v>1635.3540183299499</c:v>
                </c:pt>
                <c:pt idx="4141">
                  <c:v>1633.8013399405399</c:v>
                </c:pt>
                <c:pt idx="4142">
                  <c:v>1632.2494138198599</c:v>
                </c:pt>
                <c:pt idx="4143">
                  <c:v>1630.6982407922701</c:v>
                </c:pt>
                <c:pt idx="4144">
                  <c:v>1629.1478216801099</c:v>
                </c:pt>
                <c:pt idx="4145">
                  <c:v>1627.59815730374</c:v>
                </c:pt>
                <c:pt idx="4146">
                  <c:v>1626.04924848152</c:v>
                </c:pt>
                <c:pt idx="4147">
                  <c:v>1624.50109602982</c:v>
                </c:pt>
                <c:pt idx="4148">
                  <c:v>1622.9537007629999</c:v>
                </c:pt>
                <c:pt idx="4149">
                  <c:v>1621.4070634934201</c:v>
                </c:pt>
                <c:pt idx="4150">
                  <c:v>1619.8611850314701</c:v>
                </c:pt>
                <c:pt idx="4151">
                  <c:v>1618.31606618551</c:v>
                </c:pt>
                <c:pt idx="4152">
                  <c:v>1616.77170776191</c:v>
                </c:pt>
                <c:pt idx="4153">
                  <c:v>1615.22811056504</c:v>
                </c:pt>
                <c:pt idx="4154">
                  <c:v>1613.6852753972801</c:v>
                </c:pt>
                <c:pt idx="4155">
                  <c:v>1612.1432030589699</c:v>
                </c:pt>
                <c:pt idx="4156">
                  <c:v>1610.6018943485001</c:v>
                </c:pt>
                <c:pt idx="4157">
                  <c:v>1609.0613500622301</c:v>
                </c:pt>
                <c:pt idx="4158">
                  <c:v>1607.5215709945001</c:v>
                </c:pt>
                <c:pt idx="4159">
                  <c:v>1605.98255793769</c:v>
                </c:pt>
                <c:pt idx="4160">
                  <c:v>1604.4443116821301</c:v>
                </c:pt>
                <c:pt idx="4161">
                  <c:v>1602.9068330161799</c:v>
                </c:pt>
                <c:pt idx="4162">
                  <c:v>1601.3701227261599</c:v>
                </c:pt>
                <c:pt idx="4163">
                  <c:v>1599.83418159643</c:v>
                </c:pt>
                <c:pt idx="4164">
                  <c:v>1598.2990104093001</c:v>
                </c:pt>
                <c:pt idx="4165">
                  <c:v>1596.7646099450999</c:v>
                </c:pt>
                <c:pt idx="4166">
                  <c:v>1595.2309809821299</c:v>
                </c:pt>
                <c:pt idx="4167">
                  <c:v>1593.6981242967099</c:v>
                </c:pt>
                <c:pt idx="4168">
                  <c:v>1592.1660406631299</c:v>
                </c:pt>
                <c:pt idx="4169">
                  <c:v>1590.6347308536799</c:v>
                </c:pt>
                <c:pt idx="4170">
                  <c:v>1589.10419563864</c:v>
                </c:pt>
                <c:pt idx="4171">
                  <c:v>1587.57443578628</c:v>
                </c:pt>
                <c:pt idx="4172">
                  <c:v>1586.04545206285</c:v>
                </c:pt>
                <c:pt idx="4173">
                  <c:v>1584.5172452326101</c:v>
                </c:pt>
                <c:pt idx="4174">
                  <c:v>1582.98981605779</c:v>
                </c:pt>
                <c:pt idx="4175">
                  <c:v>1581.46316529862</c:v>
                </c:pt>
                <c:pt idx="4176">
                  <c:v>1579.9372937133201</c:v>
                </c:pt>
                <c:pt idx="4177">
                  <c:v>1578.4122020580801</c:v>
                </c:pt>
                <c:pt idx="4178">
                  <c:v>1576.8878910870999</c:v>
                </c:pt>
                <c:pt idx="4179">
                  <c:v>1575.36436155256</c:v>
                </c:pt>
                <c:pt idx="4180">
                  <c:v>1573.8416142046101</c:v>
                </c:pt>
                <c:pt idx="4181">
                  <c:v>1572.31964979142</c:v>
                </c:pt>
                <c:pt idx="4182">
                  <c:v>1570.7984690591099</c:v>
                </c:pt>
                <c:pt idx="4183">
                  <c:v>1569.27807275181</c:v>
                </c:pt>
                <c:pt idx="4184">
                  <c:v>1567.7584616116301</c:v>
                </c:pt>
                <c:pt idx="4185">
                  <c:v>1566.23963637866</c:v>
                </c:pt>
                <c:pt idx="4186">
                  <c:v>1564.72159779098</c:v>
                </c:pt>
                <c:pt idx="4187">
                  <c:v>1563.20434658465</c:v>
                </c:pt>
                <c:pt idx="4188">
                  <c:v>1561.6878834937199</c:v>
                </c:pt>
                <c:pt idx="4189">
                  <c:v>1560.17220925023</c:v>
                </c:pt>
                <c:pt idx="4190">
                  <c:v>1558.6573245841801</c:v>
                </c:pt>
                <c:pt idx="4191">
                  <c:v>1557.1432302235701</c:v>
                </c:pt>
                <c:pt idx="4192">
                  <c:v>1555.6299268943901</c:v>
                </c:pt>
                <c:pt idx="4193">
                  <c:v>1554.11741532061</c:v>
                </c:pt>
                <c:pt idx="4194">
                  <c:v>1552.6056962241601</c:v>
                </c:pt>
                <c:pt idx="4195">
                  <c:v>1551.0947703249899</c:v>
                </c:pt>
                <c:pt idx="4196">
                  <c:v>1549.5846383409901</c:v>
                </c:pt>
                <c:pt idx="4197">
                  <c:v>1548.07530098808</c:v>
                </c:pt>
                <c:pt idx="4198">
                  <c:v>1546.5667589801201</c:v>
                </c:pt>
                <c:pt idx="4199">
                  <c:v>1545.05901302897</c:v>
                </c:pt>
                <c:pt idx="4200">
                  <c:v>1543.55206384448</c:v>
                </c:pt>
                <c:pt idx="4201">
                  <c:v>1542.04591213446</c:v>
                </c:pt>
                <c:pt idx="4202">
                  <c:v>1540.54055860471</c:v>
                </c:pt>
                <c:pt idx="4203">
                  <c:v>1539.03600395903</c:v>
                </c:pt>
                <c:pt idx="4204">
                  <c:v>1537.5322488991801</c:v>
                </c:pt>
                <c:pt idx="4205">
                  <c:v>1536.0292941248999</c:v>
                </c:pt>
                <c:pt idx="4206">
                  <c:v>1534.52714033392</c:v>
                </c:pt>
                <c:pt idx="4207">
                  <c:v>1533.02578822194</c:v>
                </c:pt>
                <c:pt idx="4208">
                  <c:v>1531.5252384826599</c:v>
                </c:pt>
                <c:pt idx="4209">
                  <c:v>1530.0254918077301</c:v>
                </c:pt>
                <c:pt idx="4210">
                  <c:v>1528.5265488868199</c:v>
                </c:pt>
                <c:pt idx="4211">
                  <c:v>1527.0284104075399</c:v>
                </c:pt>
                <c:pt idx="4212">
                  <c:v>1525.53107705551</c:v>
                </c:pt>
                <c:pt idx="4213">
                  <c:v>1524.0345495143199</c:v>
                </c:pt>
                <c:pt idx="4214">
                  <c:v>1522.5388284655301</c:v>
                </c:pt>
                <c:pt idx="4215">
                  <c:v>1521.0439145886801</c:v>
                </c:pt>
                <c:pt idx="4216">
                  <c:v>1519.5498085613201</c:v>
                </c:pt>
                <c:pt idx="4217">
                  <c:v>1518.05651105894</c:v>
                </c:pt>
                <c:pt idx="4218">
                  <c:v>1516.56402275504</c:v>
                </c:pt>
                <c:pt idx="4219">
                  <c:v>1515.07234432108</c:v>
                </c:pt>
                <c:pt idx="4220">
                  <c:v>1513.5814764265101</c:v>
                </c:pt>
                <c:pt idx="4221">
                  <c:v>1512.0914197387499</c:v>
                </c:pt>
                <c:pt idx="4222">
                  <c:v>1510.60217492322</c:v>
                </c:pt>
                <c:pt idx="4223">
                  <c:v>1509.1137426432999</c:v>
                </c:pt>
                <c:pt idx="4224">
                  <c:v>1507.6261235603599</c:v>
                </c:pt>
                <c:pt idx="4225">
                  <c:v>1506.13931833373</c:v>
                </c:pt>
                <c:pt idx="4226">
                  <c:v>1504.6533276207599</c:v>
                </c:pt>
                <c:pt idx="4227">
                  <c:v>1503.1681520767399</c:v>
                </c:pt>
                <c:pt idx="4228">
                  <c:v>1501.6837923549699</c:v>
                </c:pt>
                <c:pt idx="4229">
                  <c:v>1500.2002491067001</c:v>
                </c:pt>
                <c:pt idx="4230">
                  <c:v>1498.7175229811801</c:v>
                </c:pt>
                <c:pt idx="4231">
                  <c:v>1497.23561462565</c:v>
                </c:pt>
                <c:pt idx="4232">
                  <c:v>1495.7545246853001</c:v>
                </c:pt>
                <c:pt idx="4233">
                  <c:v>1494.2742538033201</c:v>
                </c:pt>
                <c:pt idx="4234">
                  <c:v>1492.7948026208901</c:v>
                </c:pt>
                <c:pt idx="4235">
                  <c:v>1491.31617177715</c:v>
                </c:pt>
                <c:pt idx="4236">
                  <c:v>1489.8383619092299</c:v>
                </c:pt>
                <c:pt idx="4237">
                  <c:v>1488.36137365224</c:v>
                </c:pt>
                <c:pt idx="4238">
                  <c:v>1486.88520763927</c:v>
                </c:pt>
                <c:pt idx="4239">
                  <c:v>1485.4098645013901</c:v>
                </c:pt>
                <c:pt idx="4240">
                  <c:v>1483.93534486765</c:v>
                </c:pt>
                <c:pt idx="4241">
                  <c:v>1482.4616493650999</c:v>
                </c:pt>
                <c:pt idx="4242">
                  <c:v>1480.9887786187501</c:v>
                </c:pt>
                <c:pt idx="4243">
                  <c:v>1479.51673325159</c:v>
                </c:pt>
                <c:pt idx="4244">
                  <c:v>1478.04551388461</c:v>
                </c:pt>
                <c:pt idx="4245">
                  <c:v>1476.5751211367599</c:v>
                </c:pt>
                <c:pt idx="4246">
                  <c:v>1475.1055556250001</c:v>
                </c:pt>
                <c:pt idx="4247">
                  <c:v>1473.63681796425</c:v>
                </c:pt>
                <c:pt idx="4248">
                  <c:v>1472.1689087674299</c:v>
                </c:pt>
                <c:pt idx="4249">
                  <c:v>1470.7018286454199</c:v>
                </c:pt>
                <c:pt idx="4250">
                  <c:v>1469.2355782070999</c:v>
                </c:pt>
                <c:pt idx="4251">
                  <c:v>1467.77015805933</c:v>
                </c:pt>
                <c:pt idx="4252">
                  <c:v>1466.3055688069701</c:v>
                </c:pt>
                <c:pt idx="4253">
                  <c:v>1464.84181105282</c:v>
                </c:pt>
                <c:pt idx="4254">
                  <c:v>1463.3788853977201</c:v>
                </c:pt>
                <c:pt idx="4255">
                  <c:v>1461.9167924404501</c:v>
                </c:pt>
                <c:pt idx="4256">
                  <c:v>1460.4555327778</c:v>
                </c:pt>
                <c:pt idx="4257">
                  <c:v>1458.9951070045299</c:v>
                </c:pt>
                <c:pt idx="4258">
                  <c:v>1457.5355157133999</c:v>
                </c:pt>
                <c:pt idx="4259">
                  <c:v>1456.0767594951501</c:v>
                </c:pt>
                <c:pt idx="4260">
                  <c:v>1454.6188389384999</c:v>
                </c:pt>
                <c:pt idx="4261">
                  <c:v>1453.16175463016</c:v>
                </c:pt>
                <c:pt idx="4262">
                  <c:v>1451.70550715484</c:v>
                </c:pt>
                <c:pt idx="4263">
                  <c:v>1450.2500970952001</c:v>
                </c:pt>
                <c:pt idx="4264">
                  <c:v>1448.7955250319401</c:v>
                </c:pt>
                <c:pt idx="4265">
                  <c:v>1447.3417915437101</c:v>
                </c:pt>
                <c:pt idx="4266">
                  <c:v>1445.88889720715</c:v>
                </c:pt>
                <c:pt idx="4267">
                  <c:v>1444.4368425969101</c:v>
                </c:pt>
                <c:pt idx="4268">
                  <c:v>1442.9856282856099</c:v>
                </c:pt>
                <c:pt idx="4269">
                  <c:v>1441.53525484386</c:v>
                </c:pt>
                <c:pt idx="4270">
                  <c:v>1440.0857228402799</c:v>
                </c:pt>
                <c:pt idx="4271">
                  <c:v>1438.63703284145</c:v>
                </c:pt>
                <c:pt idx="4272">
                  <c:v>1437.1891854119699</c:v>
                </c:pt>
                <c:pt idx="4273">
                  <c:v>1435.74218111441</c:v>
                </c:pt>
                <c:pt idx="4274">
                  <c:v>1434.29602050933</c:v>
                </c:pt>
                <c:pt idx="4275">
                  <c:v>1432.8507041553</c:v>
                </c:pt>
                <c:pt idx="4276">
                  <c:v>1431.4062326088799</c:v>
                </c:pt>
                <c:pt idx="4277">
                  <c:v>1429.9626064245899</c:v>
                </c:pt>
                <c:pt idx="4278">
                  <c:v>1428.5198261549999</c:v>
                </c:pt>
                <c:pt idx="4279">
                  <c:v>1427.07789235061</c:v>
                </c:pt>
                <c:pt idx="4280">
                  <c:v>1425.6368055599701</c:v>
                </c:pt>
                <c:pt idx="4281">
                  <c:v>1424.1965663296</c:v>
                </c:pt>
                <c:pt idx="4282">
                  <c:v>1422.7571752039901</c:v>
                </c:pt>
                <c:pt idx="4283">
                  <c:v>1421.3186327256799</c:v>
                </c:pt>
                <c:pt idx="4284">
                  <c:v>1419.8809394351699</c:v>
                </c:pt>
                <c:pt idx="4285">
                  <c:v>1418.4440958709599</c:v>
                </c:pt>
                <c:pt idx="4286">
                  <c:v>1417.0081025695499</c:v>
                </c:pt>
                <c:pt idx="4287">
                  <c:v>1415.5729600654399</c:v>
                </c:pt>
                <c:pt idx="4288">
                  <c:v>1414.13866889112</c:v>
                </c:pt>
                <c:pt idx="4289">
                  <c:v>1412.7052295771</c:v>
                </c:pt>
                <c:pt idx="4290">
                  <c:v>1411.27264265187</c:v>
                </c:pt>
                <c:pt idx="4291">
                  <c:v>1409.8409086419299</c:v>
                </c:pt>
                <c:pt idx="4292">
                  <c:v>1408.4100280717601</c:v>
                </c:pt>
                <c:pt idx="4293">
                  <c:v>1406.9800014638699</c:v>
                </c:pt>
                <c:pt idx="4294">
                  <c:v>1405.55082933875</c:v>
                </c:pt>
                <c:pt idx="4295">
                  <c:v>1404.1225122149001</c:v>
                </c:pt>
                <c:pt idx="4296">
                  <c:v>1402.6950506088299</c:v>
                </c:pt>
                <c:pt idx="4297">
                  <c:v>1401.26844503505</c:v>
                </c:pt>
                <c:pt idx="4298">
                  <c:v>1399.8426960060499</c:v>
                </c:pt>
                <c:pt idx="4299">
                  <c:v>1398.41780403236</c:v>
                </c:pt>
                <c:pt idx="4300">
                  <c:v>1396.9937696224999</c:v>
                </c:pt>
                <c:pt idx="4301">
                  <c:v>1395.5705932829901</c:v>
                </c:pt>
                <c:pt idx="4302">
                  <c:v>1394.1482755183699</c:v>
                </c:pt>
                <c:pt idx="4303">
                  <c:v>1392.72681683117</c:v>
                </c:pt>
                <c:pt idx="4304">
                  <c:v>1391.3062177219399</c:v>
                </c:pt>
                <c:pt idx="4305">
                  <c:v>1389.88647868924</c:v>
                </c:pt>
                <c:pt idx="4306">
                  <c:v>1388.4676002296301</c:v>
                </c:pt>
                <c:pt idx="4307">
                  <c:v>1387.04958283769</c:v>
                </c:pt>
                <c:pt idx="4308">
                  <c:v>1385.6324270060099</c:v>
                </c:pt>
                <c:pt idx="4309">
                  <c:v>1384.2161332251701</c:v>
                </c:pt>
                <c:pt idx="4310">
                  <c:v>1382.8007019837901</c:v>
                </c:pt>
                <c:pt idx="4311">
                  <c:v>1381.38613376848</c:v>
                </c:pt>
                <c:pt idx="4312">
                  <c:v>1379.9724290638901</c:v>
                </c:pt>
                <c:pt idx="4313">
                  <c:v>1378.5595883526601</c:v>
                </c:pt>
                <c:pt idx="4314">
                  <c:v>1377.1476121154501</c:v>
                </c:pt>
                <c:pt idx="4315">
                  <c:v>1375.73650083095</c:v>
                </c:pt>
                <c:pt idx="4316">
                  <c:v>1374.3262549758399</c:v>
                </c:pt>
                <c:pt idx="4317">
                  <c:v>1372.91687502484</c:v>
                </c:pt>
                <c:pt idx="4318">
                  <c:v>1371.50836145068</c:v>
                </c:pt>
                <c:pt idx="4319">
                  <c:v>1370.1007147241</c:v>
                </c:pt>
                <c:pt idx="4320">
                  <c:v>1368.69393531388</c:v>
                </c:pt>
                <c:pt idx="4321">
                  <c:v>1367.28802368681</c:v>
                </c:pt>
                <c:pt idx="4322">
                  <c:v>1365.8829803076801</c:v>
                </c:pt>
                <c:pt idx="4323">
                  <c:v>1364.4788056393299</c:v>
                </c:pt>
                <c:pt idx="4324">
                  <c:v>1363.0755001426201</c:v>
                </c:pt>
                <c:pt idx="4325">
                  <c:v>1361.6730642764201</c:v>
                </c:pt>
                <c:pt idx="4326">
                  <c:v>1360.2714984976201</c:v>
                </c:pt>
                <c:pt idx="4327">
                  <c:v>1358.8708032611601</c:v>
                </c:pt>
                <c:pt idx="4328">
                  <c:v>1357.47097901999</c:v>
                </c:pt>
                <c:pt idx="4329">
                  <c:v>1356.07202622508</c:v>
                </c:pt>
                <c:pt idx="4330">
                  <c:v>1354.6739453254399</c:v>
                </c:pt>
                <c:pt idx="4331">
                  <c:v>1353.2767367680999</c:v>
                </c:pt>
                <c:pt idx="4332">
                  <c:v>1351.88040099812</c:v>
                </c:pt>
                <c:pt idx="4333">
                  <c:v>1350.4849384586</c:v>
                </c:pt>
                <c:pt idx="4334">
                  <c:v>1349.09034959066</c:v>
                </c:pt>
                <c:pt idx="4335">
                  <c:v>1347.6966348334499</c:v>
                </c:pt>
                <c:pt idx="4336">
                  <c:v>1346.30379462417</c:v>
                </c:pt>
                <c:pt idx="4337">
                  <c:v>1344.91182939803</c:v>
                </c:pt>
                <c:pt idx="4338">
                  <c:v>1343.5207395882901</c:v>
                </c:pt>
                <c:pt idx="4339">
                  <c:v>1342.1305256262399</c:v>
                </c:pt>
                <c:pt idx="4340">
                  <c:v>1340.74118794121</c:v>
                </c:pt>
                <c:pt idx="4341">
                  <c:v>1339.35272696057</c:v>
                </c:pt>
                <c:pt idx="4342">
                  <c:v>1337.96514310971</c:v>
                </c:pt>
                <c:pt idx="4343">
                  <c:v>1336.5784368120801</c:v>
                </c:pt>
                <c:pt idx="4344">
                  <c:v>1335.19260848917</c:v>
                </c:pt>
                <c:pt idx="4345">
                  <c:v>1333.8076585604899</c:v>
                </c:pt>
                <c:pt idx="4346">
                  <c:v>1332.4235874436099</c:v>
                </c:pt>
                <c:pt idx="4347">
                  <c:v>1331.0403955541401</c:v>
                </c:pt>
                <c:pt idx="4348">
                  <c:v>1329.6580833057301</c:v>
                </c:pt>
                <c:pt idx="4349">
                  <c:v>1328.2766511100799</c:v>
                </c:pt>
                <c:pt idx="4350">
                  <c:v>1326.8960993769299</c:v>
                </c:pt>
                <c:pt idx="4351">
                  <c:v>1325.51642851407</c:v>
                </c:pt>
                <c:pt idx="4352">
                  <c:v>1324.13763892734</c:v>
                </c:pt>
                <c:pt idx="4353">
                  <c:v>1322.7597310206199</c:v>
                </c:pt>
                <c:pt idx="4354">
                  <c:v>1321.3827051958599</c:v>
                </c:pt>
                <c:pt idx="4355">
                  <c:v>1320.00656185304</c:v>
                </c:pt>
                <c:pt idx="4356">
                  <c:v>1318.6313013901899</c:v>
                </c:pt>
                <c:pt idx="4357">
                  <c:v>1317.2569242034101</c:v>
                </c:pt>
                <c:pt idx="4358">
                  <c:v>1315.88343068685</c:v>
                </c:pt>
                <c:pt idx="4359">
                  <c:v>1314.51082123271</c:v>
                </c:pt>
                <c:pt idx="4360">
                  <c:v>1313.13909623124</c:v>
                </c:pt>
                <c:pt idx="4361">
                  <c:v>1311.7682560707599</c:v>
                </c:pt>
                <c:pt idx="4362">
                  <c:v>1310.3983011376499</c:v>
                </c:pt>
                <c:pt idx="4363">
                  <c:v>1309.0292318163299</c:v>
                </c:pt>
                <c:pt idx="4364">
                  <c:v>1307.6610484892899</c:v>
                </c:pt>
                <c:pt idx="4365">
                  <c:v>1306.2937515371</c:v>
                </c:pt>
                <c:pt idx="4366">
                  <c:v>1304.9273413383601</c:v>
                </c:pt>
                <c:pt idx="4367">
                  <c:v>1303.5618182697699</c:v>
                </c:pt>
                <c:pt idx="4368">
                  <c:v>1302.1971827060499</c:v>
                </c:pt>
                <c:pt idx="4369">
                  <c:v>1300.83343502004</c:v>
                </c:pt>
                <c:pt idx="4370">
                  <c:v>1299.4705755825901</c:v>
                </c:pt>
                <c:pt idx="4371">
                  <c:v>1298.10860476266</c:v>
                </c:pt>
                <c:pt idx="4372">
                  <c:v>1296.74752292726</c:v>
                </c:pt>
                <c:pt idx="4373">
                  <c:v>1295.3873304414899</c:v>
                </c:pt>
                <c:pt idx="4374">
                  <c:v>1294.02802766849</c:v>
                </c:pt>
                <c:pt idx="4375">
                  <c:v>1292.6696149694999</c:v>
                </c:pt>
                <c:pt idx="4376">
                  <c:v>1291.3120927038201</c:v>
                </c:pt>
                <c:pt idx="4377">
                  <c:v>1289.95546122883</c:v>
                </c:pt>
                <c:pt idx="4378">
                  <c:v>1288.59972089998</c:v>
                </c:pt>
                <c:pt idx="4379">
                  <c:v>1287.2448720708201</c:v>
                </c:pt>
                <c:pt idx="4380">
                  <c:v>1285.8909150929401</c:v>
                </c:pt>
                <c:pt idx="4381">
                  <c:v>1284.53785031605</c:v>
                </c:pt>
                <c:pt idx="4382">
                  <c:v>1283.1856780879</c:v>
                </c:pt>
                <c:pt idx="4383">
                  <c:v>1281.8343987543701</c:v>
                </c:pt>
                <c:pt idx="4384">
                  <c:v>1280.4840126593699</c:v>
                </c:pt>
                <c:pt idx="4385">
                  <c:v>1279.1345201449501</c:v>
                </c:pt>
                <c:pt idx="4386">
                  <c:v>1277.7859215512001</c:v>
                </c:pt>
                <c:pt idx="4387">
                  <c:v>1276.43821721632</c:v>
                </c:pt>
                <c:pt idx="4388">
                  <c:v>1275.0914074765899</c:v>
                </c:pt>
                <c:pt idx="4389">
                  <c:v>1273.74549266639</c:v>
                </c:pt>
                <c:pt idx="4390">
                  <c:v>1272.4004731181799</c:v>
                </c:pt>
                <c:pt idx="4391">
                  <c:v>1271.0563491625101</c:v>
                </c:pt>
                <c:pt idx="4392">
                  <c:v>1269.71312112804</c:v>
                </c:pt>
                <c:pt idx="4393">
                  <c:v>1268.3707893415101</c:v>
                </c:pt>
                <c:pt idx="4394">
                  <c:v>1267.0293541277599</c:v>
                </c:pt>
                <c:pt idx="4395">
                  <c:v>1265.6888158097199</c:v>
                </c:pt>
                <c:pt idx="4396">
                  <c:v>1264.3491747084299</c:v>
                </c:pt>
                <c:pt idx="4397">
                  <c:v>1263.01043114303</c:v>
                </c:pt>
                <c:pt idx="4398">
                  <c:v>1261.6725854307499</c:v>
                </c:pt>
                <c:pt idx="4399">
                  <c:v>1260.33563788693</c:v>
                </c:pt>
                <c:pt idx="4400">
                  <c:v>1258.999588825</c:v>
                </c:pt>
                <c:pt idx="4401">
                  <c:v>1257.6644385565301</c:v>
                </c:pt>
                <c:pt idx="4402">
                  <c:v>1256.33018739115</c:v>
                </c:pt>
                <c:pt idx="4403">
                  <c:v>1254.9968356366401</c:v>
                </c:pt>
                <c:pt idx="4404">
                  <c:v>1253.66438359886</c:v>
                </c:pt>
                <c:pt idx="4405">
                  <c:v>1252.3328315817901</c:v>
                </c:pt>
                <c:pt idx="4406">
                  <c:v>1251.00217988751</c:v>
                </c:pt>
                <c:pt idx="4407">
                  <c:v>1249.67242881625</c:v>
                </c:pt>
                <c:pt idx="4408">
                  <c:v>1248.3435786663099</c:v>
                </c:pt>
                <c:pt idx="4409">
                  <c:v>1247.01562973413</c:v>
                </c:pt>
                <c:pt idx="4410">
                  <c:v>1245.68858231426</c:v>
                </c:pt>
                <c:pt idx="4411">
                  <c:v>1244.3624366993699</c:v>
                </c:pt>
                <c:pt idx="4412">
                  <c:v>1243.0371931802599</c:v>
                </c:pt>
                <c:pt idx="4413">
                  <c:v>1241.71285204582</c:v>
                </c:pt>
                <c:pt idx="4414">
                  <c:v>1240.3894135830999</c:v>
                </c:pt>
                <c:pt idx="4415">
                  <c:v>1239.0668780772501</c:v>
                </c:pt>
                <c:pt idx="4416">
                  <c:v>1237.7452458115599</c:v>
                </c:pt>
                <c:pt idx="4417">
                  <c:v>1236.4245170674401</c:v>
                </c:pt>
                <c:pt idx="4418">
                  <c:v>1235.1046921244199</c:v>
                </c:pt>
                <c:pt idx="4419">
                  <c:v>1233.7857712601699</c:v>
                </c:pt>
                <c:pt idx="4420">
                  <c:v>1232.46775475049</c:v>
                </c:pt>
                <c:pt idx="4421">
                  <c:v>1231.1506428693201</c:v>
                </c:pt>
                <c:pt idx="4422">
                  <c:v>1229.83443588871</c:v>
                </c:pt>
                <c:pt idx="4423">
                  <c:v>1228.5191340788699</c:v>
                </c:pt>
                <c:pt idx="4424">
                  <c:v>1227.2047377081401</c:v>
                </c:pt>
                <c:pt idx="4425">
                  <c:v>1225.89124704299</c:v>
                </c:pt>
                <c:pt idx="4426">
                  <c:v>1224.5786623480501</c:v>
                </c:pt>
                <c:pt idx="4427">
                  <c:v>1223.26698388606</c:v>
                </c:pt>
                <c:pt idx="4428">
                  <c:v>1221.95621191792</c:v>
                </c:pt>
                <c:pt idx="4429">
                  <c:v>1220.6463467026899</c:v>
                </c:pt>
                <c:pt idx="4430">
                  <c:v>1219.3373884975499</c:v>
                </c:pt>
                <c:pt idx="4431">
                  <c:v>1218.0293375578301</c:v>
                </c:pt>
                <c:pt idx="4432">
                  <c:v>1216.7221941370401</c:v>
                </c:pt>
                <c:pt idx="4433">
                  <c:v>1215.41595848679</c:v>
                </c:pt>
                <c:pt idx="4434">
                  <c:v>1214.1106308568801</c:v>
                </c:pt>
                <c:pt idx="4435">
                  <c:v>1212.80621149525</c:v>
                </c:pt>
                <c:pt idx="4436">
                  <c:v>1211.502700648</c:v>
                </c:pt>
                <c:pt idx="4437">
                  <c:v>1210.20009855938</c:v>
                </c:pt>
                <c:pt idx="4438">
                  <c:v>1208.8984054718001</c:v>
                </c:pt>
                <c:pt idx="4439">
                  <c:v>1207.59762162582</c:v>
                </c:pt>
                <c:pt idx="4440">
                  <c:v>1206.2977472601899</c:v>
                </c:pt>
                <c:pt idx="4441">
                  <c:v>1204.9987826117899</c:v>
                </c:pt>
                <c:pt idx="4442">
                  <c:v>1203.7007279156801</c:v>
                </c:pt>
                <c:pt idx="4443">
                  <c:v>1202.4035834050801</c:v>
                </c:pt>
                <c:pt idx="4444">
                  <c:v>1201.1073493113799</c:v>
                </c:pt>
                <c:pt idx="4445">
                  <c:v>1199.81202586414</c:v>
                </c:pt>
                <c:pt idx="4446">
                  <c:v>1198.5176132910999</c:v>
                </c:pt>
                <c:pt idx="4447">
                  <c:v>1197.22411181814</c:v>
                </c:pt>
                <c:pt idx="4448">
                  <c:v>1195.9315216693501</c:v>
                </c:pt>
                <c:pt idx="4449">
                  <c:v>1194.6398430669699</c:v>
                </c:pt>
                <c:pt idx="4450">
                  <c:v>1193.34907623144</c:v>
                </c:pt>
                <c:pt idx="4451">
                  <c:v>1192.05922138134</c:v>
                </c:pt>
                <c:pt idx="4452">
                  <c:v>1190.7702787334799</c:v>
                </c:pt>
                <c:pt idx="4453">
                  <c:v>1189.4822485028101</c:v>
                </c:pt>
                <c:pt idx="4454">
                  <c:v>1188.1951309024801</c:v>
                </c:pt>
                <c:pt idx="4455">
                  <c:v>1186.9089261438301</c:v>
                </c:pt>
                <c:pt idx="4456">
                  <c:v>1185.6236344363799</c:v>
                </c:pt>
                <c:pt idx="4457">
                  <c:v>1184.33925598783</c:v>
                </c:pt>
                <c:pt idx="4458">
                  <c:v>1183.05579100409</c:v>
                </c:pt>
                <c:pt idx="4459">
                  <c:v>1181.77323968923</c:v>
                </c:pt>
                <c:pt idx="4460">
                  <c:v>1180.49160224555</c:v>
                </c:pt>
                <c:pt idx="4461">
                  <c:v>1179.21087887351</c:v>
                </c:pt>
                <c:pt idx="4462">
                  <c:v>1177.9310697717999</c:v>
                </c:pt>
                <c:pt idx="4463">
                  <c:v>1176.65217513728</c:v>
                </c:pt>
                <c:pt idx="4464">
                  <c:v>1175.37419516502</c:v>
                </c:pt>
                <c:pt idx="4465">
                  <c:v>1174.0971300483</c:v>
                </c:pt>
                <c:pt idx="4466">
                  <c:v>1172.82097997858</c:v>
                </c:pt>
                <c:pt idx="4467">
                  <c:v>1171.54574514555</c:v>
                </c:pt>
                <c:pt idx="4468">
                  <c:v>1170.2714257370901</c:v>
                </c:pt>
                <c:pt idx="4469">
                  <c:v>1168.9980219393001</c:v>
                </c:pt>
                <c:pt idx="4470">
                  <c:v>1167.7255339364799</c:v>
                </c:pt>
                <c:pt idx="4471">
                  <c:v>1166.4539619111399</c:v>
                </c:pt>
                <c:pt idx="4472">
                  <c:v>1165.1833060440199</c:v>
                </c:pt>
                <c:pt idx="4473">
                  <c:v>1163.91356651404</c:v>
                </c:pt>
                <c:pt idx="4474">
                  <c:v>1162.64474349839</c:v>
                </c:pt>
                <c:pt idx="4475">
                  <c:v>1161.37683717242</c:v>
                </c:pt>
                <c:pt idx="4476">
                  <c:v>1160.1098477097401</c:v>
                </c:pt>
                <c:pt idx="4477">
                  <c:v>1158.8437752821701</c:v>
                </c:pt>
                <c:pt idx="4478">
                  <c:v>1157.5786200597499</c:v>
                </c:pt>
                <c:pt idx="4479">
                  <c:v>1156.31438221075</c:v>
                </c:pt>
                <c:pt idx="4480">
                  <c:v>1155.05106190166</c:v>
                </c:pt>
                <c:pt idx="4481">
                  <c:v>1153.78865929722</c:v>
                </c:pt>
                <c:pt idx="4482">
                  <c:v>1152.52717456036</c:v>
                </c:pt>
                <c:pt idx="4483">
                  <c:v>1151.26660785229</c:v>
                </c:pt>
                <c:pt idx="4484">
                  <c:v>1150.0069593324099</c:v>
                </c:pt>
                <c:pt idx="4485">
                  <c:v>1148.7482291583999</c:v>
                </c:pt>
                <c:pt idx="4486">
                  <c:v>1147.4904174861299</c:v>
                </c:pt>
                <c:pt idx="4487">
                  <c:v>1146.2335244697499</c:v>
                </c:pt>
                <c:pt idx="4488">
                  <c:v>1144.9775502616401</c:v>
                </c:pt>
                <c:pt idx="4489">
                  <c:v>1143.7224950124</c:v>
                </c:pt>
                <c:pt idx="4490">
                  <c:v>1142.4683588709099</c:v>
                </c:pt>
                <c:pt idx="4491">
                  <c:v>1141.2151419842601</c:v>
                </c:pt>
                <c:pt idx="4492">
                  <c:v>1139.96284449783</c:v>
                </c:pt>
                <c:pt idx="4493">
                  <c:v>1138.7114665552201</c:v>
                </c:pt>
                <c:pt idx="4494">
                  <c:v>1137.4610082982799</c:v>
                </c:pt>
                <c:pt idx="4495">
                  <c:v>1136.2114698671401</c:v>
                </c:pt>
                <c:pt idx="4496">
                  <c:v>1134.9628514001599</c:v>
                </c:pt>
                <c:pt idx="4497">
                  <c:v>1133.71515303397</c:v>
                </c:pt>
                <c:pt idx="4498">
                  <c:v>1132.46837490346</c:v>
                </c:pt>
                <c:pt idx="4499">
                  <c:v>1131.2225171417699</c:v>
                </c:pt>
                <c:pt idx="4500">
                  <c:v>1129.97757988032</c:v>
                </c:pt>
                <c:pt idx="4501">
                  <c:v>1128.73356324878</c:v>
                </c:pt>
                <c:pt idx="4502">
                  <c:v>1127.49046737509</c:v>
                </c:pt>
                <c:pt idx="4503">
                  <c:v>1126.24829238548</c:v>
                </c:pt>
                <c:pt idx="4504">
                  <c:v>1125.0070384044</c:v>
                </c:pt>
                <c:pt idx="4505">
                  <c:v>1123.7667055546401</c:v>
                </c:pt>
                <c:pt idx="4506">
                  <c:v>1122.5272939572001</c:v>
                </c:pt>
                <c:pt idx="4507">
                  <c:v>1121.2888037314001</c:v>
                </c:pt>
                <c:pt idx="4508">
                  <c:v>1120.0512349948201</c:v>
                </c:pt>
                <c:pt idx="4509">
                  <c:v>1118.81458786332</c:v>
                </c:pt>
                <c:pt idx="4510">
                  <c:v>1117.5788624510401</c:v>
                </c:pt>
                <c:pt idx="4511">
                  <c:v>1116.34405887041</c:v>
                </c:pt>
                <c:pt idx="4512">
                  <c:v>1115.1101772321599</c:v>
                </c:pt>
                <c:pt idx="4513">
                  <c:v>1113.8772176452701</c:v>
                </c:pt>
                <c:pt idx="4514">
                  <c:v>1112.64518021703</c:v>
                </c:pt>
                <c:pt idx="4515">
                  <c:v>1111.4140650530401</c:v>
                </c:pt>
                <c:pt idx="4516">
                  <c:v>1110.1838722571599</c:v>
                </c:pt>
                <c:pt idx="4517">
                  <c:v>1108.9546019315601</c:v>
                </c:pt>
                <c:pt idx="4518">
                  <c:v>1107.72625417672</c:v>
                </c:pt>
                <c:pt idx="4519">
                  <c:v>1106.49882909139</c:v>
                </c:pt>
                <c:pt idx="4520">
                  <c:v>1105.2723267726501</c:v>
                </c:pt>
                <c:pt idx="4521">
                  <c:v>1104.0467473158601</c:v>
                </c:pt>
                <c:pt idx="4522">
                  <c:v>1102.82209081469</c:v>
                </c:pt>
                <c:pt idx="4523">
                  <c:v>1101.59835736114</c:v>
                </c:pt>
                <c:pt idx="4524">
                  <c:v>1100.3755470454901</c:v>
                </c:pt>
                <c:pt idx="4525">
                  <c:v>1099.1536599563301</c:v>
                </c:pt>
                <c:pt idx="4526">
                  <c:v>1097.93269618059</c:v>
                </c:pt>
                <c:pt idx="4527">
                  <c:v>1096.71265580349</c:v>
                </c:pt>
                <c:pt idx="4528">
                  <c:v>1095.4935389085699</c:v>
                </c:pt>
                <c:pt idx="4529">
                  <c:v>1094.2753455776999</c:v>
                </c:pt>
                <c:pt idx="4530">
                  <c:v>1093.0580758910701</c:v>
                </c:pt>
                <c:pt idx="4531">
                  <c:v>1091.84172992717</c:v>
                </c:pt>
                <c:pt idx="4532">
                  <c:v>1090.62630776283</c:v>
                </c:pt>
                <c:pt idx="4533">
                  <c:v>1089.41180947322</c:v>
                </c:pt>
                <c:pt idx="4534">
                  <c:v>1088.19823513182</c:v>
                </c:pt>
                <c:pt idx="4535">
                  <c:v>1086.9855848104401</c:v>
                </c:pt>
                <c:pt idx="4536">
                  <c:v>1085.7738585792299</c:v>
                </c:pt>
                <c:pt idx="4537">
                  <c:v>1084.5630565066699</c:v>
                </c:pt>
                <c:pt idx="4538">
                  <c:v>1083.35317865959</c:v>
                </c:pt>
                <c:pt idx="4539">
                  <c:v>1082.1442251031301</c:v>
                </c:pt>
                <c:pt idx="4540">
                  <c:v>1080.9361959007999</c:v>
                </c:pt>
                <c:pt idx="4541">
                  <c:v>1079.7290911144401</c:v>
                </c:pt>
                <c:pt idx="4542">
                  <c:v>1078.5229108042299</c:v>
                </c:pt>
                <c:pt idx="4543">
                  <c:v>1077.3176550287001</c:v>
                </c:pt>
                <c:pt idx="4544">
                  <c:v>1076.1133238447301</c:v>
                </c:pt>
                <c:pt idx="4545">
                  <c:v>1074.9099173075499</c:v>
                </c:pt>
                <c:pt idx="4546">
                  <c:v>1073.7074354707399</c:v>
                </c:pt>
                <c:pt idx="4547">
                  <c:v>1072.5058783862401</c:v>
                </c:pt>
                <c:pt idx="4548">
                  <c:v>1071.3052461043501</c:v>
                </c:pt>
                <c:pt idx="4549">
                  <c:v>1070.10553867372</c:v>
                </c:pt>
                <c:pt idx="4550">
                  <c:v>1068.9067561413599</c:v>
                </c:pt>
                <c:pt idx="4551">
                  <c:v>1067.70889855264</c:v>
                </c:pt>
                <c:pt idx="4552">
                  <c:v>1066.51196595131</c:v>
                </c:pt>
                <c:pt idx="4553">
                  <c:v>1065.31595837948</c:v>
                </c:pt>
                <c:pt idx="4554">
                  <c:v>1064.1208758776199</c:v>
                </c:pt>
                <c:pt idx="4555">
                  <c:v>1062.9267184845801</c:v>
                </c:pt>
                <c:pt idx="4556">
                  <c:v>1061.7334862375899</c:v>
                </c:pt>
                <c:pt idx="4557">
                  <c:v>1060.5411791722299</c:v>
                </c:pt>
                <c:pt idx="4558">
                  <c:v>1059.3497973224901</c:v>
                </c:pt>
                <c:pt idx="4559">
                  <c:v>1058.1593407207199</c:v>
                </c:pt>
                <c:pt idx="4560">
                  <c:v>1056.9698093976499</c:v>
                </c:pt>
                <c:pt idx="4561">
                  <c:v>1055.7812033824</c:v>
                </c:pt>
                <c:pt idx="4562">
                  <c:v>1054.59352270248</c:v>
                </c:pt>
                <c:pt idx="4563">
                  <c:v>1053.4067673837701</c:v>
                </c:pt>
                <c:pt idx="4564">
                  <c:v>1052.2209374505701</c:v>
                </c:pt>
                <c:pt idx="4565">
                  <c:v>1051.03603292553</c:v>
                </c:pt>
                <c:pt idx="4566">
                  <c:v>1049.85205382974</c:v>
                </c:pt>
                <c:pt idx="4567">
                  <c:v>1048.6690001826601</c:v>
                </c:pt>
                <c:pt idx="4568">
                  <c:v>1047.48687200215</c:v>
                </c:pt>
                <c:pt idx="4569">
                  <c:v>1046.30566930446</c:v>
                </c:pt>
                <c:pt idx="4570">
                  <c:v>1045.1253921042801</c:v>
                </c:pt>
                <c:pt idx="4571">
                  <c:v>1043.9460404146701</c:v>
                </c:pt>
                <c:pt idx="4572">
                  <c:v>1042.7676142471</c:v>
                </c:pt>
                <c:pt idx="4573">
                  <c:v>1041.5901136114601</c:v>
                </c:pt>
                <c:pt idx="4574">
                  <c:v>1040.41353851605</c:v>
                </c:pt>
                <c:pt idx="4575">
                  <c:v>1039.2378889675899</c:v>
                </c:pt>
                <c:pt idx="4576">
                  <c:v>1038.06316497119</c:v>
                </c:pt>
                <c:pt idx="4577">
                  <c:v>1036.8893665304099</c:v>
                </c:pt>
                <c:pt idx="4578">
                  <c:v>1035.71649364719</c:v>
                </c:pt>
                <c:pt idx="4579">
                  <c:v>1034.5445463219401</c:v>
                </c:pt>
                <c:pt idx="4580">
                  <c:v>1033.3735245534599</c:v>
                </c:pt>
                <c:pt idx="4581">
                  <c:v>1032.2034283389801</c:v>
                </c:pt>
                <c:pt idx="4582">
                  <c:v>1031.03425767417</c:v>
                </c:pt>
                <c:pt idx="4583">
                  <c:v>1029.8660125531201</c:v>
                </c:pt>
                <c:pt idx="4584">
                  <c:v>1028.6986929683601</c:v>
                </c:pt>
                <c:pt idx="4585">
                  <c:v>1027.5322989108499</c:v>
                </c:pt>
                <c:pt idx="4586">
                  <c:v>1026.3668303699901</c:v>
                </c:pt>
                <c:pt idx="4587">
                  <c:v>1025.20228733362</c:v>
                </c:pt>
                <c:pt idx="4588">
                  <c:v>1024.0386697880199</c:v>
                </c:pt>
                <c:pt idx="4589">
                  <c:v>1022.8759777179</c:v>
                </c:pt>
                <c:pt idx="4590">
                  <c:v>1021.71421110645</c:v>
                </c:pt>
                <c:pt idx="4591">
                  <c:v>1020.55336993527</c:v>
                </c:pt>
                <c:pt idx="4592">
                  <c:v>1019.39345418444</c:v>
                </c:pt>
                <c:pt idx="4593">
                  <c:v>1018.2344638324601</c:v>
                </c:pt>
                <c:pt idx="4594">
                  <c:v>1017.07639885632</c:v>
                </c:pt>
                <c:pt idx="4595">
                  <c:v>1015.91925923145</c:v>
                </c:pt>
                <c:pt idx="4596">
                  <c:v>1014.76304493173</c:v>
                </c:pt>
                <c:pt idx="4597">
                  <c:v>1013.60775592952</c:v>
                </c:pt>
                <c:pt idx="4598">
                  <c:v>1012.45339219562</c:v>
                </c:pt>
                <c:pt idx="4599">
                  <c:v>1011.29995369933</c:v>
                </c:pt>
                <c:pt idx="4600">
                  <c:v>1010.14744040837</c:v>
                </c:pt>
                <c:pt idx="4601">
                  <c:v>1008.99585228899</c:v>
                </c:pt>
                <c:pt idx="4602">
                  <c:v>1007.84518930585</c:v>
                </c:pt>
                <c:pt idx="4603">
                  <c:v>1006.69545142213</c:v>
                </c:pt>
                <c:pt idx="4604">
                  <c:v>1005.54663859946</c:v>
                </c:pt>
                <c:pt idx="4605">
                  <c:v>1004.39875079797</c:v>
                </c:pt>
                <c:pt idx="4606">
                  <c:v>1003.2517879762599</c:v>
                </c:pt>
                <c:pt idx="4607">
                  <c:v>1002.10575009141</c:v>
                </c:pt>
                <c:pt idx="4608">
                  <c:v>1000.96063709899</c:v>
                </c:pt>
                <c:pt idx="4609">
                  <c:v>999.81644895305703</c:v>
                </c:pt>
                <c:pt idx="4610">
                  <c:v>998.67318560615695</c:v>
                </c:pt>
                <c:pt idx="4611">
                  <c:v>997.53084700933198</c:v>
                </c:pt>
                <c:pt idx="4612">
                  <c:v>996.38943311211699</c:v>
                </c:pt>
                <c:pt idx="4613">
                  <c:v>995.248943862543</c:v>
                </c:pt>
                <c:pt idx="4614">
                  <c:v>994.10937920714002</c:v>
                </c:pt>
                <c:pt idx="4615">
                  <c:v>992.97073909094104</c:v>
                </c:pt>
                <c:pt idx="4616">
                  <c:v>991.833023457482</c:v>
                </c:pt>
                <c:pt idx="4617">
                  <c:v>990.69623224880399</c:v>
                </c:pt>
                <c:pt idx="4618">
                  <c:v>989.56036540545597</c:v>
                </c:pt>
                <c:pt idx="4619">
                  <c:v>988.42542286649905</c:v>
                </c:pt>
                <c:pt idx="4620">
                  <c:v>987.29140456950495</c:v>
                </c:pt>
                <c:pt idx="4621">
                  <c:v>986.15831045056302</c:v>
                </c:pt>
                <c:pt idx="4622">
                  <c:v>985.02614044427798</c:v>
                </c:pt>
                <c:pt idx="4623">
                  <c:v>983.89489448377401</c:v>
                </c:pt>
                <c:pt idx="4624">
                  <c:v>982.764572500697</c:v>
                </c:pt>
                <c:pt idx="4625">
                  <c:v>981.63517442522004</c:v>
                </c:pt>
                <c:pt idx="4626">
                  <c:v>980.50670018603796</c:v>
                </c:pt>
                <c:pt idx="4627">
                  <c:v>979.37914971037799</c:v>
                </c:pt>
                <c:pt idx="4628">
                  <c:v>978.252522923995</c:v>
                </c:pt>
                <c:pt idx="4629">
                  <c:v>977.12681975118096</c:v>
                </c:pt>
                <c:pt idx="4630">
                  <c:v>976.00204011476001</c:v>
                </c:pt>
                <c:pt idx="4631">
                  <c:v>974.87818393609598</c:v>
                </c:pt>
                <c:pt idx="4632">
                  <c:v>973.75525113509298</c:v>
                </c:pt>
                <c:pt idx="4633">
                  <c:v>972.63324163019797</c:v>
                </c:pt>
                <c:pt idx="4634">
                  <c:v>971.51215533840002</c:v>
                </c:pt>
                <c:pt idx="4635">
                  <c:v>970.39199217523901</c:v>
                </c:pt>
                <c:pt idx="4636">
                  <c:v>969.272752054801</c:v>
                </c:pt>
                <c:pt idx="4637">
                  <c:v>968.15443488972505</c:v>
                </c:pt>
                <c:pt idx="4638">
                  <c:v>967.03704059120503</c:v>
                </c:pt>
                <c:pt idx="4639">
                  <c:v>965.92056906898995</c:v>
                </c:pt>
                <c:pt idx="4640">
                  <c:v>964.80502023138899</c:v>
                </c:pt>
                <c:pt idx="4641">
                  <c:v>963.69039398527002</c:v>
                </c:pt>
                <c:pt idx="4642">
                  <c:v>962.57669023606695</c:v>
                </c:pt>
                <c:pt idx="4643">
                  <c:v>961.46390888777603</c:v>
                </c:pt>
                <c:pt idx="4644">
                  <c:v>960.35204984296502</c:v>
                </c:pt>
                <c:pt idx="4645">
                  <c:v>959.24111300277104</c:v>
                </c:pt>
                <c:pt idx="4646">
                  <c:v>958.13109826690095</c:v>
                </c:pt>
                <c:pt idx="4647">
                  <c:v>957.02200553364105</c:v>
                </c:pt>
                <c:pt idx="4648">
                  <c:v>955.91383469985101</c:v>
                </c:pt>
                <c:pt idx="4649">
                  <c:v>954.80658566097202</c:v>
                </c:pt>
                <c:pt idx="4650">
                  <c:v>953.70025831102805</c:v>
                </c:pt>
                <c:pt idx="4651">
                  <c:v>952.59485254262597</c:v>
                </c:pt>
                <c:pt idx="4652">
                  <c:v>951.49036824695997</c:v>
                </c:pt>
                <c:pt idx="4653">
                  <c:v>950.38680531381203</c:v>
                </c:pt>
                <c:pt idx="4654">
                  <c:v>949.28416363155895</c:v>
                </c:pt>
                <c:pt idx="4655">
                  <c:v>948.18244308716703</c:v>
                </c:pt>
                <c:pt idx="4656">
                  <c:v>947.08164356620102</c:v>
                </c:pt>
                <c:pt idx="4657">
                  <c:v>945.98176495282405</c:v>
                </c:pt>
                <c:pt idx="4658">
                  <c:v>944.88280712979895</c:v>
                </c:pt>
                <c:pt idx="4659">
                  <c:v>943.78476997849202</c:v>
                </c:pt>
                <c:pt idx="4660">
                  <c:v>942.68765337887703</c:v>
                </c:pt>
                <c:pt idx="4661">
                  <c:v>941.591457209532</c:v>
                </c:pt>
                <c:pt idx="4662">
                  <c:v>940.49618134765001</c:v>
                </c:pt>
                <c:pt idx="4663">
                  <c:v>939.40182566903104</c:v>
                </c:pt>
                <c:pt idx="4664">
                  <c:v>938.30839004809502</c:v>
                </c:pt>
                <c:pt idx="4665">
                  <c:v>937.21587435787603</c:v>
                </c:pt>
                <c:pt idx="4666">
                  <c:v>936.12427847003005</c:v>
                </c:pt>
                <c:pt idx="4667">
                  <c:v>935.033602254833</c:v>
                </c:pt>
                <c:pt idx="4668">
                  <c:v>933.94384558118702</c:v>
                </c:pt>
                <c:pt idx="4669">
                  <c:v>932.85500831662102</c:v>
                </c:pt>
                <c:pt idx="4670">
                  <c:v>931.76709032729195</c:v>
                </c:pt>
                <c:pt idx="4671">
                  <c:v>930.68009147799</c:v>
                </c:pt>
                <c:pt idx="4672">
                  <c:v>929.59401163213795</c:v>
                </c:pt>
                <c:pt idx="4673">
                  <c:v>928.50885065179398</c:v>
                </c:pt>
                <c:pt idx="4674">
                  <c:v>927.42460839765999</c:v>
                </c:pt>
                <c:pt idx="4675">
                  <c:v>926.34128472907298</c:v>
                </c:pt>
                <c:pt idx="4676">
                  <c:v>925.25887950401602</c:v>
                </c:pt>
                <c:pt idx="4677">
                  <c:v>924.17739257911899</c:v>
                </c:pt>
                <c:pt idx="4678">
                  <c:v>923.09682380966001</c:v>
                </c:pt>
                <c:pt idx="4679">
                  <c:v>922.01717304956605</c:v>
                </c:pt>
                <c:pt idx="4680">
                  <c:v>920.93844015141997</c:v>
                </c:pt>
                <c:pt idx="4681">
                  <c:v>919.86062496645604</c:v>
                </c:pt>
                <c:pt idx="4682">
                  <c:v>918.78372734457105</c:v>
                </c:pt>
                <c:pt idx="4683">
                  <c:v>917.70774713432002</c:v>
                </c:pt>
                <c:pt idx="4684">
                  <c:v>916.63268418292</c:v>
                </c:pt>
                <c:pt idx="4685">
                  <c:v>915.55853833625395</c:v>
                </c:pt>
                <c:pt idx="4686">
                  <c:v>914.48530943887397</c:v>
                </c:pt>
                <c:pt idx="4687">
                  <c:v>913.41299733399796</c:v>
                </c:pt>
                <c:pt idx="4688">
                  <c:v>912.34160186352005</c:v>
                </c:pt>
                <c:pt idx="4689">
                  <c:v>911.271122868009</c:v>
                </c:pt>
                <c:pt idx="4690">
                  <c:v>910.20156018670696</c:v>
                </c:pt>
                <c:pt idx="4691">
                  <c:v>909.13291365754003</c:v>
                </c:pt>
                <c:pt idx="4692">
                  <c:v>908.06518311711602</c:v>
                </c:pt>
                <c:pt idx="4693">
                  <c:v>906.99836840072203</c:v>
                </c:pt>
                <c:pt idx="4694">
                  <c:v>905.932469342339</c:v>
                </c:pt>
                <c:pt idx="4695">
                  <c:v>904.86748577463095</c:v>
                </c:pt>
                <c:pt idx="4696">
                  <c:v>903.80341752895902</c:v>
                </c:pt>
                <c:pt idx="4697">
                  <c:v>902.74026443537502</c:v>
                </c:pt>
                <c:pt idx="4698">
                  <c:v>901.67802632262806</c:v>
                </c:pt>
                <c:pt idx="4699">
                  <c:v>900.61670301816605</c:v>
                </c:pt>
                <c:pt idx="4700">
                  <c:v>899.55629434814</c:v>
                </c:pt>
                <c:pt idx="4701">
                  <c:v>898.49680013740101</c:v>
                </c:pt>
                <c:pt idx="4702">
                  <c:v>897.43822020950995</c:v>
                </c:pt>
                <c:pt idx="4703">
                  <c:v>896.38055438673496</c:v>
                </c:pt>
                <c:pt idx="4704">
                  <c:v>895.32380249005598</c:v>
                </c:pt>
                <c:pt idx="4705">
                  <c:v>894.267964339164</c:v>
                </c:pt>
                <c:pt idx="4706">
                  <c:v>893.21303975246997</c:v>
                </c:pt>
                <c:pt idx="4707">
                  <c:v>892.159028547101</c:v>
                </c:pt>
                <c:pt idx="4708">
                  <c:v>891.10593053890295</c:v>
                </c:pt>
                <c:pt idx="4709">
                  <c:v>890.05374554244997</c:v>
                </c:pt>
                <c:pt idx="4710">
                  <c:v>889.00247337103804</c:v>
                </c:pt>
                <c:pt idx="4711">
                  <c:v>887.95211383669096</c:v>
                </c:pt>
                <c:pt idx="4712">
                  <c:v>886.90266675016699</c:v>
                </c:pt>
                <c:pt idx="4713">
                  <c:v>885.854131920952</c:v>
                </c:pt>
                <c:pt idx="4714">
                  <c:v>884.80650915727301</c:v>
                </c:pt>
                <c:pt idx="4715">
                  <c:v>883.75979826609</c:v>
                </c:pt>
                <c:pt idx="4716">
                  <c:v>882.71399905310795</c:v>
                </c:pt>
                <c:pt idx="4717">
                  <c:v>881.66911132277005</c:v>
                </c:pt>
                <c:pt idx="4718">
                  <c:v>880.62513487826698</c:v>
                </c:pt>
                <c:pt idx="4719">
                  <c:v>879.58206952153796</c:v>
                </c:pt>
                <c:pt idx="4720">
                  <c:v>878.53991505327201</c:v>
                </c:pt>
                <c:pt idx="4721">
                  <c:v>877.49867127290804</c:v>
                </c:pt>
                <c:pt idx="4722">
                  <c:v>876.45833797864395</c:v>
                </c:pt>
                <c:pt idx="4723">
                  <c:v>875.41891496743301</c:v>
                </c:pt>
                <c:pt idx="4724">
                  <c:v>874.38040203498701</c:v>
                </c:pt>
                <c:pt idx="4725">
                  <c:v>873.34279897578301</c:v>
                </c:pt>
                <c:pt idx="4726">
                  <c:v>872.30610558306296</c:v>
                </c:pt>
                <c:pt idx="4727">
                  <c:v>871.27032164883303</c:v>
                </c:pt>
                <c:pt idx="4728">
                  <c:v>870.23544696387205</c:v>
                </c:pt>
                <c:pt idx="4729">
                  <c:v>869.20148131772999</c:v>
                </c:pt>
                <c:pt idx="4730">
                  <c:v>868.16842449873104</c:v>
                </c:pt>
                <c:pt idx="4731">
                  <c:v>867.13627629397797</c:v>
                </c:pt>
                <c:pt idx="4732">
                  <c:v>866.10503648935196</c:v>
                </c:pt>
                <c:pt idx="4733">
                  <c:v>865.07470486951604</c:v>
                </c:pt>
                <c:pt idx="4734">
                  <c:v>864.04528121791896</c:v>
                </c:pt>
                <c:pt idx="4735">
                  <c:v>863.01676531679402</c:v>
                </c:pt>
                <c:pt idx="4736">
                  <c:v>861.989156947168</c:v>
                </c:pt>
                <c:pt idx="4737">
                  <c:v>860.96245588885699</c:v>
                </c:pt>
                <c:pt idx="4738">
                  <c:v>859.93666192046999</c:v>
                </c:pt>
                <c:pt idx="4739">
                  <c:v>858.91177481941702</c:v>
                </c:pt>
                <c:pt idx="4740">
                  <c:v>857.88779436190305</c:v>
                </c:pt>
                <c:pt idx="4741">
                  <c:v>856.86472032293705</c:v>
                </c:pt>
                <c:pt idx="4742">
                  <c:v>855.842552476332</c:v>
                </c:pt>
                <c:pt idx="4743">
                  <c:v>854.82129059470799</c:v>
                </c:pt>
                <c:pt idx="4744">
                  <c:v>853.80093444949398</c:v>
                </c:pt>
                <c:pt idx="4745">
                  <c:v>852.78148381093001</c:v>
                </c:pt>
                <c:pt idx="4746">
                  <c:v>851.76293844807105</c:v>
                </c:pt>
                <c:pt idx="4747">
                  <c:v>850.745298128787</c:v>
                </c:pt>
                <c:pt idx="4748">
                  <c:v>849.72856261976904</c:v>
                </c:pt>
                <c:pt idx="4749">
                  <c:v>848.71273168652897</c:v>
                </c:pt>
                <c:pt idx="4750">
                  <c:v>847.69780509340296</c:v>
                </c:pt>
                <c:pt idx="4751">
                  <c:v>846.68378260355098</c:v>
                </c:pt>
                <c:pt idx="4752">
                  <c:v>845.67066397896701</c:v>
                </c:pt>
                <c:pt idx="4753">
                  <c:v>844.65844898047101</c:v>
                </c:pt>
                <c:pt idx="4754">
                  <c:v>843.64713736772103</c:v>
                </c:pt>
                <c:pt idx="4755">
                  <c:v>842.63672889920895</c:v>
                </c:pt>
                <c:pt idx="4756">
                  <c:v>841.62722333226702</c:v>
                </c:pt>
                <c:pt idx="4757">
                  <c:v>840.618620423067</c:v>
                </c:pt>
                <c:pt idx="4758">
                  <c:v>839.61091992662796</c:v>
                </c:pt>
                <c:pt idx="4759">
                  <c:v>838.60412159681005</c:v>
                </c:pt>
                <c:pt idx="4760">
                  <c:v>837.598225186327</c:v>
                </c:pt>
                <c:pt idx="4761">
                  <c:v>836.59323044674102</c:v>
                </c:pt>
                <c:pt idx="4762">
                  <c:v>835.589137128468</c:v>
                </c:pt>
                <c:pt idx="4763">
                  <c:v>834.58594498078196</c:v>
                </c:pt>
                <c:pt idx="4764">
                  <c:v>833.58365375181404</c:v>
                </c:pt>
                <c:pt idx="4765">
                  <c:v>832.582263188556</c:v>
                </c:pt>
                <c:pt idx="4766">
                  <c:v>831.581773036865</c:v>
                </c:pt>
                <c:pt idx="4767">
                  <c:v>830.58218304146203</c:v>
                </c:pt>
                <c:pt idx="4768">
                  <c:v>829.58349294593995</c:v>
                </c:pt>
                <c:pt idx="4769">
                  <c:v>828.58570249275999</c:v>
                </c:pt>
                <c:pt idx="4770">
                  <c:v>827.58881142325595</c:v>
                </c:pt>
                <c:pt idx="4771">
                  <c:v>826.592819477641</c:v>
                </c:pt>
                <c:pt idx="4772">
                  <c:v>825.59772639500397</c:v>
                </c:pt>
                <c:pt idx="4773">
                  <c:v>824.60353191331603</c:v>
                </c:pt>
                <c:pt idx="4774">
                  <c:v>823.61023576943296</c:v>
                </c:pt>
                <c:pt idx="4775">
                  <c:v>822.617837699093</c:v>
                </c:pt>
                <c:pt idx="4776">
                  <c:v>821.62633743692504</c:v>
                </c:pt>
                <c:pt idx="4777">
                  <c:v>820.63573471644997</c:v>
                </c:pt>
                <c:pt idx="4778">
                  <c:v>819.646029270079</c:v>
                </c:pt>
                <c:pt idx="4779">
                  <c:v>818.65722082912305</c:v>
                </c:pt>
                <c:pt idx="4780">
                  <c:v>817.669309123787</c:v>
                </c:pt>
                <c:pt idx="4781">
                  <c:v>816.68229388318105</c:v>
                </c:pt>
                <c:pt idx="4782">
                  <c:v>815.69617483531499</c:v>
                </c:pt>
                <c:pt idx="4783">
                  <c:v>814.71095170710601</c:v>
                </c:pt>
                <c:pt idx="4784">
                  <c:v>813.72662422437895</c:v>
                </c:pt>
                <c:pt idx="4785">
                  <c:v>812.74319211187196</c:v>
                </c:pt>
                <c:pt idx="4786">
                  <c:v>811.760655093232</c:v>
                </c:pt>
                <c:pt idx="4787">
                  <c:v>810.77901289102601</c:v>
                </c:pt>
                <c:pt idx="4788">
                  <c:v>809.79826522673602</c:v>
                </c:pt>
                <c:pt idx="4789">
                  <c:v>808.81841182076698</c:v>
                </c:pt>
                <c:pt idx="4790">
                  <c:v>807.83945239244497</c:v>
                </c:pt>
                <c:pt idx="4791">
                  <c:v>806.86138666002205</c:v>
                </c:pt>
                <c:pt idx="4792">
                  <c:v>805.88421434068096</c:v>
                </c:pt>
                <c:pt idx="4793">
                  <c:v>804.90793515053304</c:v>
                </c:pt>
                <c:pt idx="4794">
                  <c:v>803.93254880462098</c:v>
                </c:pt>
                <c:pt idx="4795">
                  <c:v>802.95805501692701</c:v>
                </c:pt>
                <c:pt idx="4796">
                  <c:v>801.984453500369</c:v>
                </c:pt>
                <c:pt idx="4797">
                  <c:v>801.01174396680506</c:v>
                </c:pt>
                <c:pt idx="4798">
                  <c:v>800.03992612703701</c:v>
                </c:pt>
                <c:pt idx="4799">
                  <c:v>799.06899969081201</c:v>
                </c:pt>
                <c:pt idx="4800">
                  <c:v>798.09896436682595</c:v>
                </c:pt>
                <c:pt idx="4801">
                  <c:v>797.12981986272496</c:v>
                </c:pt>
                <c:pt idx="4802">
                  <c:v>796.16156588510705</c:v>
                </c:pt>
                <c:pt idx="4803">
                  <c:v>795.19420213952799</c:v>
                </c:pt>
                <c:pt idx="4804">
                  <c:v>794.22772833049703</c:v>
                </c:pt>
                <c:pt idx="4805">
                  <c:v>793.262144161489</c:v>
                </c:pt>
                <c:pt idx="4806">
                  <c:v>792.29744933493805</c:v>
                </c:pt>
                <c:pt idx="4807">
                  <c:v>791.33364355224603</c:v>
                </c:pt>
                <c:pt idx="4808">
                  <c:v>790.37072651378105</c:v>
                </c:pt>
                <c:pt idx="4809">
                  <c:v>789.40869791888201</c:v>
                </c:pt>
                <c:pt idx="4810">
                  <c:v>788.44755746585997</c:v>
                </c:pt>
                <c:pt idx="4811">
                  <c:v>787.48730485200304</c:v>
                </c:pt>
                <c:pt idx="4812">
                  <c:v>786.52793977357601</c:v>
                </c:pt>
                <c:pt idx="4813">
                  <c:v>785.56946192582302</c:v>
                </c:pt>
                <c:pt idx="4814">
                  <c:v>784.61187100297298</c:v>
                </c:pt>
                <c:pt idx="4815">
                  <c:v>783.65516669823796</c:v>
                </c:pt>
                <c:pt idx="4816">
                  <c:v>782.69934870381906</c:v>
                </c:pt>
                <c:pt idx="4817">
                  <c:v>781.74441671090699</c:v>
                </c:pt>
                <c:pt idx="4818">
                  <c:v>780.79037040968399</c:v>
                </c:pt>
                <c:pt idx="4819">
                  <c:v>779.83720948933103</c:v>
                </c:pt>
                <c:pt idx="4820">
                  <c:v>778.88493363802297</c:v>
                </c:pt>
                <c:pt idx="4821">
                  <c:v>777.93354254293502</c:v>
                </c:pt>
                <c:pt idx="4822">
                  <c:v>776.98303589024795</c:v>
                </c:pt>
                <c:pt idx="4823">
                  <c:v>776.03341336514404</c:v>
                </c:pt>
                <c:pt idx="4824">
                  <c:v>775.08467465181604</c:v>
                </c:pt>
                <c:pt idx="4825">
                  <c:v>774.13681943346296</c:v>
                </c:pt>
                <c:pt idx="4826">
                  <c:v>773.18984739230098</c:v>
                </c:pt>
                <c:pt idx="4827">
                  <c:v>772.24375820955697</c:v>
                </c:pt>
                <c:pt idx="4828">
                  <c:v>771.29855156547706</c:v>
                </c:pt>
                <c:pt idx="4829">
                  <c:v>770.35422713932803</c:v>
                </c:pt>
                <c:pt idx="4830">
                  <c:v>769.41078460939798</c:v>
                </c:pt>
                <c:pt idx="4831">
                  <c:v>768.46822365299897</c:v>
                </c:pt>
                <c:pt idx="4832">
                  <c:v>767.52654394647197</c:v>
                </c:pt>
                <c:pt idx="4833">
                  <c:v>766.58574516518695</c:v>
                </c:pt>
                <c:pt idx="4834">
                  <c:v>765.64582698354695</c:v>
                </c:pt>
                <c:pt idx="4835">
                  <c:v>764.706789074987</c:v>
                </c:pt>
                <c:pt idx="4836">
                  <c:v>763.76863111198304</c:v>
                </c:pt>
                <c:pt idx="4837">
                  <c:v>762.83135276604798</c:v>
                </c:pt>
                <c:pt idx="4838">
                  <c:v>761.89495370773795</c:v>
                </c:pt>
                <c:pt idx="4839">
                  <c:v>760.95943360665296</c:v>
                </c:pt>
                <c:pt idx="4840">
                  <c:v>760.02479213144102</c:v>
                </c:pt>
                <c:pt idx="4841">
                  <c:v>759.09102894979799</c:v>
                </c:pt>
                <c:pt idx="4842">
                  <c:v>758.15814372847501</c:v>
                </c:pt>
                <c:pt idx="4843">
                  <c:v>757.22613613327303</c:v>
                </c:pt>
                <c:pt idx="4844">
                  <c:v>756.29500582905303</c:v>
                </c:pt>
                <c:pt idx="4845">
                  <c:v>755.36475247973601</c:v>
                </c:pt>
                <c:pt idx="4846">
                  <c:v>754.435375748301</c:v>
                </c:pt>
                <c:pt idx="4847">
                  <c:v>753.50687529679499</c:v>
                </c:pt>
                <c:pt idx="4848">
                  <c:v>752.57925078633002</c:v>
                </c:pt>
                <c:pt idx="4849">
                  <c:v>751.65250187708796</c:v>
                </c:pt>
                <c:pt idx="4850">
                  <c:v>750.72662822832206</c:v>
                </c:pt>
                <c:pt idx="4851">
                  <c:v>749.80162949835903</c:v>
                </c:pt>
                <c:pt idx="4852">
                  <c:v>748.87750534460395</c:v>
                </c:pt>
                <c:pt idx="4853">
                  <c:v>747.95425542353905</c:v>
                </c:pt>
                <c:pt idx="4854">
                  <c:v>747.03187939072996</c:v>
                </c:pt>
                <c:pt idx="4855">
                  <c:v>746.11037690082401</c:v>
                </c:pt>
                <c:pt idx="4856">
                  <c:v>745.189747607556</c:v>
                </c:pt>
                <c:pt idx="4857">
                  <c:v>744.26999116374998</c:v>
                </c:pt>
                <c:pt idx="4858">
                  <c:v>743.35110722132094</c:v>
                </c:pt>
                <c:pt idx="4859">
                  <c:v>742.43309543127702</c:v>
                </c:pt>
                <c:pt idx="4860">
                  <c:v>741.51595544372401</c:v>
                </c:pt>
                <c:pt idx="4861">
                  <c:v>740.59968690786502</c:v>
                </c:pt>
                <c:pt idx="4862">
                  <c:v>739.68428947200596</c:v>
                </c:pt>
                <c:pt idx="4863">
                  <c:v>738.76976278355403</c:v>
                </c:pt>
                <c:pt idx="4864">
                  <c:v>737.856106489024</c:v>
                </c:pt>
                <c:pt idx="4865">
                  <c:v>736.94332023403899</c:v>
                </c:pt>
                <c:pt idx="4866">
                  <c:v>736.03140366333196</c:v>
                </c:pt>
                <c:pt idx="4867">
                  <c:v>735.12035642074898</c:v>
                </c:pt>
                <c:pt idx="4868">
                  <c:v>734.21017814925494</c:v>
                </c:pt>
                <c:pt idx="4869">
                  <c:v>733.30086849093095</c:v>
                </c:pt>
                <c:pt idx="4870">
                  <c:v>732.39242708697702</c:v>
                </c:pt>
                <c:pt idx="4871">
                  <c:v>731.48485357771995</c:v>
                </c:pt>
                <c:pt idx="4872">
                  <c:v>730.57814760260806</c:v>
                </c:pt>
                <c:pt idx="4873">
                  <c:v>729.672308800221</c:v>
                </c:pt>
                <c:pt idx="4874">
                  <c:v>728.76733680826806</c:v>
                </c:pt>
                <c:pt idx="4875">
                  <c:v>727.86323126359002</c:v>
                </c:pt>
                <c:pt idx="4876">
                  <c:v>726.95999180216495</c:v>
                </c:pt>
                <c:pt idx="4877">
                  <c:v>726.05761805910697</c:v>
                </c:pt>
                <c:pt idx="4878">
                  <c:v>725.15610966867098</c:v>
                </c:pt>
                <c:pt idx="4879">
                  <c:v>724.25546626425398</c:v>
                </c:pt>
                <c:pt idx="4880">
                  <c:v>723.35568747840102</c:v>
                </c:pt>
                <c:pt idx="4881">
                  <c:v>722.45677294279994</c:v>
                </c:pt>
                <c:pt idx="4882">
                  <c:v>721.55872228829105</c:v>
                </c:pt>
                <c:pt idx="4883">
                  <c:v>720.661535144867</c:v>
                </c:pt>
                <c:pt idx="4884">
                  <c:v>719.76521114167599</c:v>
                </c:pt>
                <c:pt idx="4885">
                  <c:v>718.86974990702095</c:v>
                </c:pt>
                <c:pt idx="4886">
                  <c:v>717.97515106836602</c:v>
                </c:pt>
                <c:pt idx="4887">
                  <c:v>717.08141425233703</c:v>
                </c:pt>
                <c:pt idx="4888">
                  <c:v>716.18853908472499</c:v>
                </c:pt>
                <c:pt idx="4889">
                  <c:v>715.29652519048602</c:v>
                </c:pt>
                <c:pt idx="4890">
                  <c:v>714.40537219374903</c:v>
                </c:pt>
                <c:pt idx="4891">
                  <c:v>713.51507971780995</c:v>
                </c:pt>
                <c:pt idx="4892">
                  <c:v>712.62564738514197</c:v>
                </c:pt>
                <c:pt idx="4893">
                  <c:v>711.73707481739496</c:v>
                </c:pt>
                <c:pt idx="4894">
                  <c:v>710.84936163539498</c:v>
                </c:pt>
                <c:pt idx="4895">
                  <c:v>709.96250745915302</c:v>
                </c:pt>
                <c:pt idx="4896">
                  <c:v>709.07651190786203</c:v>
                </c:pt>
                <c:pt idx="4897">
                  <c:v>708.191374599901</c:v>
                </c:pt>
                <c:pt idx="4898">
                  <c:v>707.30709515283797</c:v>
                </c:pt>
                <c:pt idx="4899">
                  <c:v>706.42367318343202</c:v>
                </c:pt>
                <c:pt idx="4900">
                  <c:v>705.541108307635</c:v>
                </c:pt>
                <c:pt idx="4901">
                  <c:v>704.65940014059595</c:v>
                </c:pt>
                <c:pt idx="4902">
                  <c:v>703.77854829666103</c:v>
                </c:pt>
                <c:pt idx="4903">
                  <c:v>702.89855238937696</c:v>
                </c:pt>
                <c:pt idx="4904">
                  <c:v>702.01941203149602</c:v>
                </c:pt>
                <c:pt idx="4905">
                  <c:v>701.14112683497001</c:v>
                </c:pt>
                <c:pt idx="4906">
                  <c:v>700.26369641096596</c:v>
                </c:pt>
                <c:pt idx="4907">
                  <c:v>699.38712036985601</c:v>
                </c:pt>
                <c:pt idx="4908">
                  <c:v>698.51139832122794</c:v>
                </c:pt>
                <c:pt idx="4909">
                  <c:v>697.63652987388105</c:v>
                </c:pt>
                <c:pt idx="4910">
                  <c:v>696.76251463583503</c:v>
                </c:pt>
                <c:pt idx="4911">
                  <c:v>695.88935221432905</c:v>
                </c:pt>
                <c:pt idx="4912">
                  <c:v>695.01704221582395</c:v>
                </c:pt>
                <c:pt idx="4913">
                  <c:v>694.145584246005</c:v>
                </c:pt>
                <c:pt idx="4914">
                  <c:v>693.27497790978498</c:v>
                </c:pt>
                <c:pt idx="4915">
                  <c:v>692.40522281130598</c:v>
                </c:pt>
                <c:pt idx="4916">
                  <c:v>691.53631855394099</c:v>
                </c:pt>
                <c:pt idx="4917">
                  <c:v>690.66826474029904</c:v>
                </c:pt>
                <c:pt idx="4918">
                  <c:v>689.80106097222301</c:v>
                </c:pt>
                <c:pt idx="4919">
                  <c:v>688.93470685079706</c:v>
                </c:pt>
                <c:pt idx="4920">
                  <c:v>688.06920197634599</c:v>
                </c:pt>
                <c:pt idx="4921">
                  <c:v>687.20454594843704</c:v>
                </c:pt>
                <c:pt idx="4922">
                  <c:v>686.34073836588504</c:v>
                </c:pt>
                <c:pt idx="4923">
                  <c:v>685.47777882675302</c:v>
                </c:pt>
                <c:pt idx="4924">
                  <c:v>684.61566692835402</c:v>
                </c:pt>
                <c:pt idx="4925">
                  <c:v>683.75440226725595</c:v>
                </c:pt>
                <c:pt idx="4926">
                  <c:v>682.89398443927905</c:v>
                </c:pt>
                <c:pt idx="4927">
                  <c:v>682.03441303950501</c:v>
                </c:pt>
                <c:pt idx="4928">
                  <c:v>681.17568766227396</c:v>
                </c:pt>
                <c:pt idx="4929">
                  <c:v>680.31780790118796</c:v>
                </c:pt>
                <c:pt idx="4930">
                  <c:v>679.46077334911604</c:v>
                </c:pt>
                <c:pt idx="4931">
                  <c:v>678.60458359819302</c:v>
                </c:pt>
                <c:pt idx="4932">
                  <c:v>677.74923823982397</c:v>
                </c:pt>
                <c:pt idx="4933">
                  <c:v>676.89473686468796</c:v>
                </c:pt>
                <c:pt idx="4934">
                  <c:v>676.04107906273396</c:v>
                </c:pt>
                <c:pt idx="4935">
                  <c:v>675.18826442319198</c:v>
                </c:pt>
                <c:pt idx="4936">
                  <c:v>674.336292534569</c:v>
                </c:pt>
                <c:pt idx="4937">
                  <c:v>673.48516298465495</c:v>
                </c:pt>
                <c:pt idx="4938">
                  <c:v>672.63487536052105</c:v>
                </c:pt>
                <c:pt idx="4939">
                  <c:v>671.785429248529</c:v>
                </c:pt>
                <c:pt idx="4940">
                  <c:v>670.93682423432404</c:v>
                </c:pt>
                <c:pt idx="4941">
                  <c:v>670.08905990284597</c:v>
                </c:pt>
                <c:pt idx="4942">
                  <c:v>669.24213583832704</c:v>
                </c:pt>
                <c:pt idx="4943">
                  <c:v>668.39605162429302</c:v>
                </c:pt>
                <c:pt idx="4944">
                  <c:v>667.55080684357199</c:v>
                </c:pt>
                <c:pt idx="4945">
                  <c:v>666.70640107828604</c:v>
                </c:pt>
                <c:pt idx="4946">
                  <c:v>665.86283390986603</c:v>
                </c:pt>
                <c:pt idx="4947">
                  <c:v>665.020104919044</c:v>
                </c:pt>
                <c:pt idx="4948">
                  <c:v>664.17821368586101</c:v>
                </c:pt>
                <c:pt idx="4949">
                  <c:v>663.33715978966598</c:v>
                </c:pt>
                <c:pt idx="4950">
                  <c:v>662.49694280912104</c:v>
                </c:pt>
                <c:pt idx="4951">
                  <c:v>661.65756232220303</c:v>
                </c:pt>
                <c:pt idx="4952">
                  <c:v>660.81901790620304</c:v>
                </c:pt>
                <c:pt idx="4953">
                  <c:v>659.98130913773502</c:v>
                </c:pt>
                <c:pt idx="4954">
                  <c:v>659.14443559273002</c:v>
                </c:pt>
                <c:pt idx="4955">
                  <c:v>658.30839684644502</c:v>
                </c:pt>
                <c:pt idx="4956">
                  <c:v>657.47319247346297</c:v>
                </c:pt>
                <c:pt idx="4957">
                  <c:v>656.63882204769197</c:v>
                </c:pt>
                <c:pt idx="4958">
                  <c:v>655.80528514237506</c:v>
                </c:pt>
                <c:pt idx="4959">
                  <c:v>654.97258133008495</c:v>
                </c:pt>
                <c:pt idx="4960">
                  <c:v>654.14071018273205</c:v>
                </c:pt>
                <c:pt idx="4961">
                  <c:v>653.30967127155998</c:v>
                </c:pt>
                <c:pt idx="4962">
                  <c:v>652.47946416715695</c:v>
                </c:pt>
                <c:pt idx="4963">
                  <c:v>651.65008843944895</c:v>
                </c:pt>
                <c:pt idx="4964">
                  <c:v>650.82154365770998</c:v>
                </c:pt>
                <c:pt idx="4965">
                  <c:v>649.99382939055795</c:v>
                </c:pt>
                <c:pt idx="4966">
                  <c:v>649.16694520596195</c:v>
                </c:pt>
                <c:pt idx="4967">
                  <c:v>648.34089067124</c:v>
                </c:pt>
                <c:pt idx="4968">
                  <c:v>647.51566535306495</c:v>
                </c:pt>
                <c:pt idx="4969">
                  <c:v>646.69126881746604</c:v>
                </c:pt>
                <c:pt idx="4970">
                  <c:v>645.86770062982896</c:v>
                </c:pt>
                <c:pt idx="4971">
                  <c:v>645.04496035490195</c:v>
                </c:pt>
                <c:pt idx="4972">
                  <c:v>644.22304755679397</c:v>
                </c:pt>
                <c:pt idx="4973">
                  <c:v>643.40196179897998</c:v>
                </c:pt>
                <c:pt idx="4974">
                  <c:v>642.581702644301</c:v>
                </c:pt>
                <c:pt idx="4975">
                  <c:v>641.76226965497005</c:v>
                </c:pt>
                <c:pt idx="4976">
                  <c:v>640.94366239256999</c:v>
                </c:pt>
                <c:pt idx="4977">
                  <c:v>640.12588041805702</c:v>
                </c:pt>
                <c:pt idx="4978">
                  <c:v>639.30892329176697</c:v>
                </c:pt>
                <c:pt idx="4979">
                  <c:v>638.49279057341198</c:v>
                </c:pt>
                <c:pt idx="4980">
                  <c:v>637.67748182208504</c:v>
                </c:pt>
                <c:pt idx="4981">
                  <c:v>636.86299659626297</c:v>
                </c:pt>
                <c:pt idx="4982">
                  <c:v>636.04933445380698</c:v>
                </c:pt>
                <c:pt idx="4983">
                  <c:v>635.23649495196696</c:v>
                </c:pt>
                <c:pt idx="4984">
                  <c:v>634.42447764738495</c:v>
                </c:pt>
                <c:pt idx="4985">
                  <c:v>633.61328209609098</c:v>
                </c:pt>
                <c:pt idx="4986">
                  <c:v>632.80290785351099</c:v>
                </c:pt>
                <c:pt idx="4987">
                  <c:v>631.99335447447095</c:v>
                </c:pt>
                <c:pt idx="4988">
                  <c:v>631.18462151319102</c:v>
                </c:pt>
                <c:pt idx="4989">
                  <c:v>630.37670852329495</c:v>
                </c:pt>
                <c:pt idx="4990">
                  <c:v>629.56961505781203</c:v>
                </c:pt>
                <c:pt idx="4991">
                  <c:v>628.76334066917298</c:v>
                </c:pt>
                <c:pt idx="4992">
                  <c:v>627.95788490921905</c:v>
                </c:pt>
                <c:pt idx="4993">
                  <c:v>627.15324732920203</c:v>
                </c:pt>
                <c:pt idx="4994">
                  <c:v>626.34942747978698</c:v>
                </c:pt>
                <c:pt idx="4995">
                  <c:v>625.54642491105005</c:v>
                </c:pt>
                <c:pt idx="4996">
                  <c:v>624.74423917248805</c:v>
                </c:pt>
                <c:pt idx="4997">
                  <c:v>623.94286981301502</c:v>
                </c:pt>
                <c:pt idx="4998">
                  <c:v>623.14231638096703</c:v>
                </c:pt>
                <c:pt idx="4999">
                  <c:v>622.34257842410602</c:v>
                </c:pt>
                <c:pt idx="5000">
                  <c:v>621.54365548961505</c:v>
                </c:pt>
                <c:pt idx="5001">
                  <c:v>620.74554712410895</c:v>
                </c:pt>
                <c:pt idx="5002">
                  <c:v>619.94825287363301</c:v>
                </c:pt>
                <c:pt idx="5003">
                  <c:v>619.15177228366304</c:v>
                </c:pt>
                <c:pt idx="5004">
                  <c:v>618.35610489911096</c:v>
                </c:pt>
                <c:pt idx="5005">
                  <c:v>617.56125026432505</c:v>
                </c:pt>
                <c:pt idx="5006">
                  <c:v>616.76720792309402</c:v>
                </c:pt>
                <c:pt idx="5007">
                  <c:v>615.973977418647</c:v>
                </c:pt>
                <c:pt idx="5008">
                  <c:v>615.18155829365605</c:v>
                </c:pt>
                <c:pt idx="5009">
                  <c:v>614.389950090242</c:v>
                </c:pt>
                <c:pt idx="5010">
                  <c:v>613.59915234997095</c:v>
                </c:pt>
                <c:pt idx="5011">
                  <c:v>612.80916461386005</c:v>
                </c:pt>
                <c:pt idx="5012">
                  <c:v>612.01998642237902</c:v>
                </c:pt>
                <c:pt idx="5013">
                  <c:v>611.23161731545304</c:v>
                </c:pt>
                <c:pt idx="5014">
                  <c:v>610.44405683246202</c:v>
                </c:pt>
                <c:pt idx="5015">
                  <c:v>609.65730451224795</c:v>
                </c:pt>
                <c:pt idx="5016">
                  <c:v>608.87135989311298</c:v>
                </c:pt>
                <c:pt idx="5017">
                  <c:v>608.08622251281997</c:v>
                </c:pt>
                <c:pt idx="5018">
                  <c:v>607.30189190860199</c:v>
                </c:pt>
                <c:pt idx="5019">
                  <c:v>606.51836761715595</c:v>
                </c:pt>
                <c:pt idx="5020">
                  <c:v>605.73564917465205</c:v>
                </c:pt>
                <c:pt idx="5021">
                  <c:v>604.95373611673097</c:v>
                </c:pt>
                <c:pt idx="5022">
                  <c:v>604.17262797850697</c:v>
                </c:pt>
                <c:pt idx="5023">
                  <c:v>603.39232429457195</c:v>
                </c:pt>
                <c:pt idx="5024">
                  <c:v>602.61282459899701</c:v>
                </c:pt>
                <c:pt idx="5025">
                  <c:v>601.83412842533403</c:v>
                </c:pt>
                <c:pt idx="5026">
                  <c:v>601.05623530661705</c:v>
                </c:pt>
                <c:pt idx="5027">
                  <c:v>600.27914477536603</c:v>
                </c:pt>
                <c:pt idx="5028">
                  <c:v>599.50285636358797</c:v>
                </c:pt>
                <c:pt idx="5029">
                  <c:v>598.72736960277905</c:v>
                </c:pt>
                <c:pt idx="5030">
                  <c:v>597.95268402392901</c:v>
                </c:pt>
                <c:pt idx="5031">
                  <c:v>597.17879915751803</c:v>
                </c:pt>
                <c:pt idx="5032">
                  <c:v>596.40571453352698</c:v>
                </c:pt>
                <c:pt idx="5033">
                  <c:v>595.63342968143104</c:v>
                </c:pt>
                <c:pt idx="5034">
                  <c:v>594.86194413020701</c:v>
                </c:pt>
                <c:pt idx="5035">
                  <c:v>594.09125740833497</c:v>
                </c:pt>
                <c:pt idx="5036">
                  <c:v>593.32136904379797</c:v>
                </c:pt>
                <c:pt idx="5037">
                  <c:v>592.55227856408806</c:v>
                </c:pt>
                <c:pt idx="5038">
                  <c:v>591.78398549620294</c:v>
                </c:pt>
                <c:pt idx="5039">
                  <c:v>591.01648936665504</c:v>
                </c:pt>
                <c:pt idx="5040">
                  <c:v>590.24978970146799</c:v>
                </c:pt>
                <c:pt idx="5041">
                  <c:v>589.48388602618104</c:v>
                </c:pt>
                <c:pt idx="5042">
                  <c:v>588.71877786585003</c:v>
                </c:pt>
                <c:pt idx="5043">
                  <c:v>587.95446474505195</c:v>
                </c:pt>
                <c:pt idx="5044">
                  <c:v>587.19094618788404</c:v>
                </c:pt>
                <c:pt idx="5045">
                  <c:v>586.428221717969</c:v>
                </c:pt>
                <c:pt idx="5046">
                  <c:v>585.66629085845398</c:v>
                </c:pt>
                <c:pt idx="5047">
                  <c:v>584.90515313201502</c:v>
                </c:pt>
                <c:pt idx="5048">
                  <c:v>584.14480806085703</c:v>
                </c:pt>
                <c:pt idx="5049">
                  <c:v>583.38525516671905</c:v>
                </c:pt>
                <c:pt idx="5050">
                  <c:v>582.62649397087398</c:v>
                </c:pt>
                <c:pt idx="5051">
                  <c:v>581.86852399413101</c:v>
                </c:pt>
                <c:pt idx="5052">
                  <c:v>581.11134475683605</c:v>
                </c:pt>
                <c:pt idx="5053">
                  <c:v>580.35495577888003</c:v>
                </c:pt>
                <c:pt idx="5054">
                  <c:v>579.59935657969197</c:v>
                </c:pt>
                <c:pt idx="5055">
                  <c:v>578.84454667825003</c:v>
                </c:pt>
                <c:pt idx="5056">
                  <c:v>578.09052559307497</c:v>
                </c:pt>
                <c:pt idx="5057">
                  <c:v>577.33729284224103</c:v>
                </c:pt>
                <c:pt idx="5058">
                  <c:v>576.58484794337096</c:v>
                </c:pt>
                <c:pt idx="5059">
                  <c:v>575.833190413642</c:v>
                </c:pt>
                <c:pt idx="5060">
                  <c:v>575.08231976978504</c:v>
                </c:pt>
                <c:pt idx="5061">
                  <c:v>574.33223552809</c:v>
                </c:pt>
                <c:pt idx="5062">
                  <c:v>573.58293720440599</c:v>
                </c:pt>
                <c:pt idx="5063">
                  <c:v>572.83442431414301</c:v>
                </c:pt>
                <c:pt idx="5064">
                  <c:v>572.08669637227501</c:v>
                </c:pt>
                <c:pt idx="5065">
                  <c:v>571.33975289334398</c:v>
                </c:pt>
                <c:pt idx="5066">
                  <c:v>570.59359339145601</c:v>
                </c:pt>
                <c:pt idx="5067">
                  <c:v>569.84821738028904</c:v>
                </c:pt>
                <c:pt idx="5068">
                  <c:v>569.103624373093</c:v>
                </c:pt>
                <c:pt idx="5069">
                  <c:v>568.35981388268999</c:v>
                </c:pt>
                <c:pt idx="5070">
                  <c:v>567.61678542148195</c:v>
                </c:pt>
                <c:pt idx="5071">
                  <c:v>566.87453850144504</c:v>
                </c:pt>
                <c:pt idx="5072">
                  <c:v>566.13307263413697</c:v>
                </c:pt>
                <c:pt idx="5073">
                  <c:v>565.39238733069806</c:v>
                </c:pt>
                <c:pt idx="5074">
                  <c:v>564.65248210185302</c:v>
                </c:pt>
                <c:pt idx="5075">
                  <c:v>563.91335645791298</c:v>
                </c:pt>
                <c:pt idx="5076">
                  <c:v>563.175009908775</c:v>
                </c:pt>
                <c:pt idx="5077">
                  <c:v>562.43744196393004</c:v>
                </c:pt>
                <c:pt idx="5078">
                  <c:v>561.70065213245903</c:v>
                </c:pt>
                <c:pt idx="5079">
                  <c:v>560.96463992303904</c:v>
                </c:pt>
                <c:pt idx="5080">
                  <c:v>560.22940484394303</c:v>
                </c:pt>
                <c:pt idx="5081">
                  <c:v>559.49494640303999</c:v>
                </c:pt>
                <c:pt idx="5082">
                  <c:v>558.76126410780398</c:v>
                </c:pt>
                <c:pt idx="5083">
                  <c:v>558.02835746530695</c:v>
                </c:pt>
                <c:pt idx="5084">
                  <c:v>557.29622598223102</c:v>
                </c:pt>
                <c:pt idx="5085">
                  <c:v>556.56486916485903</c:v>
                </c:pt>
                <c:pt idx="5086">
                  <c:v>555.83428651908605</c:v>
                </c:pt>
                <c:pt idx="5087">
                  <c:v>555.10447755041605</c:v>
                </c:pt>
                <c:pt idx="5088">
                  <c:v>554.37544176396705</c:v>
                </c:pt>
                <c:pt idx="5089">
                  <c:v>553.64717866447199</c:v>
                </c:pt>
                <c:pt idx="5090">
                  <c:v>552.91968775627697</c:v>
                </c:pt>
                <c:pt idx="5091">
                  <c:v>552.19296854335096</c:v>
                </c:pt>
                <c:pt idx="5092">
                  <c:v>551.46702052928197</c:v>
                </c:pt>
                <c:pt idx="5093">
                  <c:v>550.74184321728001</c:v>
                </c:pt>
                <c:pt idx="5094">
                  <c:v>550.01743611018003</c:v>
                </c:pt>
                <c:pt idx="5095">
                  <c:v>549.293798710445</c:v>
                </c:pt>
                <c:pt idx="5096">
                  <c:v>548.57093052016398</c:v>
                </c:pt>
                <c:pt idx="5097">
                  <c:v>547.84883104105802</c:v>
                </c:pt>
                <c:pt idx="5098">
                  <c:v>547.12749977448198</c:v>
                </c:pt>
                <c:pt idx="5099">
                  <c:v>546.40693622142203</c:v>
                </c:pt>
                <c:pt idx="5100">
                  <c:v>545.68713988250499</c:v>
                </c:pt>
                <c:pt idx="5101">
                  <c:v>544.96811025799195</c:v>
                </c:pt>
                <c:pt idx="5102">
                  <c:v>544.24984684778804</c:v>
                </c:pt>
                <c:pt idx="5103">
                  <c:v>543.53234915143901</c:v>
                </c:pt>
                <c:pt idx="5104">
                  <c:v>542.815616668134</c:v>
                </c:pt>
                <c:pt idx="5105">
                  <c:v>542.09964889671198</c:v>
                </c:pt>
                <c:pt idx="5106">
                  <c:v>541.38444533565701</c:v>
                </c:pt>
                <c:pt idx="5107">
                  <c:v>540.67000548310398</c:v>
                </c:pt>
                <c:pt idx="5108">
                  <c:v>539.95632883684198</c:v>
                </c:pt>
                <c:pt idx="5109">
                  <c:v>539.24341489431094</c:v>
                </c:pt>
                <c:pt idx="5110">
                  <c:v>538.53126315260999</c:v>
                </c:pt>
                <c:pt idx="5111">
                  <c:v>537.81987310849604</c:v>
                </c:pt>
                <c:pt idx="5112">
                  <c:v>537.10924425838402</c:v>
                </c:pt>
                <c:pt idx="5113">
                  <c:v>536.39937609835204</c:v>
                </c:pt>
                <c:pt idx="5114">
                  <c:v>535.69026812414199</c:v>
                </c:pt>
                <c:pt idx="5115">
                  <c:v>534.98191983116305</c:v>
                </c:pt>
                <c:pt idx="5116">
                  <c:v>534.274330714489</c:v>
                </c:pt>
                <c:pt idx="5117">
                  <c:v>533.56750026886505</c:v>
                </c:pt>
                <c:pt idx="5118">
                  <c:v>532.86142798870901</c:v>
                </c:pt>
                <c:pt idx="5119">
                  <c:v>532.15611336811196</c:v>
                </c:pt>
                <c:pt idx="5120">
                  <c:v>531.451555900838</c:v>
                </c:pt>
                <c:pt idx="5121">
                  <c:v>530.74775508033099</c:v>
                </c:pt>
                <c:pt idx="5122">
                  <c:v>530.04471039971304</c:v>
                </c:pt>
                <c:pt idx="5123">
                  <c:v>529.34242135178999</c:v>
                </c:pt>
                <c:pt idx="5124">
                  <c:v>528.64088742904596</c:v>
                </c:pt>
                <c:pt idx="5125">
                  <c:v>527.940108123654</c:v>
                </c:pt>
                <c:pt idx="5126">
                  <c:v>527.24008292747203</c:v>
                </c:pt>
                <c:pt idx="5127">
                  <c:v>526.54081133204795</c:v>
                </c:pt>
                <c:pt idx="5128">
                  <c:v>525.842292828621</c:v>
                </c:pt>
                <c:pt idx="5129">
                  <c:v>525.14452690812095</c:v>
                </c:pt>
                <c:pt idx="5130">
                  <c:v>524.44751306117303</c:v>
                </c:pt>
                <c:pt idx="5131">
                  <c:v>523.75125077810003</c:v>
                </c:pt>
                <c:pt idx="5132">
                  <c:v>523.055739548921</c:v>
                </c:pt>
                <c:pt idx="5133">
                  <c:v>522.36097886335597</c:v>
                </c:pt>
                <c:pt idx="5134">
                  <c:v>521.66696821082701</c:v>
                </c:pt>
                <c:pt idx="5135">
                  <c:v>520.97370708046003</c:v>
                </c:pt>
                <c:pt idx="5136">
                  <c:v>520.28119496108798</c:v>
                </c:pt>
                <c:pt idx="5137">
                  <c:v>519.589431341249</c:v>
                </c:pt>
                <c:pt idx="5138">
                  <c:v>518.89841570919202</c:v>
                </c:pt>
                <c:pt idx="5139">
                  <c:v>518.20814755287802</c:v>
                </c:pt>
                <c:pt idx="5140">
                  <c:v>517.518626359981</c:v>
                </c:pt>
                <c:pt idx="5141">
                  <c:v>516.82985161788804</c:v>
                </c:pt>
                <c:pt idx="5142">
                  <c:v>516.14182281370597</c:v>
                </c:pt>
                <c:pt idx="5143">
                  <c:v>515.45453943425798</c:v>
                </c:pt>
                <c:pt idx="5144">
                  <c:v>514.76800096608997</c:v>
                </c:pt>
                <c:pt idx="5145">
                  <c:v>514.08220689546897</c:v>
                </c:pt>
                <c:pt idx="5146">
                  <c:v>513.397156708387</c:v>
                </c:pt>
                <c:pt idx="5147">
                  <c:v>512.71284989056301</c:v>
                </c:pt>
                <c:pt idx="5148">
                  <c:v>512.02928592744001</c:v>
                </c:pt>
                <c:pt idx="5149">
                  <c:v>511.34646430419701</c:v>
                </c:pt>
                <c:pt idx="5150">
                  <c:v>510.66438450573997</c:v>
                </c:pt>
                <c:pt idx="5151">
                  <c:v>509.983046016711</c:v>
                </c:pt>
                <c:pt idx="5152">
                  <c:v>509.30244832148497</c:v>
                </c:pt>
                <c:pt idx="5153">
                  <c:v>508.622590904177</c:v>
                </c:pt>
                <c:pt idx="5154">
                  <c:v>507.94347324863702</c:v>
                </c:pt>
                <c:pt idx="5155">
                  <c:v>507.26509483846201</c:v>
                </c:pt>
                <c:pt idx="5156">
                  <c:v>506.58745515698399</c:v>
                </c:pt>
                <c:pt idx="5157">
                  <c:v>505.91055368728502</c:v>
                </c:pt>
                <c:pt idx="5158">
                  <c:v>505.23438991219302</c:v>
                </c:pt>
                <c:pt idx="5159">
                  <c:v>504.55896331427903</c:v>
                </c:pt>
                <c:pt idx="5160">
                  <c:v>503.88427337587001</c:v>
                </c:pt>
                <c:pt idx="5161">
                  <c:v>503.21031957904103</c:v>
                </c:pt>
                <c:pt idx="5162">
                  <c:v>502.53710140562202</c:v>
                </c:pt>
                <c:pt idx="5163">
                  <c:v>501.86461833719699</c:v>
                </c:pt>
                <c:pt idx="5164">
                  <c:v>501.19286985510701</c:v>
                </c:pt>
                <c:pt idx="5165">
                  <c:v>500.52185544045398</c:v>
                </c:pt>
                <c:pt idx="5166">
                  <c:v>499.85157457409798</c:v>
                </c:pt>
                <c:pt idx="5167">
                  <c:v>499.18202673666099</c:v>
                </c:pt>
                <c:pt idx="5168">
                  <c:v>498.51321140853202</c:v>
                </c:pt>
                <c:pt idx="5169">
                  <c:v>497.84512806986402</c:v>
                </c:pt>
                <c:pt idx="5170">
                  <c:v>497.17777620057802</c:v>
                </c:pt>
                <c:pt idx="5171">
                  <c:v>496.51115528036303</c:v>
                </c:pt>
                <c:pt idx="5172">
                  <c:v>495.84526478868202</c:v>
                </c:pt>
                <c:pt idx="5173">
                  <c:v>495.18010420476998</c:v>
                </c:pt>
                <c:pt idx="5174">
                  <c:v>494.51567300763497</c:v>
                </c:pt>
                <c:pt idx="5175">
                  <c:v>493.85197067606299</c:v>
                </c:pt>
                <c:pt idx="5176">
                  <c:v>493.188996688619</c:v>
                </c:pt>
                <c:pt idx="5177">
                  <c:v>492.52675052364498</c:v>
                </c:pt>
                <c:pt idx="5178">
                  <c:v>491.865231659269</c:v>
                </c:pt>
                <c:pt idx="5179">
                  <c:v>491.20443957339802</c:v>
                </c:pt>
                <c:pt idx="5180">
                  <c:v>490.54437374372799</c:v>
                </c:pt>
                <c:pt idx="5181">
                  <c:v>489.88503364773902</c:v>
                </c:pt>
                <c:pt idx="5182">
                  <c:v>489.226418762702</c:v>
                </c:pt>
                <c:pt idx="5183">
                  <c:v>488.56852856567701</c:v>
                </c:pt>
                <c:pt idx="5184">
                  <c:v>487.91136253351601</c:v>
                </c:pt>
                <c:pt idx="5185">
                  <c:v>487.25492014286601</c:v>
                </c:pt>
                <c:pt idx="5186">
                  <c:v>486.599200870169</c:v>
                </c:pt>
                <c:pt idx="5187">
                  <c:v>485.94420419166403</c:v>
                </c:pt>
                <c:pt idx="5188">
                  <c:v>485.28992958339001</c:v>
                </c:pt>
                <c:pt idx="5189">
                  <c:v>484.63637652118501</c:v>
                </c:pt>
                <c:pt idx="5190">
                  <c:v>483.98354448069102</c:v>
                </c:pt>
                <c:pt idx="5191">
                  <c:v>483.33143293735401</c:v>
                </c:pt>
                <c:pt idx="5192">
                  <c:v>482.68004136642497</c:v>
                </c:pt>
                <c:pt idx="5193">
                  <c:v>482.02936924296301</c:v>
                </c:pt>
                <c:pt idx="5194">
                  <c:v>481.37941604183698</c:v>
                </c:pt>
                <c:pt idx="5195">
                  <c:v>480.73018123772601</c:v>
                </c:pt>
                <c:pt idx="5196">
                  <c:v>480.08166430512199</c:v>
                </c:pt>
                <c:pt idx="5197">
                  <c:v>479.43386471833003</c:v>
                </c:pt>
                <c:pt idx="5198">
                  <c:v>478.78678195147302</c:v>
                </c:pt>
                <c:pt idx="5199">
                  <c:v>478.140415478492</c:v>
                </c:pt>
                <c:pt idx="5200">
                  <c:v>477.49476477314499</c:v>
                </c:pt>
                <c:pt idx="5201">
                  <c:v>476.84982930901299</c:v>
                </c:pt>
                <c:pt idx="5202">
                  <c:v>476.20560855949901</c:v>
                </c:pt>
                <c:pt idx="5203">
                  <c:v>475.56210199782998</c:v>
                </c:pt>
                <c:pt idx="5204">
                  <c:v>474.919309097059</c:v>
                </c:pt>
                <c:pt idx="5205">
                  <c:v>474.27722933006902</c:v>
                </c:pt>
                <c:pt idx="5206">
                  <c:v>473.63586216956998</c:v>
                </c:pt>
                <c:pt idx="5207">
                  <c:v>472.99520708810297</c:v>
                </c:pt>
                <c:pt idx="5208">
                  <c:v>472.355263558042</c:v>
                </c:pt>
                <c:pt idx="5209">
                  <c:v>471.71603105159699</c:v>
                </c:pt>
                <c:pt idx="5210">
                  <c:v>471.077509040812</c:v>
                </c:pt>
                <c:pt idx="5211">
                  <c:v>470.439696997569</c:v>
                </c:pt>
                <c:pt idx="5212">
                  <c:v>469.80259439359099</c:v>
                </c:pt>
                <c:pt idx="5213">
                  <c:v>469.16620070043803</c:v>
                </c:pt>
                <c:pt idx="5214">
                  <c:v>468.53051538951797</c:v>
                </c:pt>
                <c:pt idx="5215">
                  <c:v>467.89553793207801</c:v>
                </c:pt>
                <c:pt idx="5216">
                  <c:v>467.26126779921299</c:v>
                </c:pt>
                <c:pt idx="5217">
                  <c:v>466.62770446186801</c:v>
                </c:pt>
                <c:pt idx="5218">
                  <c:v>465.99484739083198</c:v>
                </c:pt>
                <c:pt idx="5219">
                  <c:v>465.36269605674801</c:v>
                </c:pt>
                <c:pt idx="5220">
                  <c:v>464.73124993010998</c:v>
                </c:pt>
                <c:pt idx="5221">
                  <c:v>464.10050848126798</c:v>
                </c:pt>
                <c:pt idx="5222">
                  <c:v>463.470471180424</c:v>
                </c:pt>
                <c:pt idx="5223">
                  <c:v>462.84113749763998</c:v>
                </c:pt>
                <c:pt idx="5224">
                  <c:v>462.21250690283699</c:v>
                </c:pt>
                <c:pt idx="5225">
                  <c:v>461.58457886579203</c:v>
                </c:pt>
                <c:pt idx="5226">
                  <c:v>460.95735285615098</c:v>
                </c:pt>
                <c:pt idx="5227">
                  <c:v>460.33082834341599</c:v>
                </c:pt>
                <c:pt idx="5228">
                  <c:v>459.70500479696</c:v>
                </c:pt>
                <c:pt idx="5229">
                  <c:v>459.07988168601997</c:v>
                </c:pt>
                <c:pt idx="5230">
                  <c:v>458.45545847969998</c:v>
                </c:pt>
                <c:pt idx="5231">
                  <c:v>457.83173464697802</c:v>
                </c:pt>
                <c:pt idx="5232">
                  <c:v>457.208709656699</c:v>
                </c:pt>
                <c:pt idx="5233">
                  <c:v>456.58638297758398</c:v>
                </c:pt>
                <c:pt idx="5234">
                  <c:v>455.964754078228</c:v>
                </c:pt>
                <c:pt idx="5235">
                  <c:v>455.34382242710097</c:v>
                </c:pt>
                <c:pt idx="5236">
                  <c:v>454.72358749255199</c:v>
                </c:pt>
                <c:pt idx="5237">
                  <c:v>454.10404874280903</c:v>
                </c:pt>
                <c:pt idx="5238">
                  <c:v>453.48520564597999</c:v>
                </c:pt>
                <c:pt idx="5239">
                  <c:v>452.867057670056</c:v>
                </c:pt>
                <c:pt idx="5240">
                  <c:v>452.24960428291303</c:v>
                </c:pt>
                <c:pt idx="5241">
                  <c:v>451.63284495231102</c:v>
                </c:pt>
                <c:pt idx="5242">
                  <c:v>451.016779145898</c:v>
                </c:pt>
                <c:pt idx="5243">
                  <c:v>450.40140633121001</c:v>
                </c:pt>
                <c:pt idx="5244">
                  <c:v>449.78672597567203</c:v>
                </c:pt>
                <c:pt idx="5245">
                  <c:v>449.17273754660403</c:v>
                </c:pt>
                <c:pt idx="5246">
                  <c:v>448.55944051121702</c:v>
                </c:pt>
                <c:pt idx="5247">
                  <c:v>447.94683433661697</c:v>
                </c:pt>
                <c:pt idx="5248">
                  <c:v>447.334918489806</c:v>
                </c:pt>
                <c:pt idx="5249">
                  <c:v>446.72369243768298</c:v>
                </c:pt>
                <c:pt idx="5250">
                  <c:v>446.11315564705001</c:v>
                </c:pt>
                <c:pt idx="5251">
                  <c:v>445.50330758460598</c:v>
                </c:pt>
                <c:pt idx="5252">
                  <c:v>444.894147716953</c:v>
                </c:pt>
                <c:pt idx="5253">
                  <c:v>444.28567551059899</c:v>
                </c:pt>
                <c:pt idx="5254">
                  <c:v>443.67789043195501</c:v>
                </c:pt>
                <c:pt idx="5255">
                  <c:v>443.07079194734001</c:v>
                </c:pt>
                <c:pt idx="5256">
                  <c:v>442.46437952298197</c:v>
                </c:pt>
                <c:pt idx="5257">
                  <c:v>441.85865262501699</c:v>
                </c:pt>
                <c:pt idx="5258">
                  <c:v>441.25361071949402</c:v>
                </c:pt>
                <c:pt idx="5259">
                  <c:v>440.64925327237501</c:v>
                </c:pt>
                <c:pt idx="5260">
                  <c:v>440.04557974953502</c:v>
                </c:pt>
                <c:pt idx="5261">
                  <c:v>439.44258961676599</c:v>
                </c:pt>
                <c:pt idx="5262">
                  <c:v>438.84028233977699</c:v>
                </c:pt>
                <c:pt idx="5263">
                  <c:v>438.23865738419602</c:v>
                </c:pt>
                <c:pt idx="5264">
                  <c:v>437.63771421557101</c:v>
                </c:pt>
                <c:pt idx="5265">
                  <c:v>437.03745229937198</c:v>
                </c:pt>
                <c:pt idx="5266">
                  <c:v>436.43787110099299</c:v>
                </c:pt>
                <c:pt idx="5267">
                  <c:v>435.83897008575002</c:v>
                </c:pt>
                <c:pt idx="5268">
                  <c:v>435.24074871888899</c:v>
                </c:pt>
                <c:pt idx="5269">
                  <c:v>434.64320646558099</c:v>
                </c:pt>
                <c:pt idx="5270">
                  <c:v>434.04634279092602</c:v>
                </c:pt>
                <c:pt idx="5271">
                  <c:v>433.450157159958</c:v>
                </c:pt>
                <c:pt idx="5272">
                  <c:v>432.85464903763801</c:v>
                </c:pt>
                <c:pt idx="5273">
                  <c:v>432.25981788886401</c:v>
                </c:pt>
                <c:pt idx="5274">
                  <c:v>431.66566317846798</c:v>
                </c:pt>
                <c:pt idx="5275">
                  <c:v>431.07218437121799</c:v>
                </c:pt>
                <c:pt idx="5276">
                  <c:v>430.47938093181898</c:v>
                </c:pt>
                <c:pt idx="5277">
                  <c:v>429.88725232491799</c:v>
                </c:pt>
                <c:pt idx="5278">
                  <c:v>429.29579801509999</c:v>
                </c:pt>
                <c:pt idx="5279">
                  <c:v>428.70501746689399</c:v>
                </c:pt>
                <c:pt idx="5280">
                  <c:v>428.11491014477002</c:v>
                </c:pt>
                <c:pt idx="5281">
                  <c:v>427.52547551314598</c:v>
                </c:pt>
                <c:pt idx="5282">
                  <c:v>426.93671303638303</c:v>
                </c:pt>
                <c:pt idx="5283">
                  <c:v>426.34862217879402</c:v>
                </c:pt>
                <c:pt idx="5284">
                  <c:v>425.76120240463803</c:v>
                </c:pt>
                <c:pt idx="5285">
                  <c:v>425.17445317812502</c:v>
                </c:pt>
                <c:pt idx="5286">
                  <c:v>424.58837396341698</c:v>
                </c:pt>
                <c:pt idx="5287">
                  <c:v>424.00296422463202</c:v>
                </c:pt>
                <c:pt idx="5288">
                  <c:v>423.41822342583902</c:v>
                </c:pt>
                <c:pt idx="5289">
                  <c:v>422.83415103106603</c:v>
                </c:pt>
                <c:pt idx="5290">
                  <c:v>422.25074650429701</c:v>
                </c:pt>
                <c:pt idx="5291">
                  <c:v>421.66800930947602</c:v>
                </c:pt>
                <c:pt idx="5292">
                  <c:v>421.08593891050799</c:v>
                </c:pt>
                <c:pt idx="5293">
                  <c:v>420.504534771257</c:v>
                </c:pt>
                <c:pt idx="5294">
                  <c:v>419.92379635555397</c:v>
                </c:pt>
                <c:pt idx="5295">
                  <c:v>419.34372312719199</c:v>
                </c:pt>
                <c:pt idx="5296">
                  <c:v>418.76431454993099</c:v>
                </c:pt>
                <c:pt idx="5297">
                  <c:v>418.18557008749701</c:v>
                </c:pt>
                <c:pt idx="5298">
                  <c:v>417.60748920358498</c:v>
                </c:pt>
                <c:pt idx="5299">
                  <c:v>417.03007136186301</c:v>
                </c:pt>
                <c:pt idx="5300">
                  <c:v>416.45331602596502</c:v>
                </c:pt>
                <c:pt idx="5301">
                  <c:v>415.87722265950401</c:v>
                </c:pt>
                <c:pt idx="5302">
                  <c:v>415.30179072606199</c:v>
                </c:pt>
                <c:pt idx="5303">
                  <c:v>414.72701968919898</c:v>
                </c:pt>
                <c:pt idx="5304">
                  <c:v>414.15290901245203</c:v>
                </c:pt>
                <c:pt idx="5305">
                  <c:v>413.57945815933402</c:v>
                </c:pt>
                <c:pt idx="5306">
                  <c:v>413.00666659334001</c:v>
                </c:pt>
                <c:pt idx="5307">
                  <c:v>412.43453377794498</c:v>
                </c:pt>
                <c:pt idx="5308">
                  <c:v>411.86305917660599</c:v>
                </c:pt>
                <c:pt idx="5309">
                  <c:v>411.29224225276403</c:v>
                </c:pt>
                <c:pt idx="5310">
                  <c:v>410.722082469844</c:v>
                </c:pt>
                <c:pt idx="5311">
                  <c:v>410.15257929125801</c:v>
                </c:pt>
                <c:pt idx="5312">
                  <c:v>409.58373218040498</c:v>
                </c:pt>
                <c:pt idx="5313">
                  <c:v>409.015540600674</c:v>
                </c:pt>
                <c:pt idx="5314">
                  <c:v>408.44800401544398</c:v>
                </c:pt>
                <c:pt idx="5315">
                  <c:v>407.88112188808299</c:v>
                </c:pt>
                <c:pt idx="5316">
                  <c:v>407.31489368195503</c:v>
                </c:pt>
                <c:pt idx="5317">
                  <c:v>406.749318860416</c:v>
                </c:pt>
                <c:pt idx="5318">
                  <c:v>406.18439688682002</c:v>
                </c:pt>
                <c:pt idx="5319">
                  <c:v>405.62012722451402</c:v>
                </c:pt>
                <c:pt idx="5320">
                  <c:v>405.05650933684598</c:v>
                </c:pt>
                <c:pt idx="5321">
                  <c:v>404.49354268716303</c:v>
                </c:pt>
                <c:pt idx="5322">
                  <c:v>403.93122673881197</c:v>
                </c:pt>
                <c:pt idx="5323">
                  <c:v>403.36956095514103</c:v>
                </c:pt>
                <c:pt idx="5324">
                  <c:v>402.80854479950301</c:v>
                </c:pt>
                <c:pt idx="5325">
                  <c:v>402.24817773525399</c:v>
                </c:pt>
                <c:pt idx="5326">
                  <c:v>401.68845922575798</c:v>
                </c:pt>
                <c:pt idx="5327">
                  <c:v>401.12938873438299</c:v>
                </c:pt>
                <c:pt idx="5328">
                  <c:v>400.57096572450803</c:v>
                </c:pt>
                <c:pt idx="5329">
                  <c:v>400.01318965951998</c:v>
                </c:pt>
                <c:pt idx="5330">
                  <c:v>399.45606000281799</c:v>
                </c:pt>
                <c:pt idx="5331">
                  <c:v>398.89957621781201</c:v>
                </c:pt>
                <c:pt idx="5332">
                  <c:v>398.34373776792597</c:v>
                </c:pt>
                <c:pt idx="5333">
                  <c:v>397.78854411659898</c:v>
                </c:pt>
                <c:pt idx="5334">
                  <c:v>397.23399472728698</c:v>
                </c:pt>
                <c:pt idx="5335">
                  <c:v>396.68008906345898</c:v>
                </c:pt>
                <c:pt idx="5336">
                  <c:v>396.12682658860803</c:v>
                </c:pt>
                <c:pt idx="5337">
                  <c:v>395.57420676624201</c:v>
                </c:pt>
                <c:pt idx="5338">
                  <c:v>395.02222905989299</c:v>
                </c:pt>
                <c:pt idx="5339">
                  <c:v>394.47089293311399</c:v>
                </c:pt>
                <c:pt idx="5340">
                  <c:v>393.92019784948099</c:v>
                </c:pt>
                <c:pt idx="5341">
                  <c:v>393.37014327259698</c:v>
                </c:pt>
                <c:pt idx="5342">
                  <c:v>392.82072866608598</c:v>
                </c:pt>
                <c:pt idx="5343">
                  <c:v>392.271953493605</c:v>
                </c:pt>
                <c:pt idx="5344">
                  <c:v>391.72381721883499</c:v>
                </c:pt>
                <c:pt idx="5345">
                  <c:v>391.17631930548902</c:v>
                </c:pt>
                <c:pt idx="5346">
                  <c:v>390.62945921730898</c:v>
                </c:pt>
                <c:pt idx="5347">
                  <c:v>390.08323641807101</c:v>
                </c:pt>
                <c:pt idx="5348">
                  <c:v>389.537650371582</c:v>
                </c:pt>
                <c:pt idx="5349">
                  <c:v>388.99270054168602</c:v>
                </c:pt>
                <c:pt idx="5350">
                  <c:v>388.44838639225998</c:v>
                </c:pt>
                <c:pt idx="5351">
                  <c:v>387.90470738721899</c:v>
                </c:pt>
                <c:pt idx="5352">
                  <c:v>387.36166299051803</c:v>
                </c:pt>
                <c:pt idx="5353">
                  <c:v>386.81925266614701</c:v>
                </c:pt>
                <c:pt idx="5354">
                  <c:v>386.27747587814002</c:v>
                </c:pt>
                <c:pt idx="5355">
                  <c:v>385.73633209057101</c:v>
                </c:pt>
                <c:pt idx="5356">
                  <c:v>385.19582076755898</c:v>
                </c:pt>
                <c:pt idx="5357">
                  <c:v>384.65594137326298</c:v>
                </c:pt>
                <c:pt idx="5358">
                  <c:v>384.11669337188999</c:v>
                </c:pt>
                <c:pt idx="5359">
                  <c:v>383.578076227694</c:v>
                </c:pt>
                <c:pt idx="5360">
                  <c:v>383.04008940497499</c:v>
                </c:pt>
                <c:pt idx="5361">
                  <c:v>382.50273236808101</c:v>
                </c:pt>
                <c:pt idx="5362">
                  <c:v>381.96600458141302</c:v>
                </c:pt>
                <c:pt idx="5363">
                  <c:v>381.42990550942</c:v>
                </c:pt>
                <c:pt idx="5364">
                  <c:v>380.89443461660397</c:v>
                </c:pt>
                <c:pt idx="5365">
                  <c:v>380.359591367522</c:v>
                </c:pt>
                <c:pt idx="5366">
                  <c:v>379.82537522678302</c:v>
                </c:pt>
                <c:pt idx="5367">
                  <c:v>379.29178565905403</c:v>
                </c:pt>
                <c:pt idx="5368">
                  <c:v>378.75882212905799</c:v>
                </c:pt>
                <c:pt idx="5369">
                  <c:v>378.22648410157598</c:v>
                </c:pt>
                <c:pt idx="5370">
                  <c:v>377.69477104144602</c:v>
                </c:pt>
                <c:pt idx="5371">
                  <c:v>377.163682413571</c:v>
                </c:pt>
                <c:pt idx="5372">
                  <c:v>376.633217682912</c:v>
                </c:pt>
                <c:pt idx="5373">
                  <c:v>376.103376314493</c:v>
                </c:pt>
                <c:pt idx="5374">
                  <c:v>375.57415777340202</c:v>
                </c:pt>
                <c:pt idx="5375">
                  <c:v>375.04556152479302</c:v>
                </c:pt>
                <c:pt idx="5376">
                  <c:v>374.51758703388401</c:v>
                </c:pt>
                <c:pt idx="5377">
                  <c:v>373.99023376596102</c:v>
                </c:pt>
                <c:pt idx="5378">
                  <c:v>373.46350118637901</c:v>
                </c:pt>
                <c:pt idx="5379">
                  <c:v>372.93738876056199</c:v>
                </c:pt>
                <c:pt idx="5380">
                  <c:v>372.41189595400198</c:v>
                </c:pt>
                <c:pt idx="5381">
                  <c:v>371.88702223226699</c:v>
                </c:pt>
                <c:pt idx="5382">
                  <c:v>371.36276706099397</c:v>
                </c:pt>
                <c:pt idx="5383">
                  <c:v>370.83912990589499</c:v>
                </c:pt>
                <c:pt idx="5384">
                  <c:v>370.316110232759</c:v>
                </c:pt>
                <c:pt idx="5385">
                  <c:v>369.79370750744602</c:v>
                </c:pt>
                <c:pt idx="5386">
                  <c:v>369.27192119589802</c:v>
                </c:pt>
                <c:pt idx="5387">
                  <c:v>368.75075076413299</c:v>
                </c:pt>
                <c:pt idx="5388">
                  <c:v>368.230195678249</c:v>
                </c:pt>
                <c:pt idx="5389">
                  <c:v>367.71025540442298</c:v>
                </c:pt>
                <c:pt idx="5390">
                  <c:v>367.190929408915</c:v>
                </c:pt>
                <c:pt idx="5391">
                  <c:v>366.67221715806699</c:v>
                </c:pt>
                <c:pt idx="5392">
                  <c:v>366.15411811830501</c:v>
                </c:pt>
                <c:pt idx="5393">
                  <c:v>365.63663175613698</c:v>
                </c:pt>
                <c:pt idx="5394">
                  <c:v>365.11975753816199</c:v>
                </c:pt>
                <c:pt idx="5395">
                  <c:v>364.60349493106099</c:v>
                </c:pt>
                <c:pt idx="5396">
                  <c:v>364.08784340160503</c:v>
                </c:pt>
                <c:pt idx="5397">
                  <c:v>363.57280241665501</c:v>
                </c:pt>
                <c:pt idx="5398">
                  <c:v>363.05837144316001</c:v>
                </c:pt>
                <c:pt idx="5399">
                  <c:v>362.54454994816001</c:v>
                </c:pt>
                <c:pt idx="5400">
                  <c:v>362.03133739878899</c:v>
                </c:pt>
                <c:pt idx="5401">
                  <c:v>361.51873326227201</c:v>
                </c:pt>
                <c:pt idx="5402">
                  <c:v>361.00673700593097</c:v>
                </c:pt>
                <c:pt idx="5403">
                  <c:v>360.49534809718199</c:v>
                </c:pt>
                <c:pt idx="5404">
                  <c:v>359.98456600353597</c:v>
                </c:pt>
                <c:pt idx="5405">
                  <c:v>359.47439019260202</c:v>
                </c:pt>
                <c:pt idx="5406">
                  <c:v>358.96482013208998</c:v>
                </c:pt>
                <c:pt idx="5407">
                  <c:v>358.45585528980502</c:v>
                </c:pt>
                <c:pt idx="5408">
                  <c:v>357.94749513365701</c:v>
                </c:pt>
                <c:pt idx="5409">
                  <c:v>357.43973913165399</c:v>
                </c:pt>
                <c:pt idx="5410">
                  <c:v>356.93258675190799</c:v>
                </c:pt>
                <c:pt idx="5411">
                  <c:v>356.42603746263501</c:v>
                </c:pt>
                <c:pt idx="5412">
                  <c:v>355.92009073215502</c:v>
                </c:pt>
                <c:pt idx="5413">
                  <c:v>355.41474602889298</c:v>
                </c:pt>
                <c:pt idx="5414">
                  <c:v>354.91000282138299</c:v>
                </c:pt>
                <c:pt idx="5415">
                  <c:v>354.405860578263</c:v>
                </c:pt>
                <c:pt idx="5416">
                  <c:v>353.90231876828199</c:v>
                </c:pt>
                <c:pt idx="5417">
                  <c:v>353.39937686029901</c:v>
                </c:pt>
                <c:pt idx="5418">
                  <c:v>352.89703432328298</c:v>
                </c:pt>
                <c:pt idx="5419">
                  <c:v>352.395290626313</c:v>
                </c:pt>
                <c:pt idx="5420">
                  <c:v>351.89414523858397</c:v>
                </c:pt>
                <c:pt idx="5421">
                  <c:v>351.39359762940097</c:v>
                </c:pt>
                <c:pt idx="5422">
                  <c:v>350.89364726818701</c:v>
                </c:pt>
                <c:pt idx="5423">
                  <c:v>350.394293624478</c:v>
                </c:pt>
                <c:pt idx="5424">
                  <c:v>349.89553616792801</c:v>
                </c:pt>
                <c:pt idx="5425">
                  <c:v>349.39737436830802</c:v>
                </c:pt>
                <c:pt idx="5426">
                  <c:v>348.899807695508</c:v>
                </c:pt>
                <c:pt idx="5427">
                  <c:v>348.40283561953697</c:v>
                </c:pt>
                <c:pt idx="5428">
                  <c:v>347.90645761052502</c:v>
                </c:pt>
                <c:pt idx="5429">
                  <c:v>347.41067313872298</c:v>
                </c:pt>
                <c:pt idx="5430">
                  <c:v>346.915481674506</c:v>
                </c:pt>
                <c:pt idx="5431">
                  <c:v>346.42088268836898</c:v>
                </c:pt>
                <c:pt idx="5432">
                  <c:v>345.92687565093502</c:v>
                </c:pt>
                <c:pt idx="5433">
                  <c:v>345.43346003294999</c:v>
                </c:pt>
                <c:pt idx="5434">
                  <c:v>344.94063530528803</c:v>
                </c:pt>
                <c:pt idx="5435">
                  <c:v>344.448400938948</c:v>
                </c:pt>
                <c:pt idx="5436">
                  <c:v>343.95675640505999</c:v>
                </c:pt>
                <c:pt idx="5437">
                  <c:v>343.46570117488102</c:v>
                </c:pt>
                <c:pt idx="5438">
                  <c:v>342.975234719799</c:v>
                </c:pt>
                <c:pt idx="5439">
                  <c:v>342.48535651133301</c:v>
                </c:pt>
                <c:pt idx="5440">
                  <c:v>341.99606602113198</c:v>
                </c:pt>
                <c:pt idx="5441">
                  <c:v>341.50736272098197</c:v>
                </c:pt>
                <c:pt idx="5442">
                  <c:v>341.01924608279899</c:v>
                </c:pt>
                <c:pt idx="5443">
                  <c:v>340.53171557863601</c:v>
                </c:pt>
                <c:pt idx="5444">
                  <c:v>340.04477068068002</c:v>
                </c:pt>
                <c:pt idx="5445">
                  <c:v>339.55841086125702</c:v>
                </c:pt>
                <c:pt idx="5446">
                  <c:v>339.072635592827</c:v>
                </c:pt>
                <c:pt idx="5447">
                  <c:v>338.58744434799098</c:v>
                </c:pt>
                <c:pt idx="5448">
                  <c:v>338.10283659948999</c:v>
                </c:pt>
                <c:pt idx="5449">
                  <c:v>337.61881182020301</c:v>
                </c:pt>
                <c:pt idx="5450">
                  <c:v>337.13536948315101</c:v>
                </c:pt>
                <c:pt idx="5451">
                  <c:v>336.65250906149902</c:v>
                </c:pt>
                <c:pt idx="5452">
                  <c:v>336.170230028552</c:v>
                </c:pt>
                <c:pt idx="5453">
                  <c:v>335.68853185775998</c:v>
                </c:pt>
                <c:pt idx="5454">
                  <c:v>335.20741402271898</c:v>
                </c:pt>
                <c:pt idx="5455">
                  <c:v>334.72687599716897</c:v>
                </c:pt>
                <c:pt idx="5456">
                  <c:v>334.24691725499702</c:v>
                </c:pt>
                <c:pt idx="5457">
                  <c:v>333.76753727023902</c:v>
                </c:pt>
                <c:pt idx="5458">
                  <c:v>333.28873551707699</c:v>
                </c:pt>
                <c:pt idx="5459">
                  <c:v>332.81051146984402</c:v>
                </c:pt>
                <c:pt idx="5460">
                  <c:v>332.33286460302202</c:v>
                </c:pt>
                <c:pt idx="5461">
                  <c:v>331.85579439124399</c:v>
                </c:pt>
                <c:pt idx="5462">
                  <c:v>331.37930030929698</c:v>
                </c:pt>
                <c:pt idx="5463">
                  <c:v>330.90338183211799</c:v>
                </c:pt>
                <c:pt idx="5464">
                  <c:v>330.428038434798</c:v>
                </c:pt>
                <c:pt idx="5465">
                  <c:v>329.95326959258398</c:v>
                </c:pt>
                <c:pt idx="5466">
                  <c:v>329.47907478087802</c:v>
                </c:pt>
                <c:pt idx="5467">
                  <c:v>329.005453475237</c:v>
                </c:pt>
                <c:pt idx="5468">
                  <c:v>328.532405151376</c:v>
                </c:pt>
                <c:pt idx="5469">
                  <c:v>328.05992928516798</c:v>
                </c:pt>
                <c:pt idx="5470">
                  <c:v>327.588025352643</c:v>
                </c:pt>
                <c:pt idx="5471">
                  <c:v>327.11669282999401</c:v>
                </c:pt>
                <c:pt idx="5472">
                  <c:v>326.64593119357198</c:v>
                </c:pt>
                <c:pt idx="5473">
                  <c:v>326.17573991989002</c:v>
                </c:pt>
                <c:pt idx="5474">
                  <c:v>325.70611848562203</c:v>
                </c:pt>
                <c:pt idx="5475">
                  <c:v>325.23706636760699</c:v>
                </c:pt>
                <c:pt idx="5476">
                  <c:v>324.76858304284701</c:v>
                </c:pt>
                <c:pt idx="5477">
                  <c:v>324.30066798850902</c:v>
                </c:pt>
                <c:pt idx="5478">
                  <c:v>323.833320681923</c:v>
                </c:pt>
                <c:pt idx="5479">
                  <c:v>323.36654060058902</c:v>
                </c:pt>
                <c:pt idx="5480">
                  <c:v>322.90032722217302</c:v>
                </c:pt>
                <c:pt idx="5481">
                  <c:v>322.43468002450697</c:v>
                </c:pt>
                <c:pt idx="5482">
                  <c:v>321.96959848559499</c:v>
                </c:pt>
                <c:pt idx="5483">
                  <c:v>321.50508208360702</c:v>
                </c:pt>
                <c:pt idx="5484">
                  <c:v>321.04113029688699</c:v>
                </c:pt>
                <c:pt idx="5485">
                  <c:v>320.577742603947</c:v>
                </c:pt>
                <c:pt idx="5486">
                  <c:v>320.11491848347401</c:v>
                </c:pt>
                <c:pt idx="5487">
                  <c:v>319.65265741432597</c:v>
                </c:pt>
                <c:pt idx="5488">
                  <c:v>319.19095887553499</c:v>
                </c:pt>
                <c:pt idx="5489">
                  <c:v>318.729822346307</c:v>
                </c:pt>
                <c:pt idx="5490">
                  <c:v>318.26924730602502</c:v>
                </c:pt>
                <c:pt idx="5491">
                  <c:v>317.80923323424599</c:v>
                </c:pt>
                <c:pt idx="5492">
                  <c:v>317.34977961070501</c:v>
                </c:pt>
                <c:pt idx="5493">
                  <c:v>316.89088591531402</c:v>
                </c:pt>
                <c:pt idx="5494">
                  <c:v>316.43255162816303</c:v>
                </c:pt>
                <c:pt idx="5495">
                  <c:v>315.97477622952402</c:v>
                </c:pt>
                <c:pt idx="5496">
                  <c:v>315.517559199846</c:v>
                </c:pt>
                <c:pt idx="5497">
                  <c:v>315.06090001975798</c:v>
                </c:pt>
                <c:pt idx="5498">
                  <c:v>314.60479817007501</c:v>
                </c:pt>
                <c:pt idx="5499">
                  <c:v>314.14925313178998</c:v>
                </c:pt>
                <c:pt idx="5500">
                  <c:v>313.69426438608002</c:v>
                </c:pt>
                <c:pt idx="5501">
                  <c:v>313.23983141430801</c:v>
                </c:pt>
                <c:pt idx="5502">
                  <c:v>312.785953698019</c:v>
                </c:pt>
                <c:pt idx="5503">
                  <c:v>312.33263071894402</c:v>
                </c:pt>
                <c:pt idx="5504">
                  <c:v>311.879861959001</c:v>
                </c:pt>
                <c:pt idx="5505">
                  <c:v>311.42764690029497</c:v>
                </c:pt>
                <c:pt idx="5506">
                  <c:v>310.97598502511897</c:v>
                </c:pt>
                <c:pt idx="5507">
                  <c:v>310.52487581595</c:v>
                </c:pt>
                <c:pt idx="5508">
                  <c:v>310.07431875546098</c:v>
                </c:pt>
                <c:pt idx="5509">
                  <c:v>309.62431332650999</c:v>
                </c:pt>
                <c:pt idx="5510">
                  <c:v>309.17485901214798</c:v>
                </c:pt>
                <c:pt idx="5511">
                  <c:v>308.72595529561499</c:v>
                </c:pt>
                <c:pt idx="5512">
                  <c:v>308.27760166034699</c:v>
                </c:pt>
                <c:pt idx="5513">
                  <c:v>307.829797589968</c:v>
                </c:pt>
                <c:pt idx="5514">
                  <c:v>307.38254256829902</c:v>
                </c:pt>
                <c:pt idx="5515">
                  <c:v>306.93583607935602</c:v>
                </c:pt>
                <c:pt idx="5516">
                  <c:v>306.48967760734598</c:v>
                </c:pt>
                <c:pt idx="5517">
                  <c:v>306.04406663667601</c:v>
                </c:pt>
                <c:pt idx="5518">
                  <c:v>305.59900265194699</c:v>
                </c:pt>
                <c:pt idx="5519">
                  <c:v>305.15448513795701</c:v>
                </c:pt>
                <c:pt idx="5520">
                  <c:v>304.71051357970498</c:v>
                </c:pt>
                <c:pt idx="5521">
                  <c:v>304.26708746238398</c:v>
                </c:pt>
                <c:pt idx="5522">
                  <c:v>303.82420627139197</c:v>
                </c:pt>
                <c:pt idx="5523">
                  <c:v>303.38186949232102</c:v>
                </c:pt>
                <c:pt idx="5524">
                  <c:v>302.94007661096703</c:v>
                </c:pt>
                <c:pt idx="5525">
                  <c:v>302.49882711332901</c:v>
                </c:pt>
                <c:pt idx="5526">
                  <c:v>302.058120485605</c:v>
                </c:pt>
                <c:pt idx="5527">
                  <c:v>301.61795621419702</c:v>
                </c:pt>
                <c:pt idx="5528">
                  <c:v>301.17833378571203</c:v>
                </c:pt>
                <c:pt idx="5529">
                  <c:v>300.73925268695899</c:v>
                </c:pt>
                <c:pt idx="5530">
                  <c:v>300.30071240495403</c:v>
                </c:pt>
                <c:pt idx="5531">
                  <c:v>299.862712426916</c:v>
                </c:pt>
                <c:pt idx="5532">
                  <c:v>299.42525224027401</c:v>
                </c:pt>
                <c:pt idx="5533">
                  <c:v>298.98833133266101</c:v>
                </c:pt>
                <c:pt idx="5534">
                  <c:v>298.55194919191803</c:v>
                </c:pt>
                <c:pt idx="5535">
                  <c:v>298.11610530609698</c:v>
                </c:pt>
                <c:pt idx="5536">
                  <c:v>297.68079916345602</c:v>
                </c:pt>
                <c:pt idx="5537">
                  <c:v>297.24603025246398</c:v>
                </c:pt>
                <c:pt idx="5538">
                  <c:v>296.81179806180103</c:v>
                </c:pt>
                <c:pt idx="5539">
                  <c:v>296.37810208035597</c:v>
                </c:pt>
                <c:pt idx="5540">
                  <c:v>295.94494179723102</c:v>
                </c:pt>
                <c:pt idx="5541">
                  <c:v>295.51231670174298</c:v>
                </c:pt>
                <c:pt idx="5542">
                  <c:v>295.08022628341701</c:v>
                </c:pt>
                <c:pt idx="5543">
                  <c:v>294.64867003199601</c:v>
                </c:pt>
                <c:pt idx="5544">
                  <c:v>294.21764743743398</c:v>
                </c:pt>
                <c:pt idx="5545">
                  <c:v>293.78715798990299</c:v>
                </c:pt>
                <c:pt idx="5546">
                  <c:v>293.357201179789</c:v>
                </c:pt>
                <c:pt idx="5547">
                  <c:v>292.92777649769403</c:v>
                </c:pt>
                <c:pt idx="5548">
                  <c:v>292.49888343443803</c:v>
                </c:pt>
                <c:pt idx="5549">
                  <c:v>292.07052148105902</c:v>
                </c:pt>
                <c:pt idx="5550">
                  <c:v>291.64269012881198</c:v>
                </c:pt>
                <c:pt idx="5551">
                  <c:v>291.21538886917102</c:v>
                </c:pt>
                <c:pt idx="5552">
                  <c:v>290.78861719383099</c:v>
                </c:pt>
                <c:pt idx="5553">
                  <c:v>290.36237459470499</c:v>
                </c:pt>
                <c:pt idx="5554">
                  <c:v>289.936660563928</c:v>
                </c:pt>
                <c:pt idx="5555">
                  <c:v>289.51147459385601</c:v>
                </c:pt>
                <c:pt idx="5556">
                  <c:v>289.08681617706901</c:v>
                </c:pt>
                <c:pt idx="5557">
                  <c:v>288.66268480636597</c:v>
                </c:pt>
                <c:pt idx="5558">
                  <c:v>288.23907997477198</c:v>
                </c:pt>
                <c:pt idx="5559">
                  <c:v>287.81600117553597</c:v>
                </c:pt>
                <c:pt idx="5560">
                  <c:v>287.39344790212999</c:v>
                </c:pt>
                <c:pt idx="5561">
                  <c:v>286.97141964825198</c:v>
                </c:pt>
                <c:pt idx="5562">
                  <c:v>286.54991590782498</c:v>
                </c:pt>
                <c:pt idx="5563">
                  <c:v>286.12893617499998</c:v>
                </c:pt>
                <c:pt idx="5564">
                  <c:v>285.70847994415402</c:v>
                </c:pt>
                <c:pt idx="5565">
                  <c:v>285.28854670989</c:v>
                </c:pt>
                <c:pt idx="5566">
                  <c:v>284.86913596704198</c:v>
                </c:pt>
                <c:pt idx="5567">
                  <c:v>284.45024721067102</c:v>
                </c:pt>
                <c:pt idx="5568">
                  <c:v>284.03187993606701</c:v>
                </c:pt>
                <c:pt idx="5569">
                  <c:v>283.61403363875201</c:v>
                </c:pt>
                <c:pt idx="5570">
                  <c:v>283.19670781447701</c:v>
                </c:pt>
                <c:pt idx="5571">
                  <c:v>282.77990195922399</c:v>
                </c:pt>
                <c:pt idx="5572">
                  <c:v>282.36361556920701</c:v>
                </c:pt>
                <c:pt idx="5573">
                  <c:v>281.94784814087302</c:v>
                </c:pt>
                <c:pt idx="5574">
                  <c:v>281.53259917090099</c:v>
                </c:pt>
                <c:pt idx="5575">
                  <c:v>281.11786815620297</c:v>
                </c:pt>
                <c:pt idx="5576">
                  <c:v>280.70365459392701</c:v>
                </c:pt>
                <c:pt idx="5577">
                  <c:v>280.28995798145502</c:v>
                </c:pt>
                <c:pt idx="5578">
                  <c:v>279.87677781640201</c:v>
                </c:pt>
                <c:pt idx="5579">
                  <c:v>279.46411359662</c:v>
                </c:pt>
                <c:pt idx="5580">
                  <c:v>279.0519648202</c:v>
                </c:pt>
                <c:pt idx="5581">
                  <c:v>278.64033098546599</c:v>
                </c:pt>
                <c:pt idx="5582">
                  <c:v>278.22921159098098</c:v>
                </c:pt>
                <c:pt idx="5583">
                  <c:v>277.81860613554602</c:v>
                </c:pt>
                <c:pt idx="5584">
                  <c:v>277.40851411820103</c:v>
                </c:pt>
                <c:pt idx="5585">
                  <c:v>276.998935038225</c:v>
                </c:pt>
                <c:pt idx="5586">
                  <c:v>276.58986839513699</c:v>
                </c:pt>
                <c:pt idx="5587">
                  <c:v>276.18131368869399</c:v>
                </c:pt>
                <c:pt idx="5588">
                  <c:v>275.773270418896</c:v>
                </c:pt>
                <c:pt idx="5589">
                  <c:v>275.36573808598502</c:v>
                </c:pt>
                <c:pt idx="5590">
                  <c:v>274.95871619044198</c:v>
                </c:pt>
                <c:pt idx="5591">
                  <c:v>274.55220423299301</c:v>
                </c:pt>
                <c:pt idx="5592">
                  <c:v>274.14620171460501</c:v>
                </c:pt>
                <c:pt idx="5593">
                  <c:v>273.74070813649001</c:v>
                </c:pt>
                <c:pt idx="5594">
                  <c:v>273.335723000104</c:v>
                </c:pt>
                <c:pt idx="5595">
                  <c:v>272.93124580714698</c:v>
                </c:pt>
                <c:pt idx="5596">
                  <c:v>272.52727605956301</c:v>
                </c:pt>
                <c:pt idx="5597">
                  <c:v>272.12381325954402</c:v>
                </c:pt>
                <c:pt idx="5598">
                  <c:v>271.72085690952599</c:v>
                </c:pt>
                <c:pt idx="5599">
                  <c:v>271.31840651219301</c:v>
                </c:pt>
                <c:pt idx="5600">
                  <c:v>270.91646157047501</c:v>
                </c:pt>
                <c:pt idx="5601">
                  <c:v>270.51502158755102</c:v>
                </c:pt>
                <c:pt idx="5602">
                  <c:v>270.11408606684802</c:v>
                </c:pt>
                <c:pt idx="5603">
                  <c:v>269.713654512039</c:v>
                </c:pt>
                <c:pt idx="5604">
                  <c:v>269.31372642705202</c:v>
                </c:pt>
                <c:pt idx="5605">
                  <c:v>268.91430131605802</c:v>
                </c:pt>
                <c:pt idx="5606">
                  <c:v>268.51537868348402</c:v>
                </c:pt>
                <c:pt idx="5607">
                  <c:v>268.11695803400403</c:v>
                </c:pt>
                <c:pt idx="5608">
                  <c:v>267.71903887254501</c:v>
                </c:pt>
                <c:pt idx="5609">
                  <c:v>267.32162070428399</c:v>
                </c:pt>
                <c:pt idx="5610">
                  <c:v>266.92470303465302</c:v>
                </c:pt>
                <c:pt idx="5611">
                  <c:v>266.528285369336</c:v>
                </c:pt>
                <c:pt idx="5612">
                  <c:v>266.13236721426699</c:v>
                </c:pt>
                <c:pt idx="5613">
                  <c:v>265.736948075638</c:v>
                </c:pt>
                <c:pt idx="5614">
                  <c:v>265.34202745989302</c:v>
                </c:pt>
                <c:pt idx="5615">
                  <c:v>264.947604873731</c:v>
                </c:pt>
                <c:pt idx="5616">
                  <c:v>264.55367982410797</c:v>
                </c:pt>
                <c:pt idx="5617">
                  <c:v>264.16025181823102</c:v>
                </c:pt>
                <c:pt idx="5618">
                  <c:v>263.76732036356901</c:v>
                </c:pt>
                <c:pt idx="5619">
                  <c:v>263.374884967843</c:v>
                </c:pt>
                <c:pt idx="5620">
                  <c:v>262.98294513903397</c:v>
                </c:pt>
                <c:pt idx="5621">
                  <c:v>262.59150038537899</c:v>
                </c:pt>
                <c:pt idx="5622">
                  <c:v>262.20055021537399</c:v>
                </c:pt>
                <c:pt idx="5623">
                  <c:v>261.81009413777298</c:v>
                </c:pt>
                <c:pt idx="5624">
                  <c:v>261.42013166158802</c:v>
                </c:pt>
                <c:pt idx="5625">
                  <c:v>261.030662296093</c:v>
                </c:pt>
                <c:pt idx="5626">
                  <c:v>260.64168555081898</c:v>
                </c:pt>
                <c:pt idx="5627">
                  <c:v>260.25320093556002</c:v>
                </c:pt>
                <c:pt idx="5628">
                  <c:v>259.86520796036802</c:v>
                </c:pt>
                <c:pt idx="5629">
                  <c:v>259.47770613556003</c:v>
                </c:pt>
                <c:pt idx="5630">
                  <c:v>259.09069497171203</c:v>
                </c:pt>
                <c:pt idx="5631">
                  <c:v>258.70417397966202</c:v>
                </c:pt>
                <c:pt idx="5632">
                  <c:v>258.31814267051101</c:v>
                </c:pt>
                <c:pt idx="5633">
                  <c:v>257.93260055562502</c:v>
                </c:pt>
                <c:pt idx="5634">
                  <c:v>257.54754714663198</c:v>
                </c:pt>
                <c:pt idx="5635">
                  <c:v>257.16298195542299</c:v>
                </c:pt>
                <c:pt idx="5636">
                  <c:v>256.77890449415497</c:v>
                </c:pt>
                <c:pt idx="5637">
                  <c:v>256.39531427524901</c:v>
                </c:pt>
                <c:pt idx="5638">
                  <c:v>256.01221081139198</c:v>
                </c:pt>
                <c:pt idx="5639">
                  <c:v>255.62959361553499</c:v>
                </c:pt>
                <c:pt idx="5640">
                  <c:v>255.24746220089801</c:v>
                </c:pt>
                <c:pt idx="5641">
                  <c:v>254.865816080966</c:v>
                </c:pt>
                <c:pt idx="5642">
                  <c:v>254.48465476948999</c:v>
                </c:pt>
                <c:pt idx="5643">
                  <c:v>254.10397778049</c:v>
                </c:pt>
                <c:pt idx="5644">
                  <c:v>253.72378462825299</c:v>
                </c:pt>
                <c:pt idx="5645">
                  <c:v>253.344074827334</c:v>
                </c:pt>
                <c:pt idx="5646">
                  <c:v>252.96484789255899</c:v>
                </c:pt>
                <c:pt idx="5647">
                  <c:v>252.58610333902001</c:v>
                </c:pt>
                <c:pt idx="5648">
                  <c:v>252.20784068207999</c:v>
                </c:pt>
                <c:pt idx="5649">
                  <c:v>251.830059437373</c:v>
                </c:pt>
                <c:pt idx="5650">
                  <c:v>251.45275912080101</c:v>
                </c:pt>
                <c:pt idx="5651">
                  <c:v>251.075939248537</c:v>
                </c:pt>
                <c:pt idx="5652">
                  <c:v>250.69959933702901</c:v>
                </c:pt>
                <c:pt idx="5653">
                  <c:v>250.32373890299101</c:v>
                </c:pt>
                <c:pt idx="5654">
                  <c:v>249.948357463413</c:v>
                </c:pt>
                <c:pt idx="5655">
                  <c:v>249.57345453555601</c:v>
                </c:pt>
                <c:pt idx="5656">
                  <c:v>249.19902963695299</c:v>
                </c:pt>
                <c:pt idx="5657">
                  <c:v>248.82508228541201</c:v>
                </c:pt>
                <c:pt idx="5658">
                  <c:v>248.45161199901301</c:v>
                </c:pt>
                <c:pt idx="5659">
                  <c:v>248.07861829610999</c:v>
                </c:pt>
                <c:pt idx="5660">
                  <c:v>247.70610069533299</c:v>
                </c:pt>
                <c:pt idx="5661">
                  <c:v>247.33405871558401</c:v>
                </c:pt>
                <c:pt idx="5662">
                  <c:v>246.96249187604201</c:v>
                </c:pt>
                <c:pt idx="5663">
                  <c:v>246.59139969616299</c:v>
                </c:pt>
                <c:pt idx="5664">
                  <c:v>246.22078169567499</c:v>
                </c:pt>
                <c:pt idx="5665">
                  <c:v>245.85063739458499</c:v>
                </c:pt>
                <c:pt idx="5666">
                  <c:v>245.480966313175</c:v>
                </c:pt>
                <c:pt idx="5667">
                  <c:v>245.11176797200599</c:v>
                </c:pt>
                <c:pt idx="5668">
                  <c:v>244.74304189191599</c:v>
                </c:pt>
                <c:pt idx="5669">
                  <c:v>244.37478759401901</c:v>
                </c:pt>
                <c:pt idx="5670">
                  <c:v>244.00700459970801</c:v>
                </c:pt>
                <c:pt idx="5671">
                  <c:v>243.639692430655</c:v>
                </c:pt>
                <c:pt idx="5672">
                  <c:v>243.27285060881101</c:v>
                </c:pt>
                <c:pt idx="5673">
                  <c:v>242.906478656405</c:v>
                </c:pt>
                <c:pt idx="5674">
                  <c:v>242.54057609594801</c:v>
                </c:pt>
                <c:pt idx="5675">
                  <c:v>242.17514245022801</c:v>
                </c:pt>
                <c:pt idx="5676">
                  <c:v>241.81017724231401</c:v>
                </c:pt>
                <c:pt idx="5677">
                  <c:v>241.44567999555801</c:v>
                </c:pt>
                <c:pt idx="5678">
                  <c:v>241.08165023359001</c:v>
                </c:pt>
                <c:pt idx="5679">
                  <c:v>240.71808748032299</c:v>
                </c:pt>
                <c:pt idx="5680">
                  <c:v>240.35499125995199</c:v>
                </c:pt>
                <c:pt idx="5681">
                  <c:v>239.992361096953</c:v>
                </c:pt>
                <c:pt idx="5682">
                  <c:v>239.63019651608499</c:v>
                </c:pt>
                <c:pt idx="5683">
                  <c:v>239.26849704238899</c:v>
                </c:pt>
                <c:pt idx="5684">
                  <c:v>238.907262201191</c:v>
                </c:pt>
                <c:pt idx="5685">
                  <c:v>238.54649151809801</c:v>
                </c:pt>
                <c:pt idx="5686">
                  <c:v>238.18618451900301</c:v>
                </c:pt>
                <c:pt idx="5687">
                  <c:v>237.826340730081</c:v>
                </c:pt>
                <c:pt idx="5688">
                  <c:v>237.466959677793</c:v>
                </c:pt>
                <c:pt idx="5689">
                  <c:v>237.10804088888401</c:v>
                </c:pt>
                <c:pt idx="5690">
                  <c:v>236.749583890384</c:v>
                </c:pt>
                <c:pt idx="5691">
                  <c:v>236.39158820961001</c:v>
                </c:pt>
                <c:pt idx="5692">
                  <c:v>236.03405337416299</c:v>
                </c:pt>
                <c:pt idx="5693">
                  <c:v>235.676978911931</c:v>
                </c:pt>
                <c:pt idx="5694">
                  <c:v>235.32036435108699</c:v>
                </c:pt>
                <c:pt idx="5695">
                  <c:v>234.96420922009301</c:v>
                </c:pt>
                <c:pt idx="5696">
                  <c:v>234.60851304769599</c:v>
                </c:pt>
                <c:pt idx="5697">
                  <c:v>234.25327536293199</c:v>
                </c:pt>
                <c:pt idx="5698">
                  <c:v>233.89849569512299</c:v>
                </c:pt>
                <c:pt idx="5699">
                  <c:v>233.54417357388101</c:v>
                </c:pt>
                <c:pt idx="5700">
                  <c:v>233.19030852910399</c:v>
                </c:pt>
                <c:pt idx="5701">
                  <c:v>232.836900090981</c:v>
                </c:pt>
                <c:pt idx="5702">
                  <c:v>232.48394778998801</c:v>
                </c:pt>
                <c:pt idx="5703">
                  <c:v>232.13145115689201</c:v>
                </c:pt>
                <c:pt idx="5704">
                  <c:v>231.779409722747</c:v>
                </c:pt>
                <c:pt idx="5705">
                  <c:v>231.42782301889901</c:v>
                </c:pt>
                <c:pt idx="5706">
                  <c:v>231.07669057698399</c:v>
                </c:pt>
                <c:pt idx="5707">
                  <c:v>230.72601192892799</c:v>
                </c:pt>
                <c:pt idx="5708">
                  <c:v>230.375786606947</c:v>
                </c:pt>
                <c:pt idx="5709">
                  <c:v>230.02601414354899</c:v>
                </c:pt>
                <c:pt idx="5710">
                  <c:v>229.67669407153301</c:v>
                </c:pt>
                <c:pt idx="5711">
                  <c:v>229.32782592398999</c:v>
                </c:pt>
                <c:pt idx="5712">
                  <c:v>228.97940923430201</c:v>
                </c:pt>
                <c:pt idx="5713">
                  <c:v>228.63144353614501</c:v>
                </c:pt>
                <c:pt idx="5714">
                  <c:v>228.28392836348399</c:v>
                </c:pt>
                <c:pt idx="5715">
                  <c:v>227.93686325057999</c:v>
                </c:pt>
                <c:pt idx="5716">
                  <c:v>227.59024773198701</c:v>
                </c:pt>
                <c:pt idx="5717">
                  <c:v>227.244081342551</c:v>
                </c:pt>
                <c:pt idx="5718">
                  <c:v>226.89836361741101</c:v>
                </c:pt>
                <c:pt idx="5719">
                  <c:v>226.553094092002</c:v>
                </c:pt>
                <c:pt idx="5720">
                  <c:v>226.208272302051</c:v>
                </c:pt>
                <c:pt idx="5721">
                  <c:v>225.863897783581</c:v>
                </c:pt>
                <c:pt idx="5722">
                  <c:v>225.519970072908</c:v>
                </c:pt>
                <c:pt idx="5723">
                  <c:v>225.17648870664601</c:v>
                </c:pt>
                <c:pt idx="5724">
                  <c:v>224.83345322170101</c:v>
                </c:pt>
                <c:pt idx="5725">
                  <c:v>224.490863155276</c:v>
                </c:pt>
                <c:pt idx="5726">
                  <c:v>224.14871804487001</c:v>
                </c:pt>
                <c:pt idx="5727">
                  <c:v>223.80701742827799</c:v>
                </c:pt>
                <c:pt idx="5728">
                  <c:v>223.46576084358901</c:v>
                </c:pt>
                <c:pt idx="5729">
                  <c:v>223.124947829192</c:v>
                </c:pt>
                <c:pt idx="5730">
                  <c:v>222.784577923771</c:v>
                </c:pt>
                <c:pt idx="5731">
                  <c:v>222.44465066630801</c:v>
                </c:pt>
                <c:pt idx="5732">
                  <c:v>222.10516559608001</c:v>
                </c:pt>
                <c:pt idx="5733">
                  <c:v>221.76612225266501</c:v>
                </c:pt>
                <c:pt idx="5734">
                  <c:v>221.427520175935</c:v>
                </c:pt>
                <c:pt idx="5735">
                  <c:v>221.08935890606401</c:v>
                </c:pt>
                <c:pt idx="5736">
                  <c:v>220.75163798352099</c:v>
                </c:pt>
                <c:pt idx="5737">
                  <c:v>220.41435694907699</c:v>
                </c:pt>
                <c:pt idx="5738">
                  <c:v>220.07751534379699</c:v>
                </c:pt>
                <c:pt idx="5739">
                  <c:v>219.74111270904999</c:v>
                </c:pt>
                <c:pt idx="5740">
                  <c:v>219.40514858650101</c:v>
                </c:pt>
                <c:pt idx="5741">
                  <c:v>219.06962251811601</c:v>
                </c:pt>
                <c:pt idx="5742">
                  <c:v>218.73453404616001</c:v>
                </c:pt>
                <c:pt idx="5743">
                  <c:v>218.39988271319899</c:v>
                </c:pt>
                <c:pt idx="5744">
                  <c:v>218.06566806209801</c:v>
                </c:pt>
                <c:pt idx="5745">
                  <c:v>217.73188963602399</c:v>
                </c:pt>
                <c:pt idx="5746">
                  <c:v>217.398546978442</c:v>
                </c:pt>
                <c:pt idx="5747">
                  <c:v>217.065639633122</c:v>
                </c:pt>
                <c:pt idx="5748">
                  <c:v>216.73316714413099</c:v>
                </c:pt>
                <c:pt idx="5749">
                  <c:v>216.40112905584101</c:v>
                </c:pt>
                <c:pt idx="5750">
                  <c:v>216.06952491292199</c:v>
                </c:pt>
                <c:pt idx="5751">
                  <c:v>215.73835426034799</c:v>
                </c:pt>
                <c:pt idx="5752">
                  <c:v>215.40761664339399</c:v>
                </c:pt>
                <c:pt idx="5753">
                  <c:v>215.07731160764001</c:v>
                </c:pt>
                <c:pt idx="5754">
                  <c:v>214.747438698965</c:v>
                </c:pt>
                <c:pt idx="5755">
                  <c:v>214.41799746355301</c:v>
                </c:pt>
                <c:pt idx="5756">
                  <c:v>214.088987447888</c:v>
                </c:pt>
                <c:pt idx="5757">
                  <c:v>213.76040819876101</c:v>
                </c:pt>
                <c:pt idx="5758">
                  <c:v>213.432259263264</c:v>
                </c:pt>
                <c:pt idx="5759">
                  <c:v>213.10454018879199</c:v>
                </c:pt>
                <c:pt idx="5760">
                  <c:v>212.77725052304601</c:v>
                </c:pt>
                <c:pt idx="5761">
                  <c:v>212.450389814028</c:v>
                </c:pt>
                <c:pt idx="5762">
                  <c:v>212.123957610047</c:v>
                </c:pt>
                <c:pt idx="5763">
                  <c:v>211.79795345971499</c:v>
                </c:pt>
                <c:pt idx="5764">
                  <c:v>211.472376911948</c:v>
                </c:pt>
                <c:pt idx="5765">
                  <c:v>211.14722751596801</c:v>
                </c:pt>
                <c:pt idx="5766">
                  <c:v>210.822504821302</c:v>
                </c:pt>
                <c:pt idx="5767">
                  <c:v>210.49820837778</c:v>
                </c:pt>
                <c:pt idx="5768">
                  <c:v>210.17433773554001</c:v>
                </c:pt>
                <c:pt idx="5769">
                  <c:v>209.85089244502399</c:v>
                </c:pt>
                <c:pt idx="5770">
                  <c:v>209.52787205697999</c:v>
                </c:pt>
                <c:pt idx="5771">
                  <c:v>209.20527612246099</c:v>
                </c:pt>
                <c:pt idx="5772">
                  <c:v>208.88310419282899</c:v>
                </c:pt>
                <c:pt idx="5773">
                  <c:v>208.56135581974999</c:v>
                </c:pt>
                <c:pt idx="5774">
                  <c:v>208.240030555196</c:v>
                </c:pt>
                <c:pt idx="5775">
                  <c:v>207.919127951446</c:v>
                </c:pt>
                <c:pt idx="5776">
                  <c:v>207.598647561088</c:v>
                </c:pt>
                <c:pt idx="5777">
                  <c:v>207.278588937015</c:v>
                </c:pt>
                <c:pt idx="5778">
                  <c:v>206.95895163242699</c:v>
                </c:pt>
                <c:pt idx="5779">
                  <c:v>206.63973520083201</c:v>
                </c:pt>
                <c:pt idx="5780">
                  <c:v>206.320939196045</c:v>
                </c:pt>
                <c:pt idx="5781">
                  <c:v>206.00256317219001</c:v>
                </c:pt>
                <c:pt idx="5782">
                  <c:v>205.68460668369801</c:v>
                </c:pt>
                <c:pt idx="5783">
                  <c:v>205.36706928530799</c:v>
                </c:pt>
                <c:pt idx="5784">
                  <c:v>205.04995053206699</c:v>
                </c:pt>
                <c:pt idx="5785">
                  <c:v>204.73324997933199</c:v>
                </c:pt>
                <c:pt idx="5786">
                  <c:v>204.416967182766</c:v>
                </c:pt>
                <c:pt idx="5787">
                  <c:v>204.101101698343</c:v>
                </c:pt>
                <c:pt idx="5788">
                  <c:v>203.785653082344</c:v>
                </c:pt>
                <c:pt idx="5789">
                  <c:v>203.47062089136099</c:v>
                </c:pt>
                <c:pt idx="5790">
                  <c:v>203.15600468229499</c:v>
                </c:pt>
                <c:pt idx="5791">
                  <c:v>202.84180401235301</c:v>
                </c:pt>
                <c:pt idx="5792">
                  <c:v>202.52801843905701</c:v>
                </c:pt>
                <c:pt idx="5793">
                  <c:v>202.214647520234</c:v>
                </c:pt>
                <c:pt idx="5794">
                  <c:v>201.901690814023</c:v>
                </c:pt>
                <c:pt idx="5795">
                  <c:v>201.589147878874</c:v>
                </c:pt>
                <c:pt idx="5796">
                  <c:v>201.277018273545</c:v>
                </c:pt>
                <c:pt idx="5797">
                  <c:v>200.96530155710499</c:v>
                </c:pt>
                <c:pt idx="5798">
                  <c:v>200.65399728893399</c:v>
                </c:pt>
                <c:pt idx="5799">
                  <c:v>200.34310502872199</c:v>
                </c:pt>
                <c:pt idx="5800">
                  <c:v>200.032624336471</c:v>
                </c:pt>
                <c:pt idx="5801">
                  <c:v>199.72255477249101</c:v>
                </c:pt>
                <c:pt idx="5802">
                  <c:v>199.412895897406</c:v>
                </c:pt>
                <c:pt idx="5803">
                  <c:v>199.10364727215</c:v>
                </c:pt>
                <c:pt idx="5804">
                  <c:v>198.794808457968</c:v>
                </c:pt>
                <c:pt idx="5805">
                  <c:v>198.486379016418</c:v>
                </c:pt>
                <c:pt idx="5806">
                  <c:v>198.178358509367</c:v>
                </c:pt>
                <c:pt idx="5807">
                  <c:v>197.87074649899699</c:v>
                </c:pt>
                <c:pt idx="5808">
                  <c:v>197.56354254779799</c:v>
                </c:pt>
                <c:pt idx="5809">
                  <c:v>197.25674621857399</c:v>
                </c:pt>
                <c:pt idx="5810">
                  <c:v>196.95035707444401</c:v>
                </c:pt>
                <c:pt idx="5811">
                  <c:v>196.644374678833</c:v>
                </c:pt>
                <c:pt idx="5812">
                  <c:v>196.33879859548301</c:v>
                </c:pt>
                <c:pt idx="5813">
                  <c:v>196.03362838844899</c:v>
                </c:pt>
                <c:pt idx="5814">
                  <c:v>195.728863622094</c:v>
                </c:pt>
                <c:pt idx="5815">
                  <c:v>195.424503861099</c:v>
                </c:pt>
                <c:pt idx="5816">
                  <c:v>195.12054867045501</c:v>
                </c:pt>
                <c:pt idx="5817">
                  <c:v>194.81699761546599</c:v>
                </c:pt>
                <c:pt idx="5818">
                  <c:v>194.51385026175001</c:v>
                </c:pt>
                <c:pt idx="5819">
                  <c:v>194.211106175238</c:v>
                </c:pt>
                <c:pt idx="5820">
                  <c:v>193.90876492217501</c:v>
                </c:pt>
                <c:pt idx="5821">
                  <c:v>193.60682606911701</c:v>
                </c:pt>
                <c:pt idx="5822">
                  <c:v>193.305289182938</c:v>
                </c:pt>
                <c:pt idx="5823">
                  <c:v>193.004153830821</c:v>
                </c:pt>
                <c:pt idx="5824">
                  <c:v>192.703419580266</c:v>
                </c:pt>
                <c:pt idx="5825">
                  <c:v>192.40308599908599</c:v>
                </c:pt>
                <c:pt idx="5826">
                  <c:v>192.103152655407</c:v>
                </c:pt>
                <c:pt idx="5827">
                  <c:v>191.80361911767099</c:v>
                </c:pt>
                <c:pt idx="5828">
                  <c:v>191.50448495463201</c:v>
                </c:pt>
                <c:pt idx="5829">
                  <c:v>191.20574973536301</c:v>
                </c:pt>
                <c:pt idx="5830">
                  <c:v>190.907413029244</c:v>
                </c:pt>
                <c:pt idx="5831">
                  <c:v>190.60947440597599</c:v>
                </c:pt>
                <c:pt idx="5832">
                  <c:v>190.311933435572</c:v>
                </c:pt>
                <c:pt idx="5833">
                  <c:v>190.01478968836099</c:v>
                </c:pt>
                <c:pt idx="5834">
                  <c:v>189.718042734985</c:v>
                </c:pt>
                <c:pt idx="5835">
                  <c:v>189.42169214640199</c:v>
                </c:pt>
                <c:pt idx="5836">
                  <c:v>189.12573749388599</c:v>
                </c:pt>
                <c:pt idx="5837">
                  <c:v>188.830178349025</c:v>
                </c:pt>
                <c:pt idx="5838">
                  <c:v>188.53501428372201</c:v>
                </c:pt>
                <c:pt idx="5839">
                  <c:v>188.24024487019699</c:v>
                </c:pt>
                <c:pt idx="5840">
                  <c:v>187.94586968098301</c:v>
                </c:pt>
                <c:pt idx="5841">
                  <c:v>187.65188828893099</c:v>
                </c:pt>
                <c:pt idx="5842">
                  <c:v>187.358300267206</c:v>
                </c:pt>
                <c:pt idx="5843">
                  <c:v>187.065105189288</c:v>
                </c:pt>
                <c:pt idx="5844">
                  <c:v>186.772302628977</c:v>
                </c:pt>
                <c:pt idx="5845">
                  <c:v>186.479892160383</c:v>
                </c:pt>
                <c:pt idx="5846">
                  <c:v>186.18787335793601</c:v>
                </c:pt>
                <c:pt idx="5847">
                  <c:v>185.89624579638101</c:v>
                </c:pt>
                <c:pt idx="5848">
                  <c:v>185.60500905077899</c:v>
                </c:pt>
                <c:pt idx="5849">
                  <c:v>185.314162696507</c:v>
                </c:pt>
                <c:pt idx="5850">
                  <c:v>185.02370630925799</c:v>
                </c:pt>
                <c:pt idx="5851">
                  <c:v>184.73363946504301</c:v>
                </c:pt>
                <c:pt idx="5852">
                  <c:v>184.44396174018701</c:v>
                </c:pt>
                <c:pt idx="5853">
                  <c:v>184.154672711334</c:v>
                </c:pt>
                <c:pt idx="5854">
                  <c:v>183.86577195544299</c:v>
                </c:pt>
                <c:pt idx="5855">
                  <c:v>183.577259049791</c:v>
                </c:pt>
                <c:pt idx="5856">
                  <c:v>183.28913357196799</c:v>
                </c:pt>
                <c:pt idx="5857">
                  <c:v>183.00139509988699</c:v>
                </c:pt>
                <c:pt idx="5858">
                  <c:v>182.71404321177201</c:v>
                </c:pt>
                <c:pt idx="5859">
                  <c:v>182.427077486168</c:v>
                </c:pt>
                <c:pt idx="5860">
                  <c:v>182.14049750193399</c:v>
                </c:pt>
                <c:pt idx="5861">
                  <c:v>181.854302838249</c:v>
                </c:pt>
                <c:pt idx="5862">
                  <c:v>181.56849307460701</c:v>
                </c:pt>
                <c:pt idx="5863">
                  <c:v>181.28306779082001</c:v>
                </c:pt>
                <c:pt idx="5864">
                  <c:v>180.99802656701601</c:v>
                </c:pt>
                <c:pt idx="5865">
                  <c:v>180.71336898364299</c:v>
                </c:pt>
                <c:pt idx="5866">
                  <c:v>180.429094621464</c:v>
                </c:pt>
                <c:pt idx="5867">
                  <c:v>180.14520306156001</c:v>
                </c:pt>
                <c:pt idx="5868">
                  <c:v>179.86169388533</c:v>
                </c:pt>
                <c:pt idx="5869">
                  <c:v>179.57856667448999</c:v>
                </c:pt>
                <c:pt idx="5870">
                  <c:v>179.29582101107499</c:v>
                </c:pt>
                <c:pt idx="5871">
                  <c:v>179.013456477435</c:v>
                </c:pt>
                <c:pt idx="5872">
                  <c:v>178.73147265623999</c:v>
                </c:pt>
                <c:pt idx="5873">
                  <c:v>178.44986913047799</c:v>
                </c:pt>
                <c:pt idx="5874">
                  <c:v>178.168645483452</c:v>
                </c:pt>
                <c:pt idx="5875">
                  <c:v>177.887801298786</c:v>
                </c:pt>
                <c:pt idx="5876">
                  <c:v>177.60733616041901</c:v>
                </c:pt>
                <c:pt idx="5877">
                  <c:v>177.32724965261201</c:v>
                </c:pt>
                <c:pt idx="5878">
                  <c:v>177.04754135994</c:v>
                </c:pt>
                <c:pt idx="5879">
                  <c:v>176.768210867297</c:v>
                </c:pt>
                <c:pt idx="5880">
                  <c:v>176.48925775989699</c:v>
                </c:pt>
                <c:pt idx="5881">
                  <c:v>176.210681623271</c:v>
                </c:pt>
                <c:pt idx="5882">
                  <c:v>175.93248204326699</c:v>
                </c:pt>
                <c:pt idx="5883">
                  <c:v>175.65465860605201</c:v>
                </c:pt>
                <c:pt idx="5884">
                  <c:v>175.377210898112</c:v>
                </c:pt>
                <c:pt idx="5885">
                  <c:v>175.100138506251</c:v>
                </c:pt>
                <c:pt idx="5886">
                  <c:v>174.82344101759099</c:v>
                </c:pt>
                <c:pt idx="5887">
                  <c:v>174.547118019572</c:v>
                </c:pt>
                <c:pt idx="5888">
                  <c:v>174.271169099953</c:v>
                </c:pt>
                <c:pt idx="5889">
                  <c:v>173.995593846812</c:v>
                </c:pt>
                <c:pt idx="5890">
                  <c:v>173.72039184854299</c:v>
                </c:pt>
                <c:pt idx="5891">
                  <c:v>173.445562693862</c:v>
                </c:pt>
                <c:pt idx="5892">
                  <c:v>173.17110597180101</c:v>
                </c:pt>
                <c:pt idx="5893">
                  <c:v>172.89702127171</c:v>
                </c:pt>
                <c:pt idx="5894">
                  <c:v>172.623308183261</c:v>
                </c:pt>
                <c:pt idx="5895">
                  <c:v>172.34996629644201</c:v>
                </c:pt>
                <c:pt idx="5896">
                  <c:v>172.07699520155899</c:v>
                </c:pt>
                <c:pt idx="5897">
                  <c:v>171.80439448923801</c:v>
                </c:pt>
                <c:pt idx="5898">
                  <c:v>171.53216375042399</c:v>
                </c:pt>
                <c:pt idx="5899">
                  <c:v>171.26030257638001</c:v>
                </c:pt>
                <c:pt idx="5900">
                  <c:v>170.98881055868699</c:v>
                </c:pt>
                <c:pt idx="5901">
                  <c:v>170.71768728924701</c:v>
                </c:pt>
                <c:pt idx="5902">
                  <c:v>170.44693236027899</c:v>
                </c:pt>
                <c:pt idx="5903">
                  <c:v>170.17654536431999</c:v>
                </c:pt>
                <c:pt idx="5904">
                  <c:v>169.906525894227</c:v>
                </c:pt>
                <c:pt idx="5905">
                  <c:v>169.63687354317699</c:v>
                </c:pt>
                <c:pt idx="5906">
                  <c:v>169.36758790466399</c:v>
                </c:pt>
                <c:pt idx="5907">
                  <c:v>169.098668572501</c:v>
                </c:pt>
                <c:pt idx="5908">
                  <c:v>168.83011514082</c:v>
                </c:pt>
                <c:pt idx="5909">
                  <c:v>168.56192720407299</c:v>
                </c:pt>
                <c:pt idx="5910">
                  <c:v>168.294104357029</c:v>
                </c:pt>
                <c:pt idx="5911">
                  <c:v>168.026646194779</c:v>
                </c:pt>
                <c:pt idx="5912">
                  <c:v>167.759552312728</c:v>
                </c:pt>
                <c:pt idx="5913">
                  <c:v>167.49282230660401</c:v>
                </c:pt>
                <c:pt idx="5914">
                  <c:v>167.22645577245299</c:v>
                </c:pt>
                <c:pt idx="5915">
                  <c:v>166.96045230663799</c:v>
                </c:pt>
                <c:pt idx="5916">
                  <c:v>166.694811505844</c:v>
                </c:pt>
                <c:pt idx="5917">
                  <c:v>166.42953296707299</c:v>
                </c:pt>
                <c:pt idx="5918">
                  <c:v>166.164616287646</c:v>
                </c:pt>
                <c:pt idx="5919">
                  <c:v>165.900061065203</c:v>
                </c:pt>
                <c:pt idx="5920">
                  <c:v>165.63586689770401</c:v>
                </c:pt>
                <c:pt idx="5921">
                  <c:v>165.37203338342599</c:v>
                </c:pt>
                <c:pt idx="5922">
                  <c:v>165.10856012096701</c:v>
                </c:pt>
                <c:pt idx="5923">
                  <c:v>164.845446709242</c:v>
                </c:pt>
                <c:pt idx="5924">
                  <c:v>164.58269274748699</c:v>
                </c:pt>
                <c:pt idx="5925">
                  <c:v>164.320297835254</c:v>
                </c:pt>
                <c:pt idx="5926">
                  <c:v>164.05826157241799</c:v>
                </c:pt>
                <c:pt idx="5927">
                  <c:v>163.79658355916899</c:v>
                </c:pt>
                <c:pt idx="5928">
                  <c:v>163.53526339601899</c:v>
                </c:pt>
                <c:pt idx="5929">
                  <c:v>163.27430068379499</c:v>
                </c:pt>
                <c:pt idx="5930">
                  <c:v>163.01369502364699</c:v>
                </c:pt>
                <c:pt idx="5931">
                  <c:v>162.75344601704299</c:v>
                </c:pt>
                <c:pt idx="5932">
                  <c:v>162.49355326576699</c:v>
                </c:pt>
                <c:pt idx="5933">
                  <c:v>162.234016371926</c:v>
                </c:pt>
                <c:pt idx="5934">
                  <c:v>161.97483493794201</c:v>
                </c:pt>
                <c:pt idx="5935">
                  <c:v>161.716008566559</c:v>
                </c:pt>
                <c:pt idx="5936">
                  <c:v>161.45753686083799</c:v>
                </c:pt>
                <c:pt idx="5937">
                  <c:v>161.199419424159</c:v>
                </c:pt>
                <c:pt idx="5938">
                  <c:v>160.94165586022001</c:v>
                </c:pt>
                <c:pt idx="5939">
                  <c:v>160.684245773041</c:v>
                </c:pt>
                <c:pt idx="5940">
                  <c:v>160.42718876695699</c:v>
                </c:pt>
                <c:pt idx="5941">
                  <c:v>160.17048444662399</c:v>
                </c:pt>
                <c:pt idx="5942">
                  <c:v>159.91413241701599</c:v>
                </c:pt>
                <c:pt idx="5943">
                  <c:v>159.658132283425</c:v>
                </c:pt>
                <c:pt idx="5944">
                  <c:v>159.402483651463</c:v>
                </c:pt>
                <c:pt idx="5945">
                  <c:v>159.14718612706</c:v>
                </c:pt>
                <c:pt idx="5946">
                  <c:v>158.89223931646401</c:v>
                </c:pt>
                <c:pt idx="5947">
                  <c:v>158.637642826243</c:v>
                </c:pt>
                <c:pt idx="5948">
                  <c:v>158.38339626328201</c:v>
                </c:pt>
                <c:pt idx="5949">
                  <c:v>158.12949923478601</c:v>
                </c:pt>
                <c:pt idx="5950">
                  <c:v>157.87595134827899</c:v>
                </c:pt>
                <c:pt idx="5951">
                  <c:v>157.62275221159999</c:v>
                </c:pt>
                <c:pt idx="5952">
                  <c:v>157.36990143291001</c:v>
                </c:pt>
                <c:pt idx="5953">
                  <c:v>157.11739862068799</c:v>
                </c:pt>
                <c:pt idx="5954">
                  <c:v>156.86524338372999</c:v>
                </c:pt>
                <c:pt idx="5955">
                  <c:v>156.61343533114999</c:v>
                </c:pt>
                <c:pt idx="5956">
                  <c:v>156.36197407238399</c:v>
                </c:pt>
                <c:pt idx="5957">
                  <c:v>156.110859217182</c:v>
                </c:pt>
                <c:pt idx="5958">
                  <c:v>155.86009037561399</c:v>
                </c:pt>
                <c:pt idx="5959">
                  <c:v>155.60966715806899</c:v>
                </c:pt>
                <c:pt idx="5960">
                  <c:v>155.35958917525301</c:v>
                </c:pt>
                <c:pt idx="5961">
                  <c:v>155.109856038191</c:v>
                </c:pt>
                <c:pt idx="5962">
                  <c:v>154.86046735822501</c:v>
                </c:pt>
                <c:pt idx="5963">
                  <c:v>154.611422747017</c:v>
                </c:pt>
                <c:pt idx="5964">
                  <c:v>154.36272181654499</c:v>
                </c:pt>
                <c:pt idx="5965">
                  <c:v>154.11436417910701</c:v>
                </c:pt>
                <c:pt idx="5966">
                  <c:v>153.86634944731799</c:v>
                </c:pt>
                <c:pt idx="5967">
                  <c:v>153.61867723410899</c:v>
                </c:pt>
                <c:pt idx="5968">
                  <c:v>153.371347152732</c:v>
                </c:pt>
                <c:pt idx="5969">
                  <c:v>153.124358816756</c:v>
                </c:pt>
                <c:pt idx="5970">
                  <c:v>152.87771184006701</c:v>
                </c:pt>
                <c:pt idx="5971">
                  <c:v>152.63140583686999</c:v>
                </c:pt>
                <c:pt idx="5972">
                  <c:v>152.38544042168499</c:v>
                </c:pt>
                <c:pt idx="5973">
                  <c:v>152.139815209354</c:v>
                </c:pt>
                <c:pt idx="5974">
                  <c:v>151.894529815033</c:v>
                </c:pt>
                <c:pt idx="5975">
                  <c:v>151.64958385419601</c:v>
                </c:pt>
                <c:pt idx="5976">
                  <c:v>151.40497694263701</c:v>
                </c:pt>
                <c:pt idx="5977">
                  <c:v>151.16070869646501</c:v>
                </c:pt>
                <c:pt idx="5978">
                  <c:v>150.91677873210801</c:v>
                </c:pt>
                <c:pt idx="5979">
                  <c:v>150.67318666630899</c:v>
                </c:pt>
                <c:pt idx="5980">
                  <c:v>150.429932116131</c:v>
                </c:pt>
                <c:pt idx="5981">
                  <c:v>150.18701469895399</c:v>
                </c:pt>
                <c:pt idx="5982">
                  <c:v>149.944434032473</c:v>
                </c:pt>
                <c:pt idx="5983">
                  <c:v>149.70218973470199</c:v>
                </c:pt>
                <c:pt idx="5984">
                  <c:v>149.46028142397299</c:v>
                </c:pt>
                <c:pt idx="5985">
                  <c:v>149.21870871893199</c:v>
                </c:pt>
                <c:pt idx="5986">
                  <c:v>148.97747123854501</c:v>
                </c:pt>
                <c:pt idx="5987">
                  <c:v>148.736568602093</c:v>
                </c:pt>
                <c:pt idx="5988">
                  <c:v>148.49600042917601</c:v>
                </c:pt>
                <c:pt idx="5989">
                  <c:v>148.255766339708</c:v>
                </c:pt>
                <c:pt idx="5990">
                  <c:v>148.015865953922</c:v>
                </c:pt>
                <c:pt idx="5991">
                  <c:v>147.77629889236701</c:v>
                </c:pt>
                <c:pt idx="5992">
                  <c:v>147.53706477590799</c:v>
                </c:pt>
                <c:pt idx="5993">
                  <c:v>147.29816322572799</c:v>
                </c:pt>
                <c:pt idx="5994">
                  <c:v>147.05959386332401</c:v>
                </c:pt>
                <c:pt idx="5995">
                  <c:v>146.82135631051401</c:v>
                </c:pt>
                <c:pt idx="5996">
                  <c:v>146.583450189427</c:v>
                </c:pt>
                <c:pt idx="5997">
                  <c:v>146.34587512251301</c:v>
                </c:pt>
                <c:pt idx="5998">
                  <c:v>146.108630732535</c:v>
                </c:pt>
                <c:pt idx="5999">
                  <c:v>145.87171664257301</c:v>
                </c:pt>
                <c:pt idx="6000">
                  <c:v>145.63513247602501</c:v>
                </c:pt>
                <c:pt idx="6001">
                  <c:v>145.39887785660201</c:v>
                </c:pt>
                <c:pt idx="6002">
                  <c:v>145.16295240833401</c:v>
                </c:pt>
                <c:pt idx="6003">
                  <c:v>144.927355755565</c:v>
                </c:pt>
                <c:pt idx="6004">
                  <c:v>144.69208752295501</c:v>
                </c:pt>
                <c:pt idx="6005">
                  <c:v>144.45714733548101</c:v>
                </c:pt>
                <c:pt idx="6006">
                  <c:v>144.22253481843401</c:v>
                </c:pt>
                <c:pt idx="6007">
                  <c:v>143.988249597422</c:v>
                </c:pt>
                <c:pt idx="6008">
                  <c:v>143.754291298368</c:v>
                </c:pt>
                <c:pt idx="6009">
                  <c:v>143.520659547512</c:v>
                </c:pt>
                <c:pt idx="6010">
                  <c:v>143.28735397140599</c:v>
                </c:pt>
                <c:pt idx="6011">
                  <c:v>143.054374196921</c:v>
                </c:pt>
                <c:pt idx="6012">
                  <c:v>142.821719851241</c:v>
                </c:pt>
                <c:pt idx="6013">
                  <c:v>142.589390561866</c:v>
                </c:pt>
                <c:pt idx="6014">
                  <c:v>142.35738595661201</c:v>
                </c:pt>
                <c:pt idx="6015">
                  <c:v>142.12570566360799</c:v>
                </c:pt>
                <c:pt idx="6016">
                  <c:v>141.89434931129901</c:v>
                </c:pt>
                <c:pt idx="6017">
                  <c:v>141.66331652844701</c:v>
                </c:pt>
                <c:pt idx="6018">
                  <c:v>141.43260694412399</c:v>
                </c:pt>
                <c:pt idx="6019">
                  <c:v>141.202220187721</c:v>
                </c:pt>
                <c:pt idx="6020">
                  <c:v>140.97215588894301</c:v>
                </c:pt>
                <c:pt idx="6021">
                  <c:v>140.742413677808</c:v>
                </c:pt>
                <c:pt idx="6022">
                  <c:v>140.51299318464899</c:v>
                </c:pt>
                <c:pt idx="6023">
                  <c:v>140.28389404011401</c:v>
                </c:pt>
                <c:pt idx="6024">
                  <c:v>140.055115875166</c:v>
                </c:pt>
                <c:pt idx="6025">
                  <c:v>139.826658321081</c:v>
                </c:pt>
                <c:pt idx="6026">
                  <c:v>139.59852100944801</c:v>
                </c:pt>
                <c:pt idx="6027">
                  <c:v>139.370703572173</c:v>
                </c:pt>
                <c:pt idx="6028">
                  <c:v>139.143205641474</c:v>
                </c:pt>
                <c:pt idx="6029">
                  <c:v>138.91602684988399</c:v>
                </c:pt>
                <c:pt idx="6030">
                  <c:v>138.68916683024901</c:v>
                </c:pt>
                <c:pt idx="6031">
                  <c:v>138.46262521572899</c:v>
                </c:pt>
                <c:pt idx="6032">
                  <c:v>138.236401639798</c:v>
                </c:pt>
                <c:pt idx="6033">
                  <c:v>138.010495736243</c:v>
                </c:pt>
                <c:pt idx="6034">
                  <c:v>137.78490713916401</c:v>
                </c:pt>
                <c:pt idx="6035">
                  <c:v>137.559635482977</c:v>
                </c:pt>
                <c:pt idx="6036">
                  <c:v>137.334680402408</c:v>
                </c:pt>
                <c:pt idx="6037">
                  <c:v>137.11004153249701</c:v>
                </c:pt>
                <c:pt idx="6038">
                  <c:v>136.88571850859901</c:v>
                </c:pt>
                <c:pt idx="6039">
                  <c:v>136.66171096638001</c:v>
                </c:pt>
                <c:pt idx="6040">
                  <c:v>136.43801854181999</c:v>
                </c:pt>
                <c:pt idx="6041">
                  <c:v>136.214640871211</c:v>
                </c:pt>
                <c:pt idx="6042">
                  <c:v>135.99157759116</c:v>
                </c:pt>
                <c:pt idx="6043">
                  <c:v>135.76882833858201</c:v>
                </c:pt>
                <c:pt idx="6044">
                  <c:v>135.54639275071</c:v>
                </c:pt>
                <c:pt idx="6045">
                  <c:v>135.324270465084</c:v>
                </c:pt>
                <c:pt idx="6046">
                  <c:v>135.10246111956201</c:v>
                </c:pt>
                <c:pt idx="6047">
                  <c:v>134.88096435231</c:v>
                </c:pt>
                <c:pt idx="6048">
                  <c:v>134.65977980180801</c:v>
                </c:pt>
                <c:pt idx="6049">
                  <c:v>134.43890710684701</c:v>
                </c:pt>
                <c:pt idx="6050">
                  <c:v>134.21834590653199</c:v>
                </c:pt>
                <c:pt idx="6051">
                  <c:v>133.99809584027801</c:v>
                </c:pt>
                <c:pt idx="6052">
                  <c:v>133.77815654781099</c:v>
                </c:pt>
                <c:pt idx="6053">
                  <c:v>133.55852766917101</c:v>
                </c:pt>
                <c:pt idx="6054">
                  <c:v>133.33920884470899</c:v>
                </c:pt>
                <c:pt idx="6055">
                  <c:v>133.12019971508599</c:v>
                </c:pt>
                <c:pt idx="6056">
                  <c:v>132.90149992127601</c:v>
                </c:pt>
                <c:pt idx="6057">
                  <c:v>132.68310910456299</c:v>
                </c:pt>
                <c:pt idx="6058">
                  <c:v>132.46502690654299</c:v>
                </c:pt>
                <c:pt idx="6059">
                  <c:v>132.247252969122</c:v>
                </c:pt>
                <c:pt idx="6060">
                  <c:v>132.029786934519</c:v>
                </c:pt>
                <c:pt idx="6061">
                  <c:v>131.81262844526199</c:v>
                </c:pt>
                <c:pt idx="6062">
                  <c:v>131.59577714419001</c:v>
                </c:pt>
                <c:pt idx="6063">
                  <c:v>131.37923267445399</c:v>
                </c:pt>
                <c:pt idx="6064">
                  <c:v>131.16299467951299</c:v>
                </c:pt>
                <c:pt idx="6065">
                  <c:v>130.947062803139</c:v>
                </c:pt>
                <c:pt idx="6066">
                  <c:v>130.73143668941199</c:v>
                </c:pt>
                <c:pt idx="6067">
                  <c:v>130.51611598272399</c:v>
                </c:pt>
                <c:pt idx="6068">
                  <c:v>130.30110032777699</c:v>
                </c:pt>
                <c:pt idx="6069">
                  <c:v>130.08638936958201</c:v>
                </c:pt>
                <c:pt idx="6070">
                  <c:v>129.87198275346</c:v>
                </c:pt>
                <c:pt idx="6071">
                  <c:v>129.657880125042</c:v>
                </c:pt>
                <c:pt idx="6072">
                  <c:v>129.44408113027001</c:v>
                </c:pt>
                <c:pt idx="6073">
                  <c:v>129.23058541539299</c:v>
                </c:pt>
                <c:pt idx="6074">
                  <c:v>129.017392626971</c:v>
                </c:pt>
                <c:pt idx="6075">
                  <c:v>128.80450241187299</c:v>
                </c:pt>
                <c:pt idx="6076">
                  <c:v>128.59191441727799</c:v>
                </c:pt>
                <c:pt idx="6077">
                  <c:v>128.379628290672</c:v>
                </c:pt>
                <c:pt idx="6078">
                  <c:v>128.167643679853</c:v>
                </c:pt>
                <c:pt idx="6079">
                  <c:v>127.955960232924</c:v>
                </c:pt>
                <c:pt idx="6080">
                  <c:v>127.74457759830101</c:v>
                </c:pt>
                <c:pt idx="6081">
                  <c:v>127.533495424705</c:v>
                </c:pt>
                <c:pt idx="6082">
                  <c:v>127.32271336116899</c:v>
                </c:pt>
                <c:pt idx="6083">
                  <c:v>127.11223105703</c:v>
                </c:pt>
                <c:pt idx="6084">
                  <c:v>126.902048161937</c:v>
                </c:pt>
                <c:pt idx="6085">
                  <c:v>126.692164325847</c:v>
                </c:pt>
                <c:pt idx="6086">
                  <c:v>126.482579199022</c:v>
                </c:pt>
                <c:pt idx="6087">
                  <c:v>126.273292432036</c:v>
                </c:pt>
                <c:pt idx="6088">
                  <c:v>126.06430367576699</c:v>
                </c:pt>
                <c:pt idx="6089">
                  <c:v>125.855612581404</c:v>
                </c:pt>
                <c:pt idx="6090">
                  <c:v>125.64721880044</c:v>
                </c:pt>
                <c:pt idx="6091">
                  <c:v>125.43912198468</c:v>
                </c:pt>
                <c:pt idx="6092">
                  <c:v>125.231321786232</c:v>
                </c:pt>
                <c:pt idx="6093">
                  <c:v>125.023817857513</c:v>
                </c:pt>
                <c:pt idx="6094">
                  <c:v>124.816609851248</c:v>
                </c:pt>
                <c:pt idx="6095">
                  <c:v>124.609697420469</c:v>
                </c:pt>
                <c:pt idx="6096">
                  <c:v>124.40308021851099</c:v>
                </c:pt>
                <c:pt idx="6097">
                  <c:v>124.196757899022</c:v>
                </c:pt>
                <c:pt idx="6098">
                  <c:v>123.990730115952</c:v>
                </c:pt>
                <c:pt idx="6099">
                  <c:v>123.78499652355799</c:v>
                </c:pt>
                <c:pt idx="6100">
                  <c:v>123.579556776405</c:v>
                </c:pt>
                <c:pt idx="6101">
                  <c:v>123.374410529364</c:v>
                </c:pt>
                <c:pt idx="6102">
                  <c:v>123.16955743761</c:v>
                </c:pt>
                <c:pt idx="6103">
                  <c:v>122.964997156626</c:v>
                </c:pt>
                <c:pt idx="6104">
                  <c:v>122.760729342201</c:v>
                </c:pt>
                <c:pt idx="6105">
                  <c:v>122.556753650429</c:v>
                </c:pt>
                <c:pt idx="6106">
                  <c:v>122.35306973770901</c:v>
                </c:pt>
                <c:pt idx="6107">
                  <c:v>122.149677260747</c:v>
                </c:pt>
                <c:pt idx="6108">
                  <c:v>121.946575876553</c:v>
                </c:pt>
                <c:pt idx="6109">
                  <c:v>121.743765242443</c:v>
                </c:pt>
                <c:pt idx="6110">
                  <c:v>121.541245016038</c:v>
                </c:pt>
                <c:pt idx="6111">
                  <c:v>121.339014855264</c:v>
                </c:pt>
                <c:pt idx="6112">
                  <c:v>121.13707441835101</c:v>
                </c:pt>
                <c:pt idx="6113">
                  <c:v>120.935423363834</c:v>
                </c:pt>
                <c:pt idx="6114">
                  <c:v>120.734061350554</c:v>
                </c:pt>
                <c:pt idx="6115">
                  <c:v>120.532988037656</c:v>
                </c:pt>
                <c:pt idx="6116">
                  <c:v>120.33220308458699</c:v>
                </c:pt>
                <c:pt idx="6117">
                  <c:v>120.1317061511</c:v>
                </c:pt>
                <c:pt idx="6118">
                  <c:v>119.93149689725399</c:v>
                </c:pt>
                <c:pt idx="6119">
                  <c:v>119.731574983408</c:v>
                </c:pt>
                <c:pt idx="6120">
                  <c:v>119.531940070228</c:v>
                </c:pt>
                <c:pt idx="6121">
                  <c:v>119.332591818681</c:v>
                </c:pt>
                <c:pt idx="6122">
                  <c:v>119.13352989003999</c:v>
                </c:pt>
                <c:pt idx="6123">
                  <c:v>118.93475394588</c:v>
                </c:pt>
                <c:pt idx="6124">
                  <c:v>118.736263648079</c:v>
                </c:pt>
                <c:pt idx="6125">
                  <c:v>118.53805865882001</c:v>
                </c:pt>
                <c:pt idx="6126">
                  <c:v>118.34013864058601</c:v>
                </c:pt>
                <c:pt idx="6127">
                  <c:v>118.142503256165</c:v>
                </c:pt>
                <c:pt idx="6128">
                  <c:v>117.94515216864799</c:v>
                </c:pt>
                <c:pt idx="6129">
                  <c:v>117.748085041428</c:v>
                </c:pt>
                <c:pt idx="6130">
                  <c:v>117.551301538199</c:v>
                </c:pt>
                <c:pt idx="6131">
                  <c:v>117.35480132295901</c:v>
                </c:pt>
                <c:pt idx="6132">
                  <c:v>117.158584060008</c:v>
                </c:pt>
                <c:pt idx="6133">
                  <c:v>116.96264941394899</c:v>
                </c:pt>
                <c:pt idx="6134">
                  <c:v>116.76699704968399</c:v>
                </c:pt>
                <c:pt idx="6135">
                  <c:v>116.571626632419</c:v>
                </c:pt>
                <c:pt idx="6136">
                  <c:v>116.376537827661</c:v>
                </c:pt>
                <c:pt idx="6137">
                  <c:v>116.18173030121901</c:v>
                </c:pt>
                <c:pt idx="6138">
                  <c:v>115.987203719202</c:v>
                </c:pt>
                <c:pt idx="6139">
                  <c:v>115.792957748023</c:v>
                </c:pt>
                <c:pt idx="6140">
                  <c:v>115.598992054392</c:v>
                </c:pt>
                <c:pt idx="6141">
                  <c:v>115.405306305324</c:v>
                </c:pt>
                <c:pt idx="6142">
                  <c:v>115.211900168132</c:v>
                </c:pt>
                <c:pt idx="6143">
                  <c:v>115.01877331043001</c:v>
                </c:pt>
                <c:pt idx="6144">
                  <c:v>114.825925400134</c:v>
                </c:pt>
                <c:pt idx="6145">
                  <c:v>114.63335610546</c:v>
                </c:pt>
                <c:pt idx="6146">
                  <c:v>114.441065094922</c:v>
                </c:pt>
                <c:pt idx="6147">
                  <c:v>114.24905203733699</c:v>
                </c:pt>
                <c:pt idx="6148">
                  <c:v>114.057316601821</c:v>
                </c:pt>
                <c:pt idx="6149">
                  <c:v>113.86585845778799</c:v>
                </c:pt>
                <c:pt idx="6150">
                  <c:v>113.674677274955</c:v>
                </c:pt>
                <c:pt idx="6151">
                  <c:v>113.48377272333499</c:v>
                </c:pt>
                <c:pt idx="6152">
                  <c:v>113.293144473243</c:v>
                </c:pt>
                <c:pt idx="6153">
                  <c:v>113.102792195291</c:v>
                </c:pt>
                <c:pt idx="6154">
                  <c:v>112.91271556039401</c:v>
                </c:pt>
                <c:pt idx="6155">
                  <c:v>112.72291423976</c:v>
                </c:pt>
                <c:pt idx="6156">
                  <c:v>112.53338790490101</c:v>
                </c:pt>
                <c:pt idx="6157">
                  <c:v>112.344136227625</c:v>
                </c:pt>
                <c:pt idx="6158">
                  <c:v>112.15515888004001</c:v>
                </c:pt>
                <c:pt idx="6159">
                  <c:v>111.96645553454999</c:v>
                </c:pt>
                <c:pt idx="6160">
                  <c:v>111.77802586385999</c:v>
                </c:pt>
                <c:pt idx="6161">
                  <c:v>111.589869540972</c:v>
                </c:pt>
                <c:pt idx="6162">
                  <c:v>111.401986239184</c:v>
                </c:pt>
                <c:pt idx="6163">
                  <c:v>111.21437563209599</c:v>
                </c:pt>
                <c:pt idx="6164">
                  <c:v>111.0270373936</c:v>
                </c:pt>
                <c:pt idx="6165">
                  <c:v>110.839971197891</c:v>
                </c:pt>
                <c:pt idx="6166">
                  <c:v>110.653176719459</c:v>
                </c:pt>
                <c:pt idx="6167">
                  <c:v>110.466653633089</c:v>
                </c:pt>
                <c:pt idx="6168">
                  <c:v>110.280401613866</c:v>
                </c:pt>
                <c:pt idx="6169">
                  <c:v>110.094420337172</c:v>
                </c:pt>
                <c:pt idx="6170">
                  <c:v>109.90870947868299</c:v>
                </c:pt>
                <c:pt idx="6171">
                  <c:v>109.723268714374</c:v>
                </c:pt>
                <c:pt idx="6172">
                  <c:v>109.538097720515</c:v>
                </c:pt>
                <c:pt idx="6173">
                  <c:v>109.35319617367399</c:v>
                </c:pt>
                <c:pt idx="6174">
                  <c:v>109.168563750714</c:v>
                </c:pt>
                <c:pt idx="6175">
                  <c:v>108.98420012879301</c:v>
                </c:pt>
                <c:pt idx="6176">
                  <c:v>108.800104985367</c:v>
                </c:pt>
                <c:pt idx="6177">
                  <c:v>108.61627799818601</c:v>
                </c:pt>
                <c:pt idx="6178">
                  <c:v>108.432718845295</c:v>
                </c:pt>
                <c:pt idx="6179">
                  <c:v>108.24942720503699</c:v>
                </c:pt>
                <c:pt idx="6180">
                  <c:v>108.06640275604801</c:v>
                </c:pt>
                <c:pt idx="6181">
                  <c:v>107.88364517725999</c:v>
                </c:pt>
                <c:pt idx="6182">
                  <c:v>107.701154147899</c:v>
                </c:pt>
                <c:pt idx="6183">
                  <c:v>107.51892934748599</c:v>
                </c:pt>
                <c:pt idx="6184">
                  <c:v>107.336970455838</c:v>
                </c:pt>
                <c:pt idx="6185">
                  <c:v>107.155277153065</c:v>
                </c:pt>
                <c:pt idx="6186">
                  <c:v>106.973849119571</c:v>
                </c:pt>
                <c:pt idx="6187">
                  <c:v>106.792686036056</c:v>
                </c:pt>
                <c:pt idx="6188">
                  <c:v>106.611787583512</c:v>
                </c:pt>
                <c:pt idx="6189">
                  <c:v>106.43115344322599</c:v>
                </c:pt>
                <c:pt idx="6190">
                  <c:v>106.250783296778</c:v>
                </c:pt>
                <c:pt idx="6191">
                  <c:v>106.070676826043</c:v>
                </c:pt>
                <c:pt idx="6192">
                  <c:v>105.890833713186</c:v>
                </c:pt>
                <c:pt idx="6193">
                  <c:v>105.71125364066999</c:v>
                </c:pt>
                <c:pt idx="6194">
                  <c:v>105.53193629124701</c:v>
                </c:pt>
                <c:pt idx="6195">
                  <c:v>105.35288134796301</c:v>
                </c:pt>
                <c:pt idx="6196">
                  <c:v>105.174088494158</c:v>
                </c:pt>
                <c:pt idx="6197">
                  <c:v>104.995557413464</c:v>
                </c:pt>
                <c:pt idx="6198">
                  <c:v>104.81728778980499</c:v>
                </c:pt>
                <c:pt idx="6199">
                  <c:v>104.639279307397</c:v>
                </c:pt>
                <c:pt idx="6200">
                  <c:v>104.461531650748</c:v>
                </c:pt>
                <c:pt idx="6201">
                  <c:v>104.28404450466</c:v>
                </c:pt>
                <c:pt idx="6202">
                  <c:v>104.106817554225</c:v>
                </c:pt>
                <c:pt idx="6203">
                  <c:v>103.92985048482601</c:v>
                </c:pt>
                <c:pt idx="6204">
                  <c:v>103.753142982138</c:v>
                </c:pt>
                <c:pt idx="6205">
                  <c:v>103.57669473212999</c:v>
                </c:pt>
                <c:pt idx="6206">
                  <c:v>103.40050542105899</c:v>
                </c:pt>
                <c:pt idx="6207">
                  <c:v>103.224574735473</c:v>
                </c:pt>
                <c:pt idx="6208">
                  <c:v>103.048902362213</c:v>
                </c:pt>
                <c:pt idx="6209">
                  <c:v>102.873487988409</c:v>
                </c:pt>
                <c:pt idx="6210">
                  <c:v>102.69833130148101</c:v>
                </c:pt>
                <c:pt idx="6211">
                  <c:v>102.52343198914301</c:v>
                </c:pt>
                <c:pt idx="6212">
                  <c:v>102.34878973939399</c:v>
                </c:pt>
                <c:pt idx="6213">
                  <c:v>102.17440424052801</c:v>
                </c:pt>
                <c:pt idx="6214">
                  <c:v>102.000275181124</c:v>
                </c:pt>
                <c:pt idx="6215">
                  <c:v>101.82640225005601</c:v>
                </c:pt>
                <c:pt idx="6216">
                  <c:v>101.652785136483</c:v>
                </c:pt>
                <c:pt idx="6217">
                  <c:v>101.47942352985601</c:v>
                </c:pt>
                <c:pt idx="6218">
                  <c:v>101.30631711991499</c:v>
                </c:pt>
                <c:pt idx="6219">
                  <c:v>101.133465596687</c:v>
                </c:pt>
                <c:pt idx="6220">
                  <c:v>100.960868650492</c:v>
                </c:pt>
                <c:pt idx="6221">
                  <c:v>100.78852597193401</c:v>
                </c:pt>
                <c:pt idx="6222">
                  <c:v>100.61643725190901</c:v>
                </c:pt>
                <c:pt idx="6223">
                  <c:v>100.4446021816</c:v>
                </c:pt>
                <c:pt idx="6224">
                  <c:v>100.27302045248</c:v>
                </c:pt>
                <c:pt idx="6225">
                  <c:v>100.10169175630701</c:v>
                </c:pt>
                <c:pt idx="6226">
                  <c:v>99.930615785130101</c:v>
                </c:pt>
                <c:pt idx="6227">
                  <c:v>99.759792231283697</c:v>
                </c:pt>
                <c:pt idx="6228">
                  <c:v>99.589220787391298</c:v>
                </c:pt>
                <c:pt idx="6229">
                  <c:v>99.418901146363893</c:v>
                </c:pt>
                <c:pt idx="6230">
                  <c:v>99.248833001398793</c:v>
                </c:pt>
                <c:pt idx="6231">
                  <c:v>99.079016045981405</c:v>
                </c:pt>
                <c:pt idx="6232">
                  <c:v>98.909449973883994</c:v>
                </c:pt>
                <c:pt idx="6233">
                  <c:v>98.740134479164894</c:v>
                </c:pt>
                <c:pt idx="6234">
                  <c:v>98.571069256170006</c:v>
                </c:pt>
                <c:pt idx="6235">
                  <c:v>98.4022539995307</c:v>
                </c:pt>
                <c:pt idx="6236">
                  <c:v>98.233688404166202</c:v>
                </c:pt>
                <c:pt idx="6237">
                  <c:v>98.065372165280493</c:v>
                </c:pt>
                <c:pt idx="6238">
                  <c:v>97.897304978363493</c:v>
                </c:pt>
                <c:pt idx="6239">
                  <c:v>97.729486539191996</c:v>
                </c:pt>
                <c:pt idx="6240">
                  <c:v>97.561916543827607</c:v>
                </c:pt>
                <c:pt idx="6241">
                  <c:v>97.394594688618099</c:v>
                </c:pt>
                <c:pt idx="6242">
                  <c:v>97.227520670195801</c:v>
                </c:pt>
                <c:pt idx="6243">
                  <c:v>97.060694185478695</c:v>
                </c:pt>
                <c:pt idx="6244">
                  <c:v>96.894114931669804</c:v>
                </c:pt>
                <c:pt idx="6245">
                  <c:v>96.727782606256795</c:v>
                </c:pt>
                <c:pt idx="6246">
                  <c:v>96.561696907012106</c:v>
                </c:pt>
                <c:pt idx="6247">
                  <c:v>96.395857531992306</c:v>
                </c:pt>
                <c:pt idx="6248">
                  <c:v>96.230264179538395</c:v>
                </c:pt>
                <c:pt idx="6249">
                  <c:v>96.064916548276003</c:v>
                </c:pt>
                <c:pt idx="6250">
                  <c:v>95.899814337115004</c:v>
                </c:pt>
                <c:pt idx="6251">
                  <c:v>95.734957245248097</c:v>
                </c:pt>
                <c:pt idx="6252">
                  <c:v>95.570344972151702</c:v>
                </c:pt>
                <c:pt idx="6253">
                  <c:v>95.405977217586596</c:v>
                </c:pt>
                <c:pt idx="6254">
                  <c:v>95.241853681596595</c:v>
                </c:pt>
                <c:pt idx="6255">
                  <c:v>95.077974064508297</c:v>
                </c:pt>
                <c:pt idx="6256">
                  <c:v>94.914338066931506</c:v>
                </c:pt>
                <c:pt idx="6257">
                  <c:v>94.750945389758797</c:v>
                </c:pt>
                <c:pt idx="6258">
                  <c:v>94.587795734165596</c:v>
                </c:pt>
                <c:pt idx="6259">
                  <c:v>94.424888801609399</c:v>
                </c:pt>
                <c:pt idx="6260">
                  <c:v>94.262224293830897</c:v>
                </c:pt>
                <c:pt idx="6261">
                  <c:v>94.099801912851902</c:v>
                </c:pt>
                <c:pt idx="6262">
                  <c:v>93.937621360976294</c:v>
                </c:pt>
                <c:pt idx="6263">
                  <c:v>93.775682340790894</c:v>
                </c:pt>
                <c:pt idx="6264">
                  <c:v>93.613984555162801</c:v>
                </c:pt>
                <c:pt idx="6265">
                  <c:v>93.452527707241501</c:v>
                </c:pt>
                <c:pt idx="6266">
                  <c:v>93.291311500457397</c:v>
                </c:pt>
                <c:pt idx="6267">
                  <c:v>93.1303356385218</c:v>
                </c:pt>
                <c:pt idx="6268">
                  <c:v>92.969599825427593</c:v>
                </c:pt>
                <c:pt idx="6269">
                  <c:v>92.809103765448199</c:v>
                </c:pt>
                <c:pt idx="6270">
                  <c:v>92.648847163137603</c:v>
                </c:pt>
                <c:pt idx="6271">
                  <c:v>92.488829723329701</c:v>
                </c:pt>
                <c:pt idx="6272">
                  <c:v>92.329051151140405</c:v>
                </c:pt>
                <c:pt idx="6273">
                  <c:v>92.169511151963206</c:v>
                </c:pt>
                <c:pt idx="6274">
                  <c:v>92.010209431473896</c:v>
                </c:pt>
                <c:pt idx="6275">
                  <c:v>91.8511456956264</c:v>
                </c:pt>
                <c:pt idx="6276">
                  <c:v>91.692319650655804</c:v>
                </c:pt>
                <c:pt idx="6277">
                  <c:v>91.533731003075005</c:v>
                </c:pt>
                <c:pt idx="6278">
                  <c:v>91.375379459677205</c:v>
                </c:pt>
                <c:pt idx="6279">
                  <c:v>91.217264727534101</c:v>
                </c:pt>
                <c:pt idx="6280">
                  <c:v>91.059386513997197</c:v>
                </c:pt>
                <c:pt idx="6281">
                  <c:v>90.901744526695396</c:v>
                </c:pt>
                <c:pt idx="6282">
                  <c:v>90.744338473537894</c:v>
                </c:pt>
                <c:pt idx="6283">
                  <c:v>90.587168062710703</c:v>
                </c:pt>
                <c:pt idx="6284">
                  <c:v>90.430233002679003</c:v>
                </c:pt>
                <c:pt idx="6285">
                  <c:v>90.273533002185602</c:v>
                </c:pt>
                <c:pt idx="6286">
                  <c:v>90.117067770251396</c:v>
                </c:pt>
                <c:pt idx="6287">
                  <c:v>89.960837016175503</c:v>
                </c:pt>
                <c:pt idx="6288">
                  <c:v>89.804840449533302</c:v>
                </c:pt>
                <c:pt idx="6289">
                  <c:v>89.649077780179198</c:v>
                </c:pt>
                <c:pt idx="6290">
                  <c:v>89.493548718243204</c:v>
                </c:pt>
                <c:pt idx="6291">
                  <c:v>89.338252974133496</c:v>
                </c:pt>
                <c:pt idx="6292">
                  <c:v>89.183190258534907</c:v>
                </c:pt>
                <c:pt idx="6293">
                  <c:v>89.028360282408499</c:v>
                </c:pt>
                <c:pt idx="6294">
                  <c:v>88.873762756992093</c:v>
                </c:pt>
                <c:pt idx="6295">
                  <c:v>88.719397393800506</c:v>
                </c:pt>
                <c:pt idx="6296">
                  <c:v>88.565263904623507</c:v>
                </c:pt>
                <c:pt idx="6297">
                  <c:v>88.411362001528104</c:v>
                </c:pt>
                <c:pt idx="6298">
                  <c:v>88.257691396855705</c:v>
                </c:pt>
                <c:pt idx="6299">
                  <c:v>88.104251803225395</c:v>
                </c:pt>
                <c:pt idx="6300">
                  <c:v>87.951042933529493</c:v>
                </c:pt>
                <c:pt idx="6301">
                  <c:v>87.798064500937599</c:v>
                </c:pt>
                <c:pt idx="6302">
                  <c:v>87.6453162188931</c:v>
                </c:pt>
                <c:pt idx="6303">
                  <c:v>87.492797801115003</c:v>
                </c:pt>
                <c:pt idx="6304">
                  <c:v>87.340508961596299</c:v>
                </c:pt>
                <c:pt idx="6305">
                  <c:v>87.188449414606595</c:v>
                </c:pt>
                <c:pt idx="6306">
                  <c:v>87.036618874687093</c:v>
                </c:pt>
                <c:pt idx="6307">
                  <c:v>86.885017056655897</c:v>
                </c:pt>
                <c:pt idx="6308">
                  <c:v>86.733643675603801</c:v>
                </c:pt>
                <c:pt idx="6309">
                  <c:v>86.5824984468954</c:v>
                </c:pt>
                <c:pt idx="6310">
                  <c:v>86.4315810861698</c:v>
                </c:pt>
                <c:pt idx="6311">
                  <c:v>86.280891309339594</c:v>
                </c:pt>
                <c:pt idx="6312">
                  <c:v>86.1304288325898</c:v>
                </c:pt>
                <c:pt idx="6313">
                  <c:v>85.98019337238</c:v>
                </c:pt>
                <c:pt idx="6314">
                  <c:v>85.830184645441705</c:v>
                </c:pt>
                <c:pt idx="6315">
                  <c:v>85.680402368780705</c:v>
                </c:pt>
                <c:pt idx="6316">
                  <c:v>85.530846259673993</c:v>
                </c:pt>
                <c:pt idx="6317">
                  <c:v>85.381516035671893</c:v>
                </c:pt>
                <c:pt idx="6318">
                  <c:v>85.232411414596896</c:v>
                </c:pt>
                <c:pt idx="6319">
                  <c:v>85.083532114543999</c:v>
                </c:pt>
                <c:pt idx="6320">
                  <c:v>84.934877853879399</c:v>
                </c:pt>
                <c:pt idx="6321">
                  <c:v>84.786448351242001</c:v>
                </c:pt>
                <c:pt idx="6322">
                  <c:v>84.638243325542405</c:v>
                </c:pt>
                <c:pt idx="6323">
                  <c:v>84.490262495961701</c:v>
                </c:pt>
                <c:pt idx="6324">
                  <c:v>84.342505581953205</c:v>
                </c:pt>
                <c:pt idx="6325">
                  <c:v>84.1949723032414</c:v>
                </c:pt>
                <c:pt idx="6326">
                  <c:v>84.047662379821404</c:v>
                </c:pt>
                <c:pt idx="6327">
                  <c:v>83.900575531958197</c:v>
                </c:pt>
                <c:pt idx="6328">
                  <c:v>83.753711480189693</c:v>
                </c:pt>
                <c:pt idx="6329">
                  <c:v>83.607069945322294</c:v>
                </c:pt>
                <c:pt idx="6330">
                  <c:v>83.460650648433301</c:v>
                </c:pt>
                <c:pt idx="6331">
                  <c:v>83.314453310870107</c:v>
                </c:pt>
                <c:pt idx="6332">
                  <c:v>83.168477654250097</c:v>
                </c:pt>
                <c:pt idx="6333">
                  <c:v>83.022723400460393</c:v>
                </c:pt>
                <c:pt idx="6334">
                  <c:v>82.877190271657099</c:v>
                </c:pt>
                <c:pt idx="6335">
                  <c:v>82.731877990266895</c:v>
                </c:pt>
                <c:pt idx="6336">
                  <c:v>82.586786278984405</c:v>
                </c:pt>
                <c:pt idx="6337">
                  <c:v>82.441914860774403</c:v>
                </c:pt>
                <c:pt idx="6338">
                  <c:v>82.297263458869494</c:v>
                </c:pt>
                <c:pt idx="6339">
                  <c:v>82.152831796771494</c:v>
                </c:pt>
                <c:pt idx="6340">
                  <c:v>82.008619598251599</c:v>
                </c:pt>
                <c:pt idx="6341">
                  <c:v>81.864626587347303</c:v>
                </c:pt>
                <c:pt idx="6342">
                  <c:v>81.720852488366106</c:v>
                </c:pt>
                <c:pt idx="6343">
                  <c:v>81.577297025882899</c:v>
                </c:pt>
                <c:pt idx="6344">
                  <c:v>81.433959924739895</c:v>
                </c:pt>
                <c:pt idx="6345">
                  <c:v>81.290840910047905</c:v>
                </c:pt>
                <c:pt idx="6346">
                  <c:v>81.147939707183994</c:v>
                </c:pt>
                <c:pt idx="6347">
                  <c:v>81.0052560417937</c:v>
                </c:pt>
                <c:pt idx="6348">
                  <c:v>80.862789639788701</c:v>
                </c:pt>
                <c:pt idx="6349">
                  <c:v>80.720540227348593</c:v>
                </c:pt>
                <c:pt idx="6350">
                  <c:v>80.578507530918998</c:v>
                </c:pt>
                <c:pt idx="6351">
                  <c:v>80.436691277212205</c:v>
                </c:pt>
                <c:pt idx="6352">
                  <c:v>80.295091193207099</c:v>
                </c:pt>
                <c:pt idx="6353">
                  <c:v>80.153707006148593</c:v>
                </c:pt>
                <c:pt idx="6354">
                  <c:v>80.012538443547896</c:v>
                </c:pt>
                <c:pt idx="6355">
                  <c:v>79.871585233182103</c:v>
                </c:pt>
                <c:pt idx="6356">
                  <c:v>79.730847103093794</c:v>
                </c:pt>
                <c:pt idx="6357">
                  <c:v>79.590323781591195</c:v>
                </c:pt>
                <c:pt idx="6358">
                  <c:v>79.450014997247607</c:v>
                </c:pt>
                <c:pt idx="6359">
                  <c:v>79.3099204789021</c:v>
                </c:pt>
                <c:pt idx="6360">
                  <c:v>79.170039955658496</c:v>
                </c:pt>
                <c:pt idx="6361">
                  <c:v>79.030373156885005</c:v>
                </c:pt>
                <c:pt idx="6362">
                  <c:v>78.890919812215003</c:v>
                </c:pt>
                <c:pt idx="6363">
                  <c:v>78.751679651546098</c:v>
                </c:pt>
                <c:pt idx="6364">
                  <c:v>78.612652405040393</c:v>
                </c:pt>
                <c:pt idx="6365">
                  <c:v>78.4738378031238</c:v>
                </c:pt>
                <c:pt idx="6366">
                  <c:v>78.335235576486298</c:v>
                </c:pt>
                <c:pt idx="6367">
                  <c:v>78.196845456081903</c:v>
                </c:pt>
                <c:pt idx="6368">
                  <c:v>78.058667173127802</c:v>
                </c:pt>
                <c:pt idx="6369">
                  <c:v>77.920700459105305</c:v>
                </c:pt>
                <c:pt idx="6370">
                  <c:v>77.782945045757799</c:v>
                </c:pt>
                <c:pt idx="6371">
                  <c:v>77.645400665092296</c:v>
                </c:pt>
                <c:pt idx="6372">
                  <c:v>77.508067049379406</c:v>
                </c:pt>
                <c:pt idx="6373">
                  <c:v>77.370943931151203</c:v>
                </c:pt>
                <c:pt idx="6374">
                  <c:v>77.234031043203402</c:v>
                </c:pt>
                <c:pt idx="6375">
                  <c:v>77.097328118593197</c:v>
                </c:pt>
                <c:pt idx="6376">
                  <c:v>76.960834890640598</c:v>
                </c:pt>
                <c:pt idx="6377">
                  <c:v>76.824551092927095</c:v>
                </c:pt>
                <c:pt idx="6378">
                  <c:v>76.688476459296496</c:v>
                </c:pt>
                <c:pt idx="6379">
                  <c:v>76.552610723854002</c:v>
                </c:pt>
                <c:pt idx="6380">
                  <c:v>76.416953620965998</c:v>
                </c:pt>
                <c:pt idx="6381">
                  <c:v>76.281504885260802</c:v>
                </c:pt>
                <c:pt idx="6382">
                  <c:v>76.1462642516275</c:v>
                </c:pt>
                <c:pt idx="6383">
                  <c:v>76.011231455215807</c:v>
                </c:pt>
                <c:pt idx="6384">
                  <c:v>75.876406231437301</c:v>
                </c:pt>
                <c:pt idx="6385">
                  <c:v>75.741788315962495</c:v>
                </c:pt>
                <c:pt idx="6386">
                  <c:v>75.607377444723795</c:v>
                </c:pt>
                <c:pt idx="6387">
                  <c:v>75.473173353912898</c:v>
                </c:pt>
                <c:pt idx="6388">
                  <c:v>75.339175779982298</c:v>
                </c:pt>
                <c:pt idx="6389">
                  <c:v>75.205384459643895</c:v>
                </c:pt>
                <c:pt idx="6390">
                  <c:v>75.071799129869106</c:v>
                </c:pt>
                <c:pt idx="6391">
                  <c:v>74.938419527889593</c:v>
                </c:pt>
                <c:pt idx="6392">
                  <c:v>74.805245391195399</c:v>
                </c:pt>
                <c:pt idx="6393">
                  <c:v>74.672276457536896</c:v>
                </c:pt>
                <c:pt idx="6394">
                  <c:v>74.539512464922794</c:v>
                </c:pt>
                <c:pt idx="6395">
                  <c:v>74.406953151620002</c:v>
                </c:pt>
                <c:pt idx="6396">
                  <c:v>74.274598256155997</c:v>
                </c:pt>
                <c:pt idx="6397">
                  <c:v>74.142447517314096</c:v>
                </c:pt>
                <c:pt idx="6398">
                  <c:v>74.010500674138399</c:v>
                </c:pt>
                <c:pt idx="6399">
                  <c:v>73.878757465929894</c:v>
                </c:pt>
                <c:pt idx="6400">
                  <c:v>73.747217632247001</c:v>
                </c:pt>
                <c:pt idx="6401">
                  <c:v>73.615880912907201</c:v>
                </c:pt>
                <c:pt idx="6402">
                  <c:v>73.484747047984897</c:v>
                </c:pt>
                <c:pt idx="6403">
                  <c:v>73.353815777811505</c:v>
                </c:pt>
                <c:pt idx="6404">
                  <c:v>73.223086842976699</c:v>
                </c:pt>
                <c:pt idx="6405">
                  <c:v>73.092559984326201</c:v>
                </c:pt>
                <c:pt idx="6406">
                  <c:v>72.962234942963093</c:v>
                </c:pt>
                <c:pt idx="6407">
                  <c:v>72.832111460247802</c:v>
                </c:pt>
                <c:pt idx="6408">
                  <c:v>72.702189277795696</c:v>
                </c:pt>
                <c:pt idx="6409">
                  <c:v>72.572468137479206</c:v>
                </c:pt>
                <c:pt idx="6410">
                  <c:v>72.442947781428401</c:v>
                </c:pt>
                <c:pt idx="6411">
                  <c:v>72.313627952027005</c:v>
                </c:pt>
                <c:pt idx="6412">
                  <c:v>72.184508391916197</c:v>
                </c:pt>
                <c:pt idx="6413">
                  <c:v>72.055588843992197</c:v>
                </c:pt>
                <c:pt idx="6414">
                  <c:v>71.926869051406598</c:v>
                </c:pt>
                <c:pt idx="6415">
                  <c:v>71.798348757566302</c:v>
                </c:pt>
                <c:pt idx="6416">
                  <c:v>71.670027706133794</c:v>
                </c:pt>
                <c:pt idx="6417">
                  <c:v>71.541905641026304</c:v>
                </c:pt>
                <c:pt idx="6418">
                  <c:v>71.413982306415505</c:v>
                </c:pt>
                <c:pt idx="6419">
                  <c:v>71.286257446727902</c:v>
                </c:pt>
                <c:pt idx="6420">
                  <c:v>71.1587308066444</c:v>
                </c:pt>
                <c:pt idx="6421">
                  <c:v>71.031402131100293</c:v>
                </c:pt>
                <c:pt idx="6422">
                  <c:v>70.904271165284598</c:v>
                </c:pt>
                <c:pt idx="6423">
                  <c:v>70.777337654640803</c:v>
                </c:pt>
                <c:pt idx="6424">
                  <c:v>70.650601344865393</c:v>
                </c:pt>
                <c:pt idx="6425">
                  <c:v>70.524061981908602</c:v>
                </c:pt>
                <c:pt idx="6426">
                  <c:v>70.3977193119742</c:v>
                </c:pt>
                <c:pt idx="6427">
                  <c:v>70.271573081519193</c:v>
                </c:pt>
                <c:pt idx="6428">
                  <c:v>70.145623037253799</c:v>
                </c:pt>
                <c:pt idx="6429">
                  <c:v>70.019868926139907</c:v>
                </c:pt>
                <c:pt idx="6430">
                  <c:v>69.894310495393896</c:v>
                </c:pt>
                <c:pt idx="6431">
                  <c:v>69.768947492483093</c:v>
                </c:pt>
                <c:pt idx="6432">
                  <c:v>69.643779665127198</c:v>
                </c:pt>
                <c:pt idx="6433">
                  <c:v>69.518806761299501</c:v>
                </c:pt>
                <c:pt idx="6434">
                  <c:v>69.394028529223803</c:v>
                </c:pt>
                <c:pt idx="6435">
                  <c:v>69.269444717376103</c:v>
                </c:pt>
                <c:pt idx="6436">
                  <c:v>69.145055074484006</c:v>
                </c:pt>
                <c:pt idx="6437">
                  <c:v>69.020859349527001</c:v>
                </c:pt>
                <c:pt idx="6438">
                  <c:v>68.896857291734193</c:v>
                </c:pt>
                <c:pt idx="6439">
                  <c:v>68.773048650588507</c:v>
                </c:pt>
                <c:pt idx="6440">
                  <c:v>68.6494331758214</c:v>
                </c:pt>
                <c:pt idx="6441">
                  <c:v>68.526010617415906</c:v>
                </c:pt>
                <c:pt idx="6442">
                  <c:v>68.402780725605993</c:v>
                </c:pt>
                <c:pt idx="6443">
                  <c:v>68.279743250874702</c:v>
                </c:pt>
                <c:pt idx="6444">
                  <c:v>68.156897943957006</c:v>
                </c:pt>
                <c:pt idx="6445">
                  <c:v>68.034244555837105</c:v>
                </c:pt>
                <c:pt idx="6446">
                  <c:v>67.911782837748106</c:v>
                </c:pt>
                <c:pt idx="6447">
                  <c:v>67.789512541174204</c:v>
                </c:pt>
                <c:pt idx="6448">
                  <c:v>67.667433417848898</c:v>
                </c:pt>
                <c:pt idx="6449">
                  <c:v>67.545545219754302</c:v>
                </c:pt>
                <c:pt idx="6450">
                  <c:v>67.423847699121794</c:v>
                </c:pt>
                <c:pt idx="6451">
                  <c:v>67.302340608432203</c:v>
                </c:pt>
                <c:pt idx="6452">
                  <c:v>67.181023700414997</c:v>
                </c:pt>
                <c:pt idx="6453">
                  <c:v>67.059896728048301</c:v>
                </c:pt>
                <c:pt idx="6454">
                  <c:v>66.938959444558193</c:v>
                </c:pt>
                <c:pt idx="6455">
                  <c:v>66.818211603419599</c:v>
                </c:pt>
                <c:pt idx="6456">
                  <c:v>66.697652958354894</c:v>
                </c:pt>
                <c:pt idx="6457">
                  <c:v>66.577283263335701</c:v>
                </c:pt>
                <c:pt idx="6458">
                  <c:v>66.457102272579604</c:v>
                </c:pt>
                <c:pt idx="6459">
                  <c:v>66.337109740552904</c:v>
                </c:pt>
                <c:pt idx="6460">
                  <c:v>66.2173054219694</c:v>
                </c:pt>
                <c:pt idx="6461">
                  <c:v>66.097689071789503</c:v>
                </c:pt>
                <c:pt idx="6462">
                  <c:v>65.978260445220798</c:v>
                </c:pt>
                <c:pt idx="6463">
                  <c:v>65.859019297717595</c:v>
                </c:pt>
                <c:pt idx="6464">
                  <c:v>65.739965384981602</c:v>
                </c:pt>
                <c:pt idx="6465">
                  <c:v>65.621098462960703</c:v>
                </c:pt>
                <c:pt idx="6466">
                  <c:v>65.502418287848499</c:v>
                </c:pt>
                <c:pt idx="6467">
                  <c:v>65.383924616085807</c:v>
                </c:pt>
                <c:pt idx="6468">
                  <c:v>65.265617204358904</c:v>
                </c:pt>
                <c:pt idx="6469">
                  <c:v>65.147495809599306</c:v>
                </c:pt>
                <c:pt idx="6470">
                  <c:v>65.029560188984902</c:v>
                </c:pt>
                <c:pt idx="6471">
                  <c:v>64.911810099939601</c:v>
                </c:pt>
                <c:pt idx="6472">
                  <c:v>64.794245300131493</c:v>
                </c:pt>
                <c:pt idx="6473">
                  <c:v>64.676865547474094</c:v>
                </c:pt>
                <c:pt idx="6474">
                  <c:v>64.559670600126395</c:v>
                </c:pt>
                <c:pt idx="6475">
                  <c:v>64.442660216491305</c:v>
                </c:pt>
                <c:pt idx="6476">
                  <c:v>64.325834155217194</c:v>
                </c:pt>
                <c:pt idx="6477">
                  <c:v>64.209192175196307</c:v>
                </c:pt>
                <c:pt idx="6478">
                  <c:v>64.092734035565698</c:v>
                </c:pt>
                <c:pt idx="6479">
                  <c:v>63.976459495705598</c:v>
                </c:pt>
                <c:pt idx="6480">
                  <c:v>63.860368315241097</c:v>
                </c:pt>
                <c:pt idx="6481">
                  <c:v>63.744460254040099</c:v>
                </c:pt>
                <c:pt idx="6482">
                  <c:v>63.628735072214702</c:v>
                </c:pt>
                <c:pt idx="6483">
                  <c:v>63.513192530120698</c:v>
                </c:pt>
                <c:pt idx="6484">
                  <c:v>63.397832388356001</c:v>
                </c:pt>
                <c:pt idx="6485">
                  <c:v>63.282654407762699</c:v>
                </c:pt>
                <c:pt idx="6486">
                  <c:v>63.167658349425302</c:v>
                </c:pt>
                <c:pt idx="6487">
                  <c:v>63.0528439746708</c:v>
                </c:pt>
                <c:pt idx="6488">
                  <c:v>62.938211045068499</c:v>
                </c:pt>
                <c:pt idx="6489">
                  <c:v>62.823759322430597</c:v>
                </c:pt>
                <c:pt idx="6490">
                  <c:v>62.7094885688117</c:v>
                </c:pt>
                <c:pt idx="6491">
                  <c:v>62.595398546507397</c:v>
                </c:pt>
                <c:pt idx="6492">
                  <c:v>62.481489018056102</c:v>
                </c:pt>
                <c:pt idx="6493">
                  <c:v>62.367759746237098</c:v>
                </c:pt>
                <c:pt idx="6494">
                  <c:v>62.254210494072098</c:v>
                </c:pt>
                <c:pt idx="6495">
                  <c:v>62.140841024822997</c:v>
                </c:pt>
                <c:pt idx="6496">
                  <c:v>62.027651101993399</c:v>
                </c:pt>
                <c:pt idx="6497">
                  <c:v>61.914640489328299</c:v>
                </c:pt>
                <c:pt idx="6498">
                  <c:v>61.8018089508126</c:v>
                </c:pt>
                <c:pt idx="6499">
                  <c:v>61.689156250672397</c:v>
                </c:pt>
                <c:pt idx="6500">
                  <c:v>61.576682153373902</c:v>
                </c:pt>
                <c:pt idx="6501">
                  <c:v>61.464386423624099</c:v>
                </c:pt>
                <c:pt idx="6502">
                  <c:v>61.352268826369503</c:v>
                </c:pt>
                <c:pt idx="6503">
                  <c:v>61.240329126796503</c:v>
                </c:pt>
                <c:pt idx="6504">
                  <c:v>61.128567090331899</c:v>
                </c:pt>
                <c:pt idx="6505">
                  <c:v>61.016982482641403</c:v>
                </c:pt>
                <c:pt idx="6506">
                  <c:v>60.905575069630999</c:v>
                </c:pt>
                <c:pt idx="6507">
                  <c:v>60.7943446174447</c:v>
                </c:pt>
                <c:pt idx="6508">
                  <c:v>60.683290892466196</c:v>
                </c:pt>
                <c:pt idx="6509">
                  <c:v>60.572413661318301</c:v>
                </c:pt>
                <c:pt idx="6510">
                  <c:v>60.461712690862903</c:v>
                </c:pt>
                <c:pt idx="6511">
                  <c:v>60.351187748198797</c:v>
                </c:pt>
                <c:pt idx="6512">
                  <c:v>60.240838600664198</c:v>
                </c:pt>
                <c:pt idx="6513">
                  <c:v>60.130665015836399</c:v>
                </c:pt>
                <c:pt idx="6514">
                  <c:v>60.020666761529398</c:v>
                </c:pt>
                <c:pt idx="6515">
                  <c:v>59.910843605795399</c:v>
                </c:pt>
                <c:pt idx="6516">
                  <c:v>59.801195316924698</c:v>
                </c:pt>
                <c:pt idx="6517">
                  <c:v>59.691721663444604</c:v>
                </c:pt>
                <c:pt idx="6518">
                  <c:v>59.582422414119698</c:v>
                </c:pt>
                <c:pt idx="6519">
                  <c:v>59.473297337952701</c:v>
                </c:pt>
                <c:pt idx="6520">
                  <c:v>59.364346204181999</c:v>
                </c:pt>
                <c:pt idx="6521">
                  <c:v>59.255568782283703</c:v>
                </c:pt>
                <c:pt idx="6522">
                  <c:v>59.146964841970103</c:v>
                </c:pt>
                <c:pt idx="6523">
                  <c:v>59.038534153190902</c:v>
                </c:pt>
                <c:pt idx="6524">
                  <c:v>58.930276486130403</c:v>
                </c:pt>
                <c:pt idx="6525">
                  <c:v>58.822191611210798</c:v>
                </c:pt>
                <c:pt idx="6526">
                  <c:v>58.7142792990891</c:v>
                </c:pt>
                <c:pt idx="6527">
                  <c:v>58.606539320658896</c:v>
                </c:pt>
                <c:pt idx="6528">
                  <c:v>58.498971447048703</c:v>
                </c:pt>
                <c:pt idx="6529">
                  <c:v>58.391575449623303</c:v>
                </c:pt>
                <c:pt idx="6530">
                  <c:v>58.284351099981698</c:v>
                </c:pt>
                <c:pt idx="6531">
                  <c:v>58.177298169958803</c:v>
                </c:pt>
                <c:pt idx="6532">
                  <c:v>58.070416431624501</c:v>
                </c:pt>
                <c:pt idx="6533">
                  <c:v>57.963705657283398</c:v>
                </c:pt>
                <c:pt idx="6534">
                  <c:v>57.857165619474202</c:v>
                </c:pt>
                <c:pt idx="6535">
                  <c:v>57.750796090970297</c:v>
                </c:pt>
                <c:pt idx="6536">
                  <c:v>57.644596844779997</c:v>
                </c:pt>
                <c:pt idx="6537">
                  <c:v>57.538567654144799</c:v>
                </c:pt>
                <c:pt idx="6538">
                  <c:v>57.432708292540198</c:v>
                </c:pt>
                <c:pt idx="6539">
                  <c:v>57.3270185336766</c:v>
                </c:pt>
                <c:pt idx="6540">
                  <c:v>57.221498151496498</c:v>
                </c:pt>
                <c:pt idx="6541">
                  <c:v>57.116146920176398</c:v>
                </c:pt>
                <c:pt idx="6542">
                  <c:v>57.010964614126401</c:v>
                </c:pt>
                <c:pt idx="6543">
                  <c:v>56.905951007989103</c:v>
                </c:pt>
                <c:pt idx="6544">
                  <c:v>56.801105876640698</c:v>
                </c:pt>
                <c:pt idx="6545">
                  <c:v>56.696428995189002</c:v>
                </c:pt>
                <c:pt idx="6546">
                  <c:v>56.591920138975802</c:v>
                </c:pt>
                <c:pt idx="6547">
                  <c:v>56.487579083574197</c:v>
                </c:pt>
                <c:pt idx="6548">
                  <c:v>56.3834056047898</c:v>
                </c:pt>
                <c:pt idx="6549">
                  <c:v>56.2793994786608</c:v>
                </c:pt>
                <c:pt idx="6550">
                  <c:v>56.175560481456699</c:v>
                </c:pt>
                <c:pt idx="6551">
                  <c:v>56.071888389678797</c:v>
                </c:pt>
                <c:pt idx="6552">
                  <c:v>55.968382980059701</c:v>
                </c:pt>
                <c:pt idx="6553">
                  <c:v>55.865044029564302</c:v>
                </c:pt>
                <c:pt idx="6554">
                  <c:v>55.761871315388099</c:v>
                </c:pt>
                <c:pt idx="6555">
                  <c:v>55.658864614957203</c:v>
                </c:pt>
                <c:pt idx="6556">
                  <c:v>55.556023705929299</c:v>
                </c:pt>
                <c:pt idx="6557">
                  <c:v>55.453348366192799</c:v>
                </c:pt>
                <c:pt idx="6558">
                  <c:v>55.350838373865997</c:v>
                </c:pt>
                <c:pt idx="6559">
                  <c:v>55.248493507298001</c:v>
                </c:pt>
                <c:pt idx="6560">
                  <c:v>55.146313545068303</c:v>
                </c:pt>
                <c:pt idx="6561">
                  <c:v>55.044298265986001</c:v>
                </c:pt>
                <c:pt idx="6562">
                  <c:v>54.942447449090601</c:v>
                </c:pt>
                <c:pt idx="6563">
                  <c:v>54.840760873650602</c:v>
                </c:pt>
                <c:pt idx="6564">
                  <c:v>54.7392383191644</c:v>
                </c:pt>
                <c:pt idx="6565">
                  <c:v>54.637879565359803</c:v>
                </c:pt>
                <c:pt idx="6566">
                  <c:v>54.536684392194303</c:v>
                </c:pt>
                <c:pt idx="6567">
                  <c:v>54.435652579853098</c:v>
                </c:pt>
                <c:pt idx="6568">
                  <c:v>54.334783908751199</c:v>
                </c:pt>
                <c:pt idx="6569">
                  <c:v>54.234078159532402</c:v>
                </c:pt>
                <c:pt idx="6570">
                  <c:v>54.133535113068397</c:v>
                </c:pt>
                <c:pt idx="6571">
                  <c:v>54.033154550459599</c:v>
                </c:pt>
                <c:pt idx="6572">
                  <c:v>53.932936253035201</c:v>
                </c:pt>
                <c:pt idx="6573">
                  <c:v>53.832880002350997</c:v>
                </c:pt>
                <c:pt idx="6574">
                  <c:v>53.732985580191801</c:v>
                </c:pt>
                <c:pt idx="6575">
                  <c:v>53.633252768569797</c:v>
                </c:pt>
                <c:pt idx="6576">
                  <c:v>53.533681349724702</c:v>
                </c:pt>
                <c:pt idx="6577">
                  <c:v>53.4342711061228</c:v>
                </c:pt>
                <c:pt idx="6578">
                  <c:v>53.335021820459502</c:v>
                </c:pt>
                <c:pt idx="6579">
                  <c:v>53.235933275654901</c:v>
                </c:pt>
                <c:pt idx="6580">
                  <c:v>53.137005254857399</c:v>
                </c:pt>
                <c:pt idx="6581">
                  <c:v>53.038237541442001</c:v>
                </c:pt>
                <c:pt idx="6582">
                  <c:v>52.939629919009597</c:v>
                </c:pt>
                <c:pt idx="6583">
                  <c:v>52.841182171388098</c:v>
                </c:pt>
                <c:pt idx="6584">
                  <c:v>52.742894082630698</c:v>
                </c:pt>
                <c:pt idx="6585">
                  <c:v>52.644765437017902</c:v>
                </c:pt>
                <c:pt idx="6586">
                  <c:v>52.546796019055002</c:v>
                </c:pt>
                <c:pt idx="6587">
                  <c:v>52.448985613473198</c:v>
                </c:pt>
                <c:pt idx="6588">
                  <c:v>52.351334005229504</c:v>
                </c:pt>
                <c:pt idx="6589">
                  <c:v>52.253840979506101</c:v>
                </c:pt>
                <c:pt idx="6590">
                  <c:v>52.156506321710502</c:v>
                </c:pt>
                <c:pt idx="6591">
                  <c:v>52.059329817474499</c:v>
                </c:pt>
                <c:pt idx="6592">
                  <c:v>51.9623112526562</c:v>
                </c:pt>
                <c:pt idx="6593">
                  <c:v>51.865450413337001</c:v>
                </c:pt>
                <c:pt idx="6594">
                  <c:v>51.768747085823001</c:v>
                </c:pt>
                <c:pt idx="6595">
                  <c:v>51.672201056646102</c:v>
                </c:pt>
                <c:pt idx="6596">
                  <c:v>51.575812112560001</c:v>
                </c:pt>
                <c:pt idx="6597">
                  <c:v>51.479580040544803</c:v>
                </c:pt>
                <c:pt idx="6598">
                  <c:v>51.383504627802999</c:v>
                </c:pt>
                <c:pt idx="6599">
                  <c:v>51.287585661760602</c:v>
                </c:pt>
                <c:pt idx="6600">
                  <c:v>51.191822930068597</c:v>
                </c:pt>
                <c:pt idx="6601">
                  <c:v>51.096216220600198</c:v>
                </c:pt>
                <c:pt idx="6602">
                  <c:v>51.000765321451702</c:v>
                </c:pt>
                <c:pt idx="6603">
                  <c:v>50.905470020943199</c:v>
                </c:pt>
                <c:pt idx="6604">
                  <c:v>50.810330107617098</c:v>
                </c:pt>
                <c:pt idx="6605">
                  <c:v>50.715345370238502</c:v>
                </c:pt>
                <c:pt idx="6606">
                  <c:v>50.620515597795603</c:v>
                </c:pt>
                <c:pt idx="6607">
                  <c:v>50.525840579498301</c:v>
                </c:pt>
                <c:pt idx="6608">
                  <c:v>50.431320104778997</c:v>
                </c:pt>
                <c:pt idx="6609">
                  <c:v>50.336953963292501</c:v>
                </c:pt>
                <c:pt idx="6610">
                  <c:v>50.242741944914698</c:v>
                </c:pt>
                <c:pt idx="6611">
                  <c:v>50.148683839743498</c:v>
                </c:pt>
                <c:pt idx="6612">
                  <c:v>50.054779438099203</c:v>
                </c:pt>
                <c:pt idx="6613">
                  <c:v>49.961028530522398</c:v>
                </c:pt>
                <c:pt idx="6614">
                  <c:v>49.867430907775102</c:v>
                </c:pt>
                <c:pt idx="6615">
                  <c:v>49.773986360840603</c:v>
                </c:pt>
                <c:pt idx="6616">
                  <c:v>49.680694680922997</c:v>
                </c:pt>
                <c:pt idx="6617">
                  <c:v>49.587555659448</c:v>
                </c:pt>
                <c:pt idx="6618">
                  <c:v>49.494569088059897</c:v>
                </c:pt>
                <c:pt idx="6619">
                  <c:v>49.401734758625302</c:v>
                </c:pt>
                <c:pt idx="6620">
                  <c:v>49.309052463230302</c:v>
                </c:pt>
                <c:pt idx="6621">
                  <c:v>49.216521994180901</c:v>
                </c:pt>
                <c:pt idx="6622">
                  <c:v>49.124143144003099</c:v>
                </c:pt>
                <c:pt idx="6623">
                  <c:v>49.031915705442998</c:v>
                </c:pt>
                <c:pt idx="6624">
                  <c:v>48.939839471466001</c:v>
                </c:pt>
                <c:pt idx="6625">
                  <c:v>48.8479142352571</c:v>
                </c:pt>
                <c:pt idx="6626">
                  <c:v>48.756139790219997</c:v>
                </c:pt>
                <c:pt idx="6627">
                  <c:v>48.664515929978599</c:v>
                </c:pt>
                <c:pt idx="6628">
                  <c:v>48.573042448374601</c:v>
                </c:pt>
                <c:pt idx="6629">
                  <c:v>48.481719139468701</c:v>
                </c:pt>
                <c:pt idx="6630">
                  <c:v>48.3905457975414</c:v>
                </c:pt>
                <c:pt idx="6631">
                  <c:v>48.299522217089503</c:v>
                </c:pt>
                <c:pt idx="6632">
                  <c:v>48.208648192830601</c:v>
                </c:pt>
                <c:pt idx="6633">
                  <c:v>48.1179235196985</c:v>
                </c:pt>
                <c:pt idx="6634">
                  <c:v>48.0273479928453</c:v>
                </c:pt>
                <c:pt idx="6635">
                  <c:v>47.936921407641897</c:v>
                </c:pt>
                <c:pt idx="6636">
                  <c:v>47.846643559675201</c:v>
                </c:pt>
                <c:pt idx="6637">
                  <c:v>47.756514244751401</c:v>
                </c:pt>
                <c:pt idx="6638">
                  <c:v>47.666533258892898</c:v>
                </c:pt>
                <c:pt idx="6639">
                  <c:v>47.576700398339</c:v>
                </c:pt>
                <c:pt idx="6640">
                  <c:v>47.487015459547202</c:v>
                </c:pt>
                <c:pt idx="6641">
                  <c:v>47.397478239190598</c:v>
                </c:pt>
                <c:pt idx="6642">
                  <c:v>47.308088534159999</c:v>
                </c:pt>
                <c:pt idx="6643">
                  <c:v>47.218846141561201</c:v>
                </c:pt>
                <c:pt idx="6644">
                  <c:v>47.129750858718403</c:v>
                </c:pt>
                <c:pt idx="6645">
                  <c:v>47.040802483169998</c:v>
                </c:pt>
                <c:pt idx="6646">
                  <c:v>46.952000812672203</c:v>
                </c:pt>
                <c:pt idx="6647">
                  <c:v>46.8633456451958</c:v>
                </c:pt>
                <c:pt idx="6648">
                  <c:v>46.774836778927501</c:v>
                </c:pt>
                <c:pt idx="6649">
                  <c:v>46.686474012269898</c:v>
                </c:pt>
                <c:pt idx="6650">
                  <c:v>46.598257143840499</c:v>
                </c:pt>
                <c:pt idx="6651">
                  <c:v>46.510185972472797</c:v>
                </c:pt>
                <c:pt idx="6652">
                  <c:v>46.422260297215303</c:v>
                </c:pt>
                <c:pt idx="6653">
                  <c:v>46.334479917329503</c:v>
                </c:pt>
                <c:pt idx="6654">
                  <c:v>46.246844632295002</c:v>
                </c:pt>
                <c:pt idx="6655">
                  <c:v>46.159354241802603</c:v>
                </c:pt>
                <c:pt idx="6656">
                  <c:v>46.072008545759402</c:v>
                </c:pt>
                <c:pt idx="6657">
                  <c:v>45.9848073442867</c:v>
                </c:pt>
                <c:pt idx="6658">
                  <c:v>45.897750437719701</c:v>
                </c:pt>
                <c:pt idx="6659">
                  <c:v>45.810837626606698</c:v>
                </c:pt>
                <c:pt idx="6660">
                  <c:v>45.724068711710999</c:v>
                </c:pt>
                <c:pt idx="6661">
                  <c:v>45.637443494009297</c:v>
                </c:pt>
                <c:pt idx="6662">
                  <c:v>45.5509617746904</c:v>
                </c:pt>
                <c:pt idx="6663">
                  <c:v>45.464623355158601</c:v>
                </c:pt>
                <c:pt idx="6664">
                  <c:v>45.378428037029501</c:v>
                </c:pt>
                <c:pt idx="6665">
                  <c:v>45.292375622132603</c:v>
                </c:pt>
                <c:pt idx="6666">
                  <c:v>45.206465912509799</c:v>
                </c:pt>
                <c:pt idx="6667">
                  <c:v>45.120698710416001</c:v>
                </c:pt>
                <c:pt idx="6668">
                  <c:v>45.035073818318601</c:v>
                </c:pt>
                <c:pt idx="6669">
                  <c:v>44.9495910388966</c:v>
                </c:pt>
                <c:pt idx="6670">
                  <c:v>44.864250175042301</c:v>
                </c:pt>
                <c:pt idx="6671">
                  <c:v>44.779051029859502</c:v>
                </c:pt>
                <c:pt idx="6672">
                  <c:v>44.693993406663601</c:v>
                </c:pt>
                <c:pt idx="6673">
                  <c:v>44.609077108982099</c:v>
                </c:pt>
                <c:pt idx="6674">
                  <c:v>44.524301940553599</c:v>
                </c:pt>
                <c:pt idx="6675">
                  <c:v>44.439667705328802</c:v>
                </c:pt>
                <c:pt idx="6676">
                  <c:v>44.355174207469098</c:v>
                </c:pt>
                <c:pt idx="6677">
                  <c:v>44.270821251346703</c:v>
                </c:pt>
                <c:pt idx="6678">
                  <c:v>44.186608641545703</c:v>
                </c:pt>
                <c:pt idx="6679">
                  <c:v>44.10253618286</c:v>
                </c:pt>
                <c:pt idx="6680">
                  <c:v>44.018603680294703</c:v>
                </c:pt>
                <c:pt idx="6681">
                  <c:v>43.934810939064697</c:v>
                </c:pt>
                <c:pt idx="6682">
                  <c:v>43.851157764595499</c:v>
                </c:pt>
                <c:pt idx="6683">
                  <c:v>43.7676439625236</c:v>
                </c:pt>
                <c:pt idx="6684">
                  <c:v>43.684269338693703</c:v>
                </c:pt>
                <c:pt idx="6685">
                  <c:v>43.601033699162102</c:v>
                </c:pt>
                <c:pt idx="6686">
                  <c:v>43.517936850193102</c:v>
                </c:pt>
                <c:pt idx="6687">
                  <c:v>43.434978598261502</c:v>
                </c:pt>
                <c:pt idx="6688">
                  <c:v>43.3521587500518</c:v>
                </c:pt>
                <c:pt idx="6689">
                  <c:v>43.269477112456698</c:v>
                </c:pt>
                <c:pt idx="6690">
                  <c:v>43.186933492578</c:v>
                </c:pt>
                <c:pt idx="6691">
                  <c:v>43.104527697727598</c:v>
                </c:pt>
                <c:pt idx="6692">
                  <c:v>43.022259535423998</c:v>
                </c:pt>
                <c:pt idx="6693">
                  <c:v>42.9401288133962</c:v>
                </c:pt>
                <c:pt idx="6694">
                  <c:v>42.858135339581203</c:v>
                </c:pt>
                <c:pt idx="6695">
                  <c:v>42.776278922122799</c:v>
                </c:pt>
                <c:pt idx="6696">
                  <c:v>42.694559369375</c:v>
                </c:pt>
                <c:pt idx="6697">
                  <c:v>42.612976489898003</c:v>
                </c:pt>
                <c:pt idx="6698">
                  <c:v>42.5315300924605</c:v>
                </c:pt>
                <c:pt idx="6699">
                  <c:v>42.450219986039002</c:v>
                </c:pt>
                <c:pt idx="6700">
                  <c:v>42.369045979817002</c:v>
                </c:pt>
                <c:pt idx="6701">
                  <c:v>42.2880078831855</c:v>
                </c:pt>
                <c:pt idx="6702">
                  <c:v>42.207105505742597</c:v>
                </c:pt>
                <c:pt idx="6703">
                  <c:v>42.126338657293701</c:v>
                </c:pt>
                <c:pt idx="6704">
                  <c:v>42.045707147850202</c:v>
                </c:pt>
                <c:pt idx="6705">
                  <c:v>41.965210787631399</c:v>
                </c:pt>
                <c:pt idx="6706">
                  <c:v>41.884849387061799</c:v>
                </c:pt>
                <c:pt idx="6707">
                  <c:v>41.804622756773298</c:v>
                </c:pt>
                <c:pt idx="6708">
                  <c:v>41.7245307076033</c:v>
                </c:pt>
                <c:pt idx="6709">
                  <c:v>41.644573050595703</c:v>
                </c:pt>
                <c:pt idx="6710">
                  <c:v>41.564749597000002</c:v>
                </c:pt>
                <c:pt idx="6711">
                  <c:v>41.485060158271899</c:v>
                </c:pt>
                <c:pt idx="6712">
                  <c:v>41.405504546072002</c:v>
                </c:pt>
                <c:pt idx="6713">
                  <c:v>41.3260825722666</c:v>
                </c:pt>
                <c:pt idx="6714">
                  <c:v>41.246794048927498</c:v>
                </c:pt>
                <c:pt idx="6715">
                  <c:v>41.167638788331899</c:v>
                </c:pt>
                <c:pt idx="6716">
                  <c:v>41.088616602960798</c:v>
                </c:pt>
                <c:pt idx="6717">
                  <c:v>41.009727305501002</c:v>
                </c:pt>
                <c:pt idx="6718">
                  <c:v>40.930970708844001</c:v>
                </c:pt>
                <c:pt idx="6719">
                  <c:v>40.852346626085101</c:v>
                </c:pt>
                <c:pt idx="6720">
                  <c:v>40.773854870524403</c:v>
                </c:pt>
                <c:pt idx="6721">
                  <c:v>40.695495255666202</c:v>
                </c:pt>
                <c:pt idx="6722">
                  <c:v>40.617267595218699</c:v>
                </c:pt>
                <c:pt idx="6723">
                  <c:v>40.539171703094198</c:v>
                </c:pt>
                <c:pt idx="6724">
                  <c:v>40.4612073934085</c:v>
                </c:pt>
                <c:pt idx="6725">
                  <c:v>40.383374480480398</c:v>
                </c:pt>
                <c:pt idx="6726">
                  <c:v>40.305672778833902</c:v>
                </c:pt>
                <c:pt idx="6727">
                  <c:v>40.228102103194097</c:v>
                </c:pt>
                <c:pt idx="6728">
                  <c:v>40.150662268490699</c:v>
                </c:pt>
                <c:pt idx="6729">
                  <c:v>40.073353089856099</c:v>
                </c:pt>
                <c:pt idx="6730">
                  <c:v>39.996174382624602</c:v>
                </c:pt>
                <c:pt idx="6731">
                  <c:v>39.919125962334299</c:v>
                </c:pt>
                <c:pt idx="6732">
                  <c:v>39.842207644725498</c:v>
                </c:pt>
                <c:pt idx="6733">
                  <c:v>39.765419245740198</c:v>
                </c:pt>
                <c:pt idx="6734">
                  <c:v>39.688760581523198</c:v>
                </c:pt>
                <c:pt idx="6735">
                  <c:v>39.612231468421001</c:v>
                </c:pt>
                <c:pt idx="6736">
                  <c:v>39.535831722982699</c:v>
                </c:pt>
                <c:pt idx="6737">
                  <c:v>39.459561161958298</c:v>
                </c:pt>
                <c:pt idx="6738">
                  <c:v>39.383419602299298</c:v>
                </c:pt>
                <c:pt idx="6739">
                  <c:v>39.307406861159798</c:v>
                </c:pt>
                <c:pt idx="6740">
                  <c:v>39.2315227558937</c:v>
                </c:pt>
                <c:pt idx="6741">
                  <c:v>39.155767104057098</c:v>
                </c:pt>
                <c:pt idx="6742">
                  <c:v>39.080139723406397</c:v>
                </c:pt>
                <c:pt idx="6743">
                  <c:v>39.004640431899098</c:v>
                </c:pt>
                <c:pt idx="6744">
                  <c:v>38.929269047693303</c:v>
                </c:pt>
                <c:pt idx="6745">
                  <c:v>38.8540253891478</c:v>
                </c:pt>
                <c:pt idx="6746">
                  <c:v>38.778909274821402</c:v>
                </c:pt>
                <c:pt idx="6747">
                  <c:v>38.703920523473201</c:v>
                </c:pt>
                <c:pt idx="6748">
                  <c:v>38.629058954062401</c:v>
                </c:pt>
                <c:pt idx="6749">
                  <c:v>38.554324385748899</c:v>
                </c:pt>
                <c:pt idx="6750">
                  <c:v>38.479716637890803</c:v>
                </c:pt>
                <c:pt idx="6751">
                  <c:v>38.405235530046497</c:v>
                </c:pt>
                <c:pt idx="6752">
                  <c:v>38.330880881974601</c:v>
                </c:pt>
                <c:pt idx="6753">
                  <c:v>38.256652513631501</c:v>
                </c:pt>
                <c:pt idx="6754">
                  <c:v>38.182550245173999</c:v>
                </c:pt>
                <c:pt idx="6755">
                  <c:v>38.108573896957701</c:v>
                </c:pt>
                <c:pt idx="6756">
                  <c:v>38.034723289536402</c:v>
                </c:pt>
                <c:pt idx="6757">
                  <c:v>37.9609982436629</c:v>
                </c:pt>
                <c:pt idx="6758">
                  <c:v>37.887398580288803</c:v>
                </c:pt>
                <c:pt idx="6759">
                  <c:v>37.813924120564103</c:v>
                </c:pt>
                <c:pt idx="6760">
                  <c:v>37.740574685836101</c:v>
                </c:pt>
                <c:pt idx="6761">
                  <c:v>37.6673500976515</c:v>
                </c:pt>
                <c:pt idx="6762">
                  <c:v>37.594250177753999</c:v>
                </c:pt>
                <c:pt idx="6763">
                  <c:v>37.521274748085403</c:v>
                </c:pt>
                <c:pt idx="6764">
                  <c:v>37.448423630785598</c:v>
                </c:pt>
                <c:pt idx="6765">
                  <c:v>37.375696648191102</c:v>
                </c:pt>
                <c:pt idx="6766">
                  <c:v>37.303093622836002</c:v>
                </c:pt>
                <c:pt idx="6767">
                  <c:v>37.230614377452198</c:v>
                </c:pt>
                <c:pt idx="6768">
                  <c:v>37.158258734967802</c:v>
                </c:pt>
                <c:pt idx="6769">
                  <c:v>37.086026518508</c:v>
                </c:pt>
                <c:pt idx="6770">
                  <c:v>37.013917551395302</c:v>
                </c:pt>
                <c:pt idx="6771">
                  <c:v>36.941931657147599</c:v>
                </c:pt>
                <c:pt idx="6772">
                  <c:v>36.870068659480502</c:v>
                </c:pt>
                <c:pt idx="6773">
                  <c:v>36.798328382305598</c:v>
                </c:pt>
                <c:pt idx="6774">
                  <c:v>36.726710649729299</c:v>
                </c:pt>
                <c:pt idx="6775">
                  <c:v>36.6552152860558</c:v>
                </c:pt>
                <c:pt idx="6776">
                  <c:v>36.5838421157843</c:v>
                </c:pt>
                <c:pt idx="6777">
                  <c:v>36.512590963609902</c:v>
                </c:pt>
                <c:pt idx="6778">
                  <c:v>36.441461654422</c:v>
                </c:pt>
                <c:pt idx="6779">
                  <c:v>36.3704540133078</c:v>
                </c:pt>
                <c:pt idx="6780">
                  <c:v>36.299567865547502</c:v>
                </c:pt>
                <c:pt idx="6781">
                  <c:v>36.228803036617499</c:v>
                </c:pt>
                <c:pt idx="6782">
                  <c:v>36.158159352188598</c:v>
                </c:pt>
                <c:pt idx="6783">
                  <c:v>36.087636638127101</c:v>
                </c:pt>
                <c:pt idx="6784">
                  <c:v>36.0172347204931</c:v>
                </c:pt>
                <c:pt idx="6785">
                  <c:v>35.9469534255418</c:v>
                </c:pt>
                <c:pt idx="6786">
                  <c:v>35.876792579722</c:v>
                </c:pt>
                <c:pt idx="6787">
                  <c:v>35.806752009677702</c:v>
                </c:pt>
                <c:pt idx="6788">
                  <c:v>35.7368315422462</c:v>
                </c:pt>
                <c:pt idx="6789">
                  <c:v>35.667031004458998</c:v>
                </c:pt>
                <c:pt idx="6790">
                  <c:v>35.597350223541497</c:v>
                </c:pt>
                <c:pt idx="6791">
                  <c:v>35.527789026911698</c:v>
                </c:pt>
                <c:pt idx="6792">
                  <c:v>35.458347242182299</c:v>
                </c:pt>
                <c:pt idx="6793">
                  <c:v>35.389024697158597</c:v>
                </c:pt>
                <c:pt idx="6794">
                  <c:v>35.319821219839099</c:v>
                </c:pt>
                <c:pt idx="6795">
                  <c:v>35.250736638415802</c:v>
                </c:pt>
                <c:pt idx="6796">
                  <c:v>35.181770781272597</c:v>
                </c:pt>
                <c:pt idx="6797">
                  <c:v>35.112923476987</c:v>
                </c:pt>
                <c:pt idx="6798">
                  <c:v>35.044194554328598</c:v>
                </c:pt>
                <c:pt idx="6799">
                  <c:v>34.975583842259603</c:v>
                </c:pt>
                <c:pt idx="6800">
                  <c:v>34.907091169934198</c:v>
                </c:pt>
                <c:pt idx="6801">
                  <c:v>34.838716366699103</c:v>
                </c:pt>
                <c:pt idx="6802">
                  <c:v>34.7704592620928</c:v>
                </c:pt>
                <c:pt idx="6803">
                  <c:v>34.702319685845303</c:v>
                </c:pt>
                <c:pt idx="6804">
                  <c:v>34.634297467878703</c:v>
                </c:pt>
                <c:pt idx="6805">
                  <c:v>34.566392438306003</c:v>
                </c:pt>
                <c:pt idx="6806">
                  <c:v>34.498604427432497</c:v>
                </c:pt>
                <c:pt idx="6807">
                  <c:v>34.430933265754099</c:v>
                </c:pt>
                <c:pt idx="6808">
                  <c:v>34.363378783958098</c:v>
                </c:pt>
                <c:pt idx="6809">
                  <c:v>34.295940812922296</c:v>
                </c:pt>
                <c:pt idx="6810">
                  <c:v>34.228619183715701</c:v>
                </c:pt>
                <c:pt idx="6811">
                  <c:v>34.161413727597498</c:v>
                </c:pt>
                <c:pt idx="6812">
                  <c:v>34.094324276018298</c:v>
                </c:pt>
                <c:pt idx="6813">
                  <c:v>34.0273506606175</c:v>
                </c:pt>
                <c:pt idx="6814">
                  <c:v>33.960492713226401</c:v>
                </c:pt>
                <c:pt idx="6815">
                  <c:v>33.893750265865101</c:v>
                </c:pt>
                <c:pt idx="6816">
                  <c:v>33.827123150744399</c:v>
                </c:pt>
                <c:pt idx="6817">
                  <c:v>33.7606112002644</c:v>
                </c:pt>
                <c:pt idx="6818">
                  <c:v>33.6942142470145</c:v>
                </c:pt>
                <c:pt idx="6819">
                  <c:v>33.627932123774698</c:v>
                </c:pt>
                <c:pt idx="6820">
                  <c:v>33.561764663513301</c:v>
                </c:pt>
                <c:pt idx="6821">
                  <c:v>33.495711699388302</c:v>
                </c:pt>
                <c:pt idx="6822">
                  <c:v>33.4297730647462</c:v>
                </c:pt>
                <c:pt idx="6823">
                  <c:v>33.363948593122799</c:v>
                </c:pt>
                <c:pt idx="6824">
                  <c:v>33.2982381182428</c:v>
                </c:pt>
                <c:pt idx="6825">
                  <c:v>33.232641474018799</c:v>
                </c:pt>
                <c:pt idx="6826">
                  <c:v>33.167158494552801</c:v>
                </c:pt>
                <c:pt idx="6827">
                  <c:v>33.101789014134098</c:v>
                </c:pt>
                <c:pt idx="6828">
                  <c:v>33.036532867241</c:v>
                </c:pt>
                <c:pt idx="6829">
                  <c:v>32.9713898885392</c:v>
                </c:pt>
                <c:pt idx="6830">
                  <c:v>32.906359912882799</c:v>
                </c:pt>
                <c:pt idx="6831">
                  <c:v>32.841442775312899</c:v>
                </c:pt>
                <c:pt idx="6832">
                  <c:v>32.776638311059202</c:v>
                </c:pt>
                <c:pt idx="6833">
                  <c:v>32.711946355537499</c:v>
                </c:pt>
                <c:pt idx="6834">
                  <c:v>32.647366744352198</c:v>
                </c:pt>
                <c:pt idx="6835">
                  <c:v>32.582899313294</c:v>
                </c:pt>
                <c:pt idx="6836">
                  <c:v>32.518543898340504</c:v>
                </c:pt>
                <c:pt idx="6837">
                  <c:v>32.4543003356575</c:v>
                </c:pt>
                <c:pt idx="6838">
                  <c:v>32.3901684615957</c:v>
                </c:pt>
                <c:pt idx="6839">
                  <c:v>32.326148112692898</c:v>
                </c:pt>
                <c:pt idx="6840">
                  <c:v>32.262239125674299</c:v>
                </c:pt>
                <c:pt idx="6841">
                  <c:v>32.198441337450397</c:v>
                </c:pt>
                <c:pt idx="6842">
                  <c:v>32.134754585117697</c:v>
                </c:pt>
                <c:pt idx="6843">
                  <c:v>32.071178705959902</c:v>
                </c:pt>
                <c:pt idx="6844">
                  <c:v>32.0077135374449</c:v>
                </c:pt>
                <c:pt idx="6845">
                  <c:v>31.9443589172269</c:v>
                </c:pt>
                <c:pt idx="6846">
                  <c:v>31.881114683146802</c:v>
                </c:pt>
                <c:pt idx="6847">
                  <c:v>31.817980673229101</c:v>
                </c:pt>
                <c:pt idx="6848">
                  <c:v>31.7549567256847</c:v>
                </c:pt>
                <c:pt idx="6849">
                  <c:v>31.6920426789091</c:v>
                </c:pt>
                <c:pt idx="6850">
                  <c:v>31.6292383714833</c:v>
                </c:pt>
                <c:pt idx="6851">
                  <c:v>31.566543642172999</c:v>
                </c:pt>
                <c:pt idx="6852">
                  <c:v>31.503958329927801</c:v>
                </c:pt>
                <c:pt idx="6853">
                  <c:v>31.441482273882801</c:v>
                </c:pt>
                <c:pt idx="6854">
                  <c:v>31.379115313356898</c:v>
                </c:pt>
                <c:pt idx="6855">
                  <c:v>31.3168572878538</c:v>
                </c:pt>
                <c:pt idx="6856">
                  <c:v>31.254708037060901</c:v>
                </c:pt>
                <c:pt idx="6857">
                  <c:v>31.1926674008497</c:v>
                </c:pt>
                <c:pt idx="6858">
                  <c:v>31.1307352192755</c:v>
                </c:pt>
                <c:pt idx="6859">
                  <c:v>31.0689113325768</c:v>
                </c:pt>
                <c:pt idx="6860">
                  <c:v>31.0071955811772</c:v>
                </c:pt>
                <c:pt idx="6861">
                  <c:v>30.945587805681601</c:v>
                </c:pt>
                <c:pt idx="6862">
                  <c:v>30.884087846879599</c:v>
                </c:pt>
                <c:pt idx="6863">
                  <c:v>30.8226955457441</c:v>
                </c:pt>
                <c:pt idx="6864">
                  <c:v>30.7614107434289</c:v>
                </c:pt>
                <c:pt idx="6865">
                  <c:v>30.700233281273601</c:v>
                </c:pt>
                <c:pt idx="6866">
                  <c:v>30.6391630007979</c:v>
                </c:pt>
                <c:pt idx="6867">
                  <c:v>30.578199743706001</c:v>
                </c:pt>
                <c:pt idx="6868">
                  <c:v>30.5173433518829</c:v>
                </c:pt>
                <c:pt idx="6869">
                  <c:v>30.456593667396699</c:v>
                </c:pt>
                <c:pt idx="6870">
                  <c:v>30.3959505324977</c:v>
                </c:pt>
                <c:pt idx="6871">
                  <c:v>30.335413789617999</c:v>
                </c:pt>
                <c:pt idx="6872">
                  <c:v>30.2749832813711</c:v>
                </c:pt>
                <c:pt idx="6873">
                  <c:v>30.214658850552802</c:v>
                </c:pt>
                <c:pt idx="6874">
                  <c:v>30.1544403401404</c:v>
                </c:pt>
                <c:pt idx="6875">
                  <c:v>30.094327593292402</c:v>
                </c:pt>
                <c:pt idx="6876">
                  <c:v>30.0343204533484</c:v>
                </c:pt>
                <c:pt idx="6877">
                  <c:v>29.974418763829</c:v>
                </c:pt>
                <c:pt idx="6878">
                  <c:v>29.914622368436799</c:v>
                </c:pt>
                <c:pt idx="6879">
                  <c:v>29.854931111054</c:v>
                </c:pt>
                <c:pt idx="6880">
                  <c:v>29.795344835744601</c:v>
                </c:pt>
                <c:pt idx="6881">
                  <c:v>29.735863386751699</c:v>
                </c:pt>
                <c:pt idx="6882">
                  <c:v>29.676486608500301</c:v>
                </c:pt>
                <c:pt idx="6883">
                  <c:v>29.617214345594999</c:v>
                </c:pt>
                <c:pt idx="6884">
                  <c:v>29.558046442820199</c:v>
                </c:pt>
                <c:pt idx="6885">
                  <c:v>29.498982745141099</c:v>
                </c:pt>
                <c:pt idx="6886">
                  <c:v>29.440023097702301</c:v>
                </c:pt>
                <c:pt idx="6887">
                  <c:v>29.381167345828</c:v>
                </c:pt>
                <c:pt idx="6888">
                  <c:v>29.322415335022399</c:v>
                </c:pt>
                <c:pt idx="6889">
                  <c:v>29.263766910968201</c:v>
                </c:pt>
                <c:pt idx="6890">
                  <c:v>29.205221919528501</c:v>
                </c:pt>
                <c:pt idx="6891">
                  <c:v>29.1467802067449</c:v>
                </c:pt>
                <c:pt idx="6892">
                  <c:v>29.088441618837699</c:v>
                </c:pt>
                <c:pt idx="6893">
                  <c:v>29.030206002207599</c:v>
                </c:pt>
                <c:pt idx="6894">
                  <c:v>28.972073203432</c:v>
                </c:pt>
                <c:pt idx="6895">
                  <c:v>28.914043069268299</c:v>
                </c:pt>
                <c:pt idx="6896">
                  <c:v>28.856115446651799</c:v>
                </c:pt>
                <c:pt idx="6897">
                  <c:v>28.798290182696</c:v>
                </c:pt>
                <c:pt idx="6898">
                  <c:v>28.7405671246926</c:v>
                </c:pt>
                <c:pt idx="6899">
                  <c:v>28.682946120111801</c:v>
                </c:pt>
                <c:pt idx="6900">
                  <c:v>28.6254270166014</c:v>
                </c:pt>
                <c:pt idx="6901">
                  <c:v>28.568009661986402</c:v>
                </c:pt>
                <c:pt idx="6902">
                  <c:v>28.510693904269999</c:v>
                </c:pt>
                <c:pt idx="6903">
                  <c:v>28.453479591632998</c:v>
                </c:pt>
                <c:pt idx="6904">
                  <c:v>28.3963665724329</c:v>
                </c:pt>
                <c:pt idx="6905">
                  <c:v>28.339354695204801</c:v>
                </c:pt>
                <c:pt idx="6906">
                  <c:v>28.282443808661199</c:v>
                </c:pt>
                <c:pt idx="6907">
                  <c:v>28.225633761690599</c:v>
                </c:pt>
                <c:pt idx="6908">
                  <c:v>28.168924403358901</c:v>
                </c:pt>
                <c:pt idx="6909">
                  <c:v>28.112315582908199</c:v>
                </c:pt>
                <c:pt idx="6910">
                  <c:v>28.055807149757701</c:v>
                </c:pt>
                <c:pt idx="6911">
                  <c:v>27.999398953502599</c:v>
                </c:pt>
                <c:pt idx="6912">
                  <c:v>27.943090843914</c:v>
                </c:pt>
                <c:pt idx="6913">
                  <c:v>27.886882670939599</c:v>
                </c:pt>
                <c:pt idx="6914">
                  <c:v>27.830774284702201</c:v>
                </c:pt>
                <c:pt idx="6915">
                  <c:v>27.774765535501999</c:v>
                </c:pt>
                <c:pt idx="6916">
                  <c:v>27.718856273812801</c:v>
                </c:pt>
                <c:pt idx="6917">
                  <c:v>27.6630463502858</c:v>
                </c:pt>
                <c:pt idx="6918">
                  <c:v>27.607335615745999</c:v>
                </c:pt>
                <c:pt idx="6919">
                  <c:v>27.5517239211947</c:v>
                </c:pt>
                <c:pt idx="6920">
                  <c:v>27.4962111178078</c:v>
                </c:pt>
                <c:pt idx="6921">
                  <c:v>27.440797056936201</c:v>
                </c:pt>
                <c:pt idx="6922">
                  <c:v>27.385481590105599</c:v>
                </c:pt>
                <c:pt idx="6923">
                  <c:v>27.330264569016801</c:v>
                </c:pt>
                <c:pt idx="6924">
                  <c:v>27.275145845544401</c:v>
                </c:pt>
                <c:pt idx="6925">
                  <c:v>27.2201252717385</c:v>
                </c:pt>
                <c:pt idx="6926">
                  <c:v>27.165202699822</c:v>
                </c:pt>
                <c:pt idx="6927">
                  <c:v>27.110377982193199</c:v>
                </c:pt>
                <c:pt idx="6928">
                  <c:v>27.0556509714234</c:v>
                </c:pt>
                <c:pt idx="6929">
                  <c:v>27.0010215202587</c:v>
                </c:pt>
                <c:pt idx="6930">
                  <c:v>26.946489481617899</c:v>
                </c:pt>
                <c:pt idx="6931">
                  <c:v>26.8920547085946</c:v>
                </c:pt>
                <c:pt idx="6932">
                  <c:v>26.837717054454799</c:v>
                </c:pt>
                <c:pt idx="6933">
                  <c:v>26.783476372637899</c:v>
                </c:pt>
                <c:pt idx="6934">
                  <c:v>26.7293325167572</c:v>
                </c:pt>
                <c:pt idx="6935">
                  <c:v>26.675285340597899</c:v>
                </c:pt>
                <c:pt idx="6936">
                  <c:v>26.621334698119199</c:v>
                </c:pt>
                <c:pt idx="6937">
                  <c:v>26.5674804434523</c:v>
                </c:pt>
                <c:pt idx="6938">
                  <c:v>26.513722430901399</c:v>
                </c:pt>
                <c:pt idx="6939">
                  <c:v>26.460060514943098</c:v>
                </c:pt>
                <c:pt idx="6940">
                  <c:v>26.406494550225901</c:v>
                </c:pt>
                <c:pt idx="6941">
                  <c:v>26.353024391571001</c:v>
                </c:pt>
                <c:pt idx="6942">
                  <c:v>26.299649893971299</c:v>
                </c:pt>
                <c:pt idx="6943">
                  <c:v>26.246370912592599</c:v>
                </c:pt>
                <c:pt idx="6944">
                  <c:v>26.193187302770902</c:v>
                </c:pt>
                <c:pt idx="6945">
                  <c:v>26.140098920014999</c:v>
                </c:pt>
                <c:pt idx="6946">
                  <c:v>26.0871056200046</c:v>
                </c:pt>
                <c:pt idx="6947">
                  <c:v>26.034207258591401</c:v>
                </c:pt>
                <c:pt idx="6948">
                  <c:v>25.981403691797901</c:v>
                </c:pt>
                <c:pt idx="6949">
                  <c:v>25.9286947758177</c:v>
                </c:pt>
                <c:pt idx="6950">
                  <c:v>25.876080367015199</c:v>
                </c:pt>
                <c:pt idx="6951">
                  <c:v>25.823560321926401</c:v>
                </c:pt>
                <c:pt idx="6952">
                  <c:v>25.771134497257201</c:v>
                </c:pt>
                <c:pt idx="6953">
                  <c:v>25.718802749884102</c:v>
                </c:pt>
                <c:pt idx="6954">
                  <c:v>25.666564936854201</c:v>
                </c:pt>
                <c:pt idx="6955">
                  <c:v>25.614420915385502</c:v>
                </c:pt>
                <c:pt idx="6956">
                  <c:v>25.562370542864802</c:v>
                </c:pt>
                <c:pt idx="6957">
                  <c:v>25.5104136768499</c:v>
                </c:pt>
                <c:pt idx="6958">
                  <c:v>25.458550175068702</c:v>
                </c:pt>
                <c:pt idx="6959">
                  <c:v>25.406779895417699</c:v>
                </c:pt>
                <c:pt idx="6960">
                  <c:v>25.355102695964099</c:v>
                </c:pt>
                <c:pt idx="6961">
                  <c:v>25.303518434943701</c:v>
                </c:pt>
                <c:pt idx="6962">
                  <c:v>25.2520269707626</c:v>
                </c:pt>
                <c:pt idx="6963">
                  <c:v>25.2006281619948</c:v>
                </c:pt>
                <c:pt idx="6964">
                  <c:v>25.149321867384799</c:v>
                </c:pt>
                <c:pt idx="6965">
                  <c:v>25.098107945845101</c:v>
                </c:pt>
                <c:pt idx="6966">
                  <c:v>25.046986256457199</c:v>
                </c:pt>
                <c:pt idx="6967">
                  <c:v>24.995956658471201</c:v>
                </c:pt>
                <c:pt idx="6968">
                  <c:v>24.945019011305401</c:v>
                </c:pt>
                <c:pt idx="6969">
                  <c:v>24.8941731745475</c:v>
                </c:pt>
                <c:pt idx="6970">
                  <c:v>24.843419007951798</c:v>
                </c:pt>
                <c:pt idx="6971">
                  <c:v>24.792756371443101</c:v>
                </c:pt>
                <c:pt idx="6972">
                  <c:v>24.742185125111401</c:v>
                </c:pt>
                <c:pt idx="6973">
                  <c:v>24.691705129216398</c:v>
                </c:pt>
                <c:pt idx="6974">
                  <c:v>24.6413162441855</c:v>
                </c:pt>
                <c:pt idx="6975">
                  <c:v>24.591018330612201</c:v>
                </c:pt>
                <c:pt idx="6976">
                  <c:v>24.540811249259001</c:v>
                </c:pt>
                <c:pt idx="6977">
                  <c:v>24.490694861054799</c:v>
                </c:pt>
                <c:pt idx="6978">
                  <c:v>24.440669027096199</c:v>
                </c:pt>
                <c:pt idx="6979">
                  <c:v>24.3907336086463</c:v>
                </c:pt>
                <c:pt idx="6980">
                  <c:v>24.340888467135301</c:v>
                </c:pt>
                <c:pt idx="6981">
                  <c:v>24.291133464160701</c:v>
                </c:pt>
                <c:pt idx="6982">
                  <c:v>24.241468461485201</c:v>
                </c:pt>
                <c:pt idx="6983">
                  <c:v>24.1918933210397</c:v>
                </c:pt>
                <c:pt idx="6984">
                  <c:v>24.142407904920699</c:v>
                </c:pt>
                <c:pt idx="6985">
                  <c:v>24.093012075390401</c:v>
                </c:pt>
                <c:pt idx="6986">
                  <c:v>24.043705694877499</c:v>
                </c:pt>
                <c:pt idx="6987">
                  <c:v>23.994488625977102</c:v>
                </c:pt>
                <c:pt idx="6988">
                  <c:v>23.9453607314496</c:v>
                </c:pt>
                <c:pt idx="6989">
                  <c:v>23.896321874221002</c:v>
                </c:pt>
                <c:pt idx="6990">
                  <c:v>23.8473719173831</c:v>
                </c:pt>
                <c:pt idx="6991">
                  <c:v>23.798510724193299</c:v>
                </c:pt>
                <c:pt idx="6992">
                  <c:v>23.749738158073601</c:v>
                </c:pt>
                <c:pt idx="6993">
                  <c:v>23.701054082612099</c:v>
                </c:pt>
                <c:pt idx="6994">
                  <c:v>23.652458361560701</c:v>
                </c:pt>
                <c:pt idx="6995">
                  <c:v>23.603950858837599</c:v>
                </c:pt>
                <c:pt idx="6996">
                  <c:v>23.555531438524401</c:v>
                </c:pt>
                <c:pt idx="6997">
                  <c:v>23.5071999648681</c:v>
                </c:pt>
                <c:pt idx="6998">
                  <c:v>23.458956302279599</c:v>
                </c:pt>
                <c:pt idx="6999">
                  <c:v>23.410800315335401</c:v>
                </c:pt>
                <c:pt idx="7000">
                  <c:v>23.362731868774201</c:v>
                </c:pt>
                <c:pt idx="7001">
                  <c:v>23.314750827500799</c:v>
                </c:pt>
                <c:pt idx="7002">
                  <c:v>23.266857056582399</c:v>
                </c:pt>
                <c:pt idx="7003">
                  <c:v>23.219050421250898</c:v>
                </c:pt>
                <c:pt idx="7004">
                  <c:v>23.171330786901599</c:v>
                </c:pt>
                <c:pt idx="7005">
                  <c:v>23.123698019093201</c:v>
                </c:pt>
                <c:pt idx="7006">
                  <c:v>23.076151983547899</c:v>
                </c:pt>
                <c:pt idx="7007">
                  <c:v>23.028692546151401</c:v>
                </c:pt>
                <c:pt idx="7008">
                  <c:v>22.981319572952199</c:v>
                </c:pt>
                <c:pt idx="7009">
                  <c:v>22.9340329301622</c:v>
                </c:pt>
                <c:pt idx="7010">
                  <c:v>22.886832484155502</c:v>
                </c:pt>
                <c:pt idx="7011">
                  <c:v>22.839718101469099</c:v>
                </c:pt>
                <c:pt idx="7012">
                  <c:v>22.792689648803901</c:v>
                </c:pt>
                <c:pt idx="7013">
                  <c:v>22.7457469930211</c:v>
                </c:pt>
                <c:pt idx="7014">
                  <c:v>22.698890001145902</c:v>
                </c:pt>
                <c:pt idx="7015">
                  <c:v>22.6521185403655</c:v>
                </c:pt>
                <c:pt idx="7016">
                  <c:v>22.605432478028298</c:v>
                </c:pt>
                <c:pt idx="7017">
                  <c:v>22.558831681645501</c:v>
                </c:pt>
                <c:pt idx="7018">
                  <c:v>22.5123160188894</c:v>
                </c:pt>
                <c:pt idx="7019">
                  <c:v>22.4658853575948</c:v>
                </c:pt>
                <c:pt idx="7020">
                  <c:v>22.4195395657575</c:v>
                </c:pt>
                <c:pt idx="7021">
                  <c:v>22.3732785115346</c:v>
                </c:pt>
                <c:pt idx="7022">
                  <c:v>22.327102063244801</c:v>
                </c:pt>
                <c:pt idx="7023">
                  <c:v>22.281010089368301</c:v>
                </c:pt>
                <c:pt idx="7024">
                  <c:v>22.2350024585452</c:v>
                </c:pt>
                <c:pt idx="7025">
                  <c:v>22.189079039577301</c:v>
                </c:pt>
                <c:pt idx="7026">
                  <c:v>22.143239701427301</c:v>
                </c:pt>
                <c:pt idx="7027">
                  <c:v>22.097484313217901</c:v>
                </c:pt>
                <c:pt idx="7028">
                  <c:v>22.0518127442331</c:v>
                </c:pt>
                <c:pt idx="7029">
                  <c:v>22.006224863916</c:v>
                </c:pt>
                <c:pt idx="7030">
                  <c:v>21.960720541871201</c:v>
                </c:pt>
                <c:pt idx="7031">
                  <c:v>21.915299647862401</c:v>
                </c:pt>
                <c:pt idx="7032">
                  <c:v>21.869962051814198</c:v>
                </c:pt>
                <c:pt idx="7033">
                  <c:v>21.824707623810301</c:v>
                </c:pt>
                <c:pt idx="7034">
                  <c:v>21.779536234094699</c:v>
                </c:pt>
                <c:pt idx="7035">
                  <c:v>21.734447753069801</c:v>
                </c:pt>
                <c:pt idx="7036">
                  <c:v>21.689442051298901</c:v>
                </c:pt>
                <c:pt idx="7037">
                  <c:v>21.644518999503699</c:v>
                </c:pt>
                <c:pt idx="7038">
                  <c:v>21.599678468565099</c:v>
                </c:pt>
                <c:pt idx="7039">
                  <c:v>21.554920329523402</c:v>
                </c:pt>
                <c:pt idx="7040">
                  <c:v>21.510244453577702</c:v>
                </c:pt>
                <c:pt idx="7041">
                  <c:v>21.465650712086099</c:v>
                </c:pt>
                <c:pt idx="7042">
                  <c:v>21.421138976564201</c:v>
                </c:pt>
                <c:pt idx="7043">
                  <c:v>21.376709118687799</c:v>
                </c:pt>
                <c:pt idx="7044">
                  <c:v>21.3323610102894</c:v>
                </c:pt>
                <c:pt idx="7045">
                  <c:v>21.288094523361199</c:v>
                </c:pt>
                <c:pt idx="7046">
                  <c:v>21.243909530053099</c:v>
                </c:pt>
                <c:pt idx="7047">
                  <c:v>21.199805902671802</c:v>
                </c:pt>
                <c:pt idx="7048">
                  <c:v>21.155783513684099</c:v>
                </c:pt>
                <c:pt idx="7049">
                  <c:v>21.111842235712299</c:v>
                </c:pt>
                <c:pt idx="7050">
                  <c:v>21.067981941537401</c:v>
                </c:pt>
                <c:pt idx="7051">
                  <c:v>21.0242025040979</c:v>
                </c:pt>
                <c:pt idx="7052">
                  <c:v>20.980503796489401</c:v>
                </c:pt>
                <c:pt idx="7053">
                  <c:v>20.936885691964701</c:v>
                </c:pt>
                <c:pt idx="7054">
                  <c:v>20.8933480639339</c:v>
                </c:pt>
                <c:pt idx="7055">
                  <c:v>20.849890785963598</c:v>
                </c:pt>
                <c:pt idx="7056">
                  <c:v>20.8065137317775</c:v>
                </c:pt>
                <c:pt idx="7057">
                  <c:v>20.763216775256101</c:v>
                </c:pt>
                <c:pt idx="7058">
                  <c:v>20.7199997904358</c:v>
                </c:pt>
                <c:pt idx="7059">
                  <c:v>20.676862651510799</c:v>
                </c:pt>
                <c:pt idx="7060">
                  <c:v>20.633805232829999</c:v>
                </c:pt>
                <c:pt idx="7061">
                  <c:v>20.5908274088989</c:v>
                </c:pt>
                <c:pt idx="7062">
                  <c:v>20.547929054379999</c:v>
                </c:pt>
                <c:pt idx="7063">
                  <c:v>20.5051100440906</c:v>
                </c:pt>
                <c:pt idx="7064">
                  <c:v>20.462370253004</c:v>
                </c:pt>
                <c:pt idx="7065">
                  <c:v>20.419709556249401</c:v>
                </c:pt>
                <c:pt idx="7066">
                  <c:v>20.377127829111402</c:v>
                </c:pt>
                <c:pt idx="7067">
                  <c:v>20.3346249470301</c:v>
                </c:pt>
                <c:pt idx="7068">
                  <c:v>20.292200785600102</c:v>
                </c:pt>
                <c:pt idx="7069">
                  <c:v>20.2498552205723</c:v>
                </c:pt>
                <c:pt idx="7070">
                  <c:v>20.207588127852102</c:v>
                </c:pt>
                <c:pt idx="7071">
                  <c:v>20.165399383499</c:v>
                </c:pt>
                <c:pt idx="7072">
                  <c:v>20.123288863728099</c:v>
                </c:pt>
                <c:pt idx="7073">
                  <c:v>20.081256444908998</c:v>
                </c:pt>
                <c:pt idx="7074">
                  <c:v>20.039302003566</c:v>
                </c:pt>
                <c:pt idx="7075">
                  <c:v>19.997425416376501</c:v>
                </c:pt>
                <c:pt idx="7076">
                  <c:v>19.955626560173801</c:v>
                </c:pt>
                <c:pt idx="7077">
                  <c:v>19.913905311943701</c:v>
                </c:pt>
                <c:pt idx="7078">
                  <c:v>19.872261548827201</c:v>
                </c:pt>
                <c:pt idx="7079">
                  <c:v>19.8306951481186</c:v>
                </c:pt>
                <c:pt idx="7080">
                  <c:v>19.789205987265898</c:v>
                </c:pt>
                <c:pt idx="7081">
                  <c:v>19.747793943870601</c:v>
                </c:pt>
                <c:pt idx="7082">
                  <c:v>19.706458895687401</c:v>
                </c:pt>
                <c:pt idx="7083">
                  <c:v>19.665200720625201</c:v>
                </c:pt>
                <c:pt idx="7084">
                  <c:v>19.624019296745001</c:v>
                </c:pt>
                <c:pt idx="7085">
                  <c:v>19.582914502261598</c:v>
                </c:pt>
                <c:pt idx="7086">
                  <c:v>19.541886215542199</c:v>
                </c:pt>
                <c:pt idx="7087">
                  <c:v>19.500934315107301</c:v>
                </c:pt>
                <c:pt idx="7088">
                  <c:v>19.4600586796297</c:v>
                </c:pt>
                <c:pt idx="7089">
                  <c:v>19.4192591879346</c:v>
                </c:pt>
                <c:pt idx="7090">
                  <c:v>19.3785357189998</c:v>
                </c:pt>
                <c:pt idx="7091">
                  <c:v>19.3378881519556</c:v>
                </c:pt>
                <c:pt idx="7092">
                  <c:v>19.2973163660842</c:v>
                </c:pt>
                <c:pt idx="7093">
                  <c:v>19.2568202408197</c:v>
                </c:pt>
                <c:pt idx="7094">
                  <c:v>19.2163996557478</c:v>
                </c:pt>
                <c:pt idx="7095">
                  <c:v>19.176054490607498</c:v>
                </c:pt>
                <c:pt idx="7096">
                  <c:v>19.135784625286998</c:v>
                </c:pt>
                <c:pt idx="7097">
                  <c:v>19.095589939828098</c:v>
                </c:pt>
                <c:pt idx="7098">
                  <c:v>19.0554703144232</c:v>
                </c:pt>
                <c:pt idx="7099">
                  <c:v>19.015425629415301</c:v>
                </c:pt>
                <c:pt idx="7100">
                  <c:v>18.9754557652996</c:v>
                </c:pt>
                <c:pt idx="7101">
                  <c:v>18.935560602721601</c:v>
                </c:pt>
                <c:pt idx="7102">
                  <c:v>18.895740022477899</c:v>
                </c:pt>
                <c:pt idx="7103">
                  <c:v>18.855993905516002</c:v>
                </c:pt>
                <c:pt idx="7104">
                  <c:v>18.816322132933401</c:v>
                </c:pt>
                <c:pt idx="7105">
                  <c:v>18.776724585978499</c:v>
                </c:pt>
                <c:pt idx="7106">
                  <c:v>18.737201146050101</c:v>
                </c:pt>
                <c:pt idx="7107">
                  <c:v>18.697751694697299</c:v>
                </c:pt>
                <c:pt idx="7108">
                  <c:v>18.658376113619099</c:v>
                </c:pt>
                <c:pt idx="7109">
                  <c:v>18.619074284663899</c:v>
                </c:pt>
                <c:pt idx="7110">
                  <c:v>18.579846089830902</c:v>
                </c:pt>
                <c:pt idx="7111">
                  <c:v>18.5406914112687</c:v>
                </c:pt>
                <c:pt idx="7112">
                  <c:v>18.501610131275701</c:v>
                </c:pt>
                <c:pt idx="7113">
                  <c:v>18.462602132298102</c:v>
                </c:pt>
                <c:pt idx="7114">
                  <c:v>18.423667296934202</c:v>
                </c:pt>
                <c:pt idx="7115">
                  <c:v>18.384805507929102</c:v>
                </c:pt>
                <c:pt idx="7116">
                  <c:v>18.3460166481788</c:v>
                </c:pt>
                <c:pt idx="7117">
                  <c:v>18.3073006007264</c:v>
                </c:pt>
                <c:pt idx="7118">
                  <c:v>18.268657248764999</c:v>
                </c:pt>
                <c:pt idx="7119">
                  <c:v>18.230086475636501</c:v>
                </c:pt>
                <c:pt idx="7120">
                  <c:v>18.191588164830598</c:v>
                </c:pt>
                <c:pt idx="7121">
                  <c:v>18.153162199986099</c:v>
                </c:pt>
                <c:pt idx="7122">
                  <c:v>18.114808464889901</c:v>
                </c:pt>
                <c:pt idx="7123">
                  <c:v>18.076526843476199</c:v>
                </c:pt>
                <c:pt idx="7124">
                  <c:v>18.038317219829199</c:v>
                </c:pt>
                <c:pt idx="7125">
                  <c:v>18.0001794781789</c:v>
                </c:pt>
                <c:pt idx="7126">
                  <c:v>17.962113502904501</c:v>
                </c:pt>
                <c:pt idx="7127">
                  <c:v>17.9241191785325</c:v>
                </c:pt>
                <c:pt idx="7128">
                  <c:v>17.886196389736401</c:v>
                </c:pt>
                <c:pt idx="7129">
                  <c:v>17.8483450213384</c:v>
                </c:pt>
                <c:pt idx="7130">
                  <c:v>17.810564958305999</c:v>
                </c:pt>
                <c:pt idx="7131">
                  <c:v>17.772856085755901</c:v>
                </c:pt>
                <c:pt idx="7132">
                  <c:v>17.735218288950598</c:v>
                </c:pt>
                <c:pt idx="7133">
                  <c:v>17.697651453300299</c:v>
                </c:pt>
                <c:pt idx="7134">
                  <c:v>17.6601554643604</c:v>
                </c:pt>
                <c:pt idx="7135">
                  <c:v>17.6227302078352</c:v>
                </c:pt>
                <c:pt idx="7136">
                  <c:v>17.585375569574001</c:v>
                </c:pt>
                <c:pt idx="7137">
                  <c:v>17.548091435572701</c:v>
                </c:pt>
                <c:pt idx="7138">
                  <c:v>17.5108776919738</c:v>
                </c:pt>
                <c:pt idx="7139">
                  <c:v>17.473734225065801</c:v>
                </c:pt>
                <c:pt idx="7140">
                  <c:v>17.436660921283298</c:v>
                </c:pt>
                <c:pt idx="7141">
                  <c:v>17.399657667206601</c:v>
                </c:pt>
                <c:pt idx="7142">
                  <c:v>17.3627243495622</c:v>
                </c:pt>
                <c:pt idx="7143">
                  <c:v>17.325860855221499</c:v>
                </c:pt>
                <c:pt idx="7144">
                  <c:v>17.2890670712017</c:v>
                </c:pt>
                <c:pt idx="7145">
                  <c:v>17.252342884666</c:v>
                </c:pt>
                <c:pt idx="7146">
                  <c:v>17.215688182922101</c:v>
                </c:pt>
                <c:pt idx="7147">
                  <c:v>17.179102853423501</c:v>
                </c:pt>
                <c:pt idx="7148">
                  <c:v>17.142586783767602</c:v>
                </c:pt>
                <c:pt idx="7149">
                  <c:v>17.1061398616975</c:v>
                </c:pt>
                <c:pt idx="7150">
                  <c:v>17.069761975101699</c:v>
                </c:pt>
                <c:pt idx="7151">
                  <c:v>17.033453012011901</c:v>
                </c:pt>
                <c:pt idx="7152">
                  <c:v>16.997212860605501</c:v>
                </c:pt>
                <c:pt idx="7153">
                  <c:v>16.961041409202998</c:v>
                </c:pt>
                <c:pt idx="7154">
                  <c:v>16.9249385462705</c:v>
                </c:pt>
                <c:pt idx="7155">
                  <c:v>16.8889041604175</c:v>
                </c:pt>
                <c:pt idx="7156">
                  <c:v>16.8529381403978</c:v>
                </c:pt>
                <c:pt idx="7157">
                  <c:v>16.817040375108601</c:v>
                </c:pt>
                <c:pt idx="7158">
                  <c:v>16.781210753591399</c:v>
                </c:pt>
                <c:pt idx="7159">
                  <c:v>16.745449165030902</c:v>
                </c:pt>
                <c:pt idx="7160">
                  <c:v>16.709755498755801</c:v>
                </c:pt>
                <c:pt idx="7161">
                  <c:v>16.674129644237102</c:v>
                </c:pt>
                <c:pt idx="7162">
                  <c:v>16.638571491090701</c:v>
                </c:pt>
                <c:pt idx="7163">
                  <c:v>16.603080929074299</c:v>
                </c:pt>
                <c:pt idx="7164">
                  <c:v>16.5676578480888</c:v>
                </c:pt>
                <c:pt idx="7165">
                  <c:v>16.5323021381788</c:v>
                </c:pt>
                <c:pt idx="7166">
                  <c:v>16.497013689530601</c:v>
                </c:pt>
                <c:pt idx="7167">
                  <c:v>16.461792392473601</c:v>
                </c:pt>
                <c:pt idx="7168">
                  <c:v>16.426638137479699</c:v>
                </c:pt>
                <c:pt idx="7169">
                  <c:v>16.3915508151632</c:v>
                </c:pt>
                <c:pt idx="7170">
                  <c:v>16.356530316280399</c:v>
                </c:pt>
                <c:pt idx="7171">
                  <c:v>16.321576531730098</c:v>
                </c:pt>
                <c:pt idx="7172">
                  <c:v>16.2866893525526</c:v>
                </c:pt>
                <c:pt idx="7173">
                  <c:v>16.2518686699303</c:v>
                </c:pt>
                <c:pt idx="7174">
                  <c:v>16.217114375187901</c:v>
                </c:pt>
                <c:pt idx="7175">
                  <c:v>16.182426359790899</c:v>
                </c:pt>
                <c:pt idx="7176">
                  <c:v>16.147804515346198</c:v>
                </c:pt>
                <c:pt idx="7177">
                  <c:v>16.1132487336032</c:v>
                </c:pt>
                <c:pt idx="7178">
                  <c:v>16.078758906451402</c:v>
                </c:pt>
                <c:pt idx="7179">
                  <c:v>16.044334925922001</c:v>
                </c:pt>
                <c:pt idx="7180">
                  <c:v>16.009976684186999</c:v>
                </c:pt>
                <c:pt idx="7181">
                  <c:v>15.975684073559201</c:v>
                </c:pt>
                <c:pt idx="7182">
                  <c:v>15.941456986492399</c:v>
                </c:pt>
                <c:pt idx="7183">
                  <c:v>15.907295315580599</c:v>
                </c:pt>
                <c:pt idx="7184">
                  <c:v>15.873198953558701</c:v>
                </c:pt>
                <c:pt idx="7185">
                  <c:v>15.8391677933023</c:v>
                </c:pt>
                <c:pt idx="7186">
                  <c:v>15.8052017278262</c:v>
                </c:pt>
                <c:pt idx="7187">
                  <c:v>15.7713006502863</c:v>
                </c:pt>
                <c:pt idx="7188">
                  <c:v>15.7374644539778</c:v>
                </c:pt>
                <c:pt idx="7189">
                  <c:v>15.703693032336201</c:v>
                </c:pt>
                <c:pt idx="7190">
                  <c:v>15.6699862789369</c:v>
                </c:pt>
                <c:pt idx="7191">
                  <c:v>15.6363440874945</c:v>
                </c:pt>
                <c:pt idx="7192">
                  <c:v>15.602766351863099</c:v>
                </c:pt>
                <c:pt idx="7193">
                  <c:v>15.5692529660367</c:v>
                </c:pt>
                <c:pt idx="7194">
                  <c:v>15.5358038241479</c:v>
                </c:pt>
                <c:pt idx="7195">
                  <c:v>15.502418820468799</c:v>
                </c:pt>
                <c:pt idx="7196">
                  <c:v>15.4690978494106</c:v>
                </c:pt>
                <c:pt idx="7197">
                  <c:v>15.435840805523201</c:v>
                </c:pt>
                <c:pt idx="7198">
                  <c:v>15.4026475834953</c:v>
                </c:pt>
                <c:pt idx="7199">
                  <c:v>15.369518078154</c:v>
                </c:pt>
                <c:pt idx="7200">
                  <c:v>15.336452184465299</c:v>
                </c:pt>
                <c:pt idx="7201">
                  <c:v>15.3034497975337</c:v>
                </c:pt>
                <c:pt idx="7202">
                  <c:v>15.2705108126013</c:v>
                </c:pt>
                <c:pt idx="7203">
                  <c:v>15.237635125048801</c:v>
                </c:pt>
                <c:pt idx="7204">
                  <c:v>15.204822630395199</c:v>
                </c:pt>
                <c:pt idx="7205">
                  <c:v>15.172073224296501</c:v>
                </c:pt>
                <c:pt idx="7206">
                  <c:v>15.1393868025473</c:v>
                </c:pt>
                <c:pt idx="7207">
                  <c:v>15.1067632610796</c:v>
                </c:pt>
                <c:pt idx="7208">
                  <c:v>15.0742024959626</c:v>
                </c:pt>
                <c:pt idx="7209">
                  <c:v>15.041704403403401</c:v>
                </c:pt>
                <c:pt idx="7210">
                  <c:v>15.0092688797462</c:v>
                </c:pt>
                <c:pt idx="7211">
                  <c:v>14.9768958214724</c:v>
                </c:pt>
                <c:pt idx="7212">
                  <c:v>14.9445851252</c:v>
                </c:pt>
                <c:pt idx="7213">
                  <c:v>14.9123366876843</c:v>
                </c:pt>
                <c:pt idx="7214">
                  <c:v>14.8801504058176</c:v>
                </c:pt>
                <c:pt idx="7215">
                  <c:v>14.8480261766287</c:v>
                </c:pt>
                <c:pt idx="7216">
                  <c:v>14.815963897282201</c:v>
                </c:pt>
                <c:pt idx="7217">
                  <c:v>14.783963465079999</c:v>
                </c:pt>
                <c:pt idx="7218">
                  <c:v>14.7520247774601</c:v>
                </c:pt>
                <c:pt idx="7219">
                  <c:v>14.720147731996899</c:v>
                </c:pt>
                <c:pt idx="7220">
                  <c:v>14.688332226400201</c:v>
                </c:pt>
                <c:pt idx="7221">
                  <c:v>14.656578158515799</c:v>
                </c:pt>
                <c:pt idx="7222">
                  <c:v>14.624885426326101</c:v>
                </c:pt>
                <c:pt idx="7223">
                  <c:v>14.593253927948</c:v>
                </c:pt>
                <c:pt idx="7224">
                  <c:v>14.561683561635499</c:v>
                </c:pt>
                <c:pt idx="7225">
                  <c:v>14.530174225776101</c:v>
                </c:pt>
                <c:pt idx="7226">
                  <c:v>14.4987258188944</c:v>
                </c:pt>
                <c:pt idx="7227">
                  <c:v>14.467338239648999</c:v>
                </c:pt>
                <c:pt idx="7228">
                  <c:v>14.4360113868341</c:v>
                </c:pt>
                <c:pt idx="7229">
                  <c:v>14.404745159378701</c:v>
                </c:pt>
                <c:pt idx="7230">
                  <c:v>14.373539456346499</c:v>
                </c:pt>
                <c:pt idx="7231">
                  <c:v>14.342394176936301</c:v>
                </c:pt>
                <c:pt idx="7232">
                  <c:v>14.3113092204813</c:v>
                </c:pt>
                <c:pt idx="7233">
                  <c:v>14.2802844864484</c:v>
                </c:pt>
                <c:pt idx="7234">
                  <c:v>14.249319874439999</c:v>
                </c:pt>
                <c:pt idx="7235">
                  <c:v>14.2184152841917</c:v>
                </c:pt>
                <c:pt idx="7236">
                  <c:v>14.187570615574399</c:v>
                </c:pt>
                <c:pt idx="7237">
                  <c:v>14.1567857685917</c:v>
                </c:pt>
                <c:pt idx="7238">
                  <c:v>14.1260606433815</c:v>
                </c:pt>
                <c:pt idx="7239">
                  <c:v>14.095395140215601</c:v>
                </c:pt>
                <c:pt idx="7240">
                  <c:v>14.0647891594997</c:v>
                </c:pt>
                <c:pt idx="7241">
                  <c:v>14.034242601771901</c:v>
                </c:pt>
                <c:pt idx="7242">
                  <c:v>14.0037553677047</c:v>
                </c:pt>
                <c:pt idx="7243">
                  <c:v>13.973327358103001</c:v>
                </c:pt>
                <c:pt idx="7244">
                  <c:v>13.9429584739056</c:v>
                </c:pt>
                <c:pt idx="7245">
                  <c:v>13.9126486161841</c:v>
                </c:pt>
                <c:pt idx="7246">
                  <c:v>13.882397686142401</c:v>
                </c:pt>
                <c:pt idx="7247">
                  <c:v>13.852205585117201</c:v>
                </c:pt>
                <c:pt idx="7248">
                  <c:v>13.822072214579</c:v>
                </c:pt>
                <c:pt idx="7249">
                  <c:v>13.791997476129399</c:v>
                </c:pt>
                <c:pt idx="7250">
                  <c:v>13.7619812715031</c:v>
                </c:pt>
                <c:pt idx="7251">
                  <c:v>13.732023502566401</c:v>
                </c:pt>
                <c:pt idx="7252">
                  <c:v>13.7021240713186</c:v>
                </c:pt>
                <c:pt idx="7253">
                  <c:v>13.6722828798904</c:v>
                </c:pt>
                <c:pt idx="7254">
                  <c:v>13.6424998305451</c:v>
                </c:pt>
                <c:pt idx="7255">
                  <c:v>13.6127748256767</c:v>
                </c:pt>
                <c:pt idx="7256">
                  <c:v>13.583107767811599</c:v>
                </c:pt>
                <c:pt idx="7257">
                  <c:v>13.553498559607799</c:v>
                </c:pt>
                <c:pt idx="7258">
                  <c:v>13.523947103853899</c:v>
                </c:pt>
                <c:pt idx="7259">
                  <c:v>13.4944533034706</c:v>
                </c:pt>
                <c:pt idx="7260">
                  <c:v>13.4650170615097</c:v>
                </c:pt>
                <c:pt idx="7261">
                  <c:v>13.4356382811534</c:v>
                </c:pt>
                <c:pt idx="7262">
                  <c:v>13.406316865715301</c:v>
                </c:pt>
                <c:pt idx="7263">
                  <c:v>13.377052718640201</c:v>
                </c:pt>
                <c:pt idx="7264">
                  <c:v>13.347845743502599</c:v>
                </c:pt>
                <c:pt idx="7265">
                  <c:v>13.318695844008399</c:v>
                </c:pt>
                <c:pt idx="7266">
                  <c:v>13.289602923993099</c:v>
                </c:pt>
                <c:pt idx="7267">
                  <c:v>13.2605668874236</c:v>
                </c:pt>
                <c:pt idx="7268">
                  <c:v>13.231587638396199</c:v>
                </c:pt>
                <c:pt idx="7269">
                  <c:v>13.202665081137299</c:v>
                </c:pt>
                <c:pt idx="7270">
                  <c:v>13.173799120003901</c:v>
                </c:pt>
                <c:pt idx="7271">
                  <c:v>13.1449896594817</c:v>
                </c:pt>
                <c:pt idx="7272">
                  <c:v>13.1162366041873</c:v>
                </c:pt>
                <c:pt idx="7273">
                  <c:v>13.0875398588661</c:v>
                </c:pt>
                <c:pt idx="7274">
                  <c:v>13.058899328393601</c:v>
                </c:pt>
                <c:pt idx="7275">
                  <c:v>13.030314917773699</c:v>
                </c:pt>
                <c:pt idx="7276">
                  <c:v>13.0017865321405</c:v>
                </c:pt>
                <c:pt idx="7277">
                  <c:v>12.9733140767565</c:v>
                </c:pt>
                <c:pt idx="7278">
                  <c:v>12.944897457013701</c:v>
                </c:pt>
                <c:pt idx="7279">
                  <c:v>12.916536578432501</c:v>
                </c:pt>
                <c:pt idx="7280">
                  <c:v>12.888231346663</c:v>
                </c:pt>
                <c:pt idx="7281">
                  <c:v>12.8599816674826</c:v>
                </c:pt>
                <c:pt idx="7282">
                  <c:v>12.831787446797801</c:v>
                </c:pt>
                <c:pt idx="7283">
                  <c:v>12.803648590643499</c:v>
                </c:pt>
                <c:pt idx="7284">
                  <c:v>12.7755650051836</c:v>
                </c:pt>
                <c:pt idx="7285">
                  <c:v>12.747536596708599</c:v>
                </c:pt>
                <c:pt idx="7286">
                  <c:v>12.719563271637799</c:v>
                </c:pt>
                <c:pt idx="7287">
                  <c:v>12.691644936519401</c:v>
                </c:pt>
                <c:pt idx="7288">
                  <c:v>12.6637814980273</c:v>
                </c:pt>
                <c:pt idx="7289">
                  <c:v>12.6359728629649</c:v>
                </c:pt>
                <c:pt idx="7290">
                  <c:v>12.608218938262</c:v>
                </c:pt>
                <c:pt idx="7291">
                  <c:v>12.5805196309766</c:v>
                </c:pt>
                <c:pt idx="7292">
                  <c:v>12.552874848292999</c:v>
                </c:pt>
                <c:pt idx="7293">
                  <c:v>12.5252844975246</c:v>
                </c:pt>
                <c:pt idx="7294">
                  <c:v>12.497748486109399</c:v>
                </c:pt>
                <c:pt idx="7295">
                  <c:v>12.4702667216142</c:v>
                </c:pt>
                <c:pt idx="7296">
                  <c:v>12.4428391117314</c:v>
                </c:pt>
                <c:pt idx="7297">
                  <c:v>12.415465564281</c:v>
                </c:pt>
                <c:pt idx="7298">
                  <c:v>12.388145987209599</c:v>
                </c:pt>
                <c:pt idx="7299">
                  <c:v>12.3608802885896</c:v>
                </c:pt>
                <c:pt idx="7300">
                  <c:v>12.3336683766198</c:v>
                </c:pt>
                <c:pt idx="7301">
                  <c:v>12.306510159625599</c:v>
                </c:pt>
                <c:pt idx="7302">
                  <c:v>12.279405546058699</c:v>
                </c:pt>
                <c:pt idx="7303">
                  <c:v>12.2523544444966</c:v>
                </c:pt>
                <c:pt idx="7304">
                  <c:v>12.2253567636418</c:v>
                </c:pt>
                <c:pt idx="7305">
                  <c:v>12.1984124123236</c:v>
                </c:pt>
                <c:pt idx="7306">
                  <c:v>12.171521299497099</c:v>
                </c:pt>
                <c:pt idx="7307">
                  <c:v>12.1446833342417</c:v>
                </c:pt>
                <c:pt idx="7308">
                  <c:v>12.1178984257638</c:v>
                </c:pt>
                <c:pt idx="7309">
                  <c:v>12.0911664833933</c:v>
                </c:pt>
                <c:pt idx="7310">
                  <c:v>12.0644874165865</c:v>
                </c:pt>
                <c:pt idx="7311">
                  <c:v>12.037861134924499</c:v>
                </c:pt>
                <c:pt idx="7312">
                  <c:v>12.0112875481126</c:v>
                </c:pt>
                <c:pt idx="7313">
                  <c:v>11.9847665659825</c:v>
                </c:pt>
                <c:pt idx="7314">
                  <c:v>11.9582980984889</c:v>
                </c:pt>
                <c:pt idx="7315">
                  <c:v>11.931882055711499</c:v>
                </c:pt>
                <c:pt idx="7316">
                  <c:v>11.905518347855001</c:v>
                </c:pt>
                <c:pt idx="7317">
                  <c:v>11.879206885247999</c:v>
                </c:pt>
                <c:pt idx="7318">
                  <c:v>11.852947578343199</c:v>
                </c:pt>
                <c:pt idx="7319">
                  <c:v>11.8267403377178</c:v>
                </c:pt>
                <c:pt idx="7320">
                  <c:v>11.8005850740723</c:v>
                </c:pt>
                <c:pt idx="7321">
                  <c:v>11.774481698232</c:v>
                </c:pt>
                <c:pt idx="7322">
                  <c:v>11.7484301211451</c:v>
                </c:pt>
                <c:pt idx="7323">
                  <c:v>11.7224302538831</c:v>
                </c:pt>
                <c:pt idx="7324">
                  <c:v>11.696482007642601</c:v>
                </c:pt>
                <c:pt idx="7325">
                  <c:v>11.6705852937415</c:v>
                </c:pt>
                <c:pt idx="7326">
                  <c:v>11.644740023622701</c:v>
                </c:pt>
                <c:pt idx="7327">
                  <c:v>11.6189461088514</c:v>
                </c:pt>
                <c:pt idx="7328">
                  <c:v>11.593203461115699</c:v>
                </c:pt>
                <c:pt idx="7329">
                  <c:v>11.5675119922267</c:v>
                </c:pt>
                <c:pt idx="7330">
                  <c:v>11.5418716141185</c:v>
                </c:pt>
                <c:pt idx="7331">
                  <c:v>11.516282238848101</c:v>
                </c:pt>
                <c:pt idx="7332">
                  <c:v>11.4907437785941</c:v>
                </c:pt>
                <c:pt idx="7333">
                  <c:v>11.4652561456585</c:v>
                </c:pt>
                <c:pt idx="7334">
                  <c:v>11.439819252465</c:v>
                </c:pt>
                <c:pt idx="7335">
                  <c:v>11.41443301156</c:v>
                </c:pt>
                <c:pt idx="7336">
                  <c:v>11.389097335611201</c:v>
                </c:pt>
                <c:pt idx="7337">
                  <c:v>11.363812137408701</c:v>
                </c:pt>
                <c:pt idx="7338">
                  <c:v>11.338577329864901</c:v>
                </c:pt>
                <c:pt idx="7339">
                  <c:v>11.3133928260131</c:v>
                </c:pt>
                <c:pt idx="7340">
                  <c:v>11.2882585390086</c:v>
                </c:pt>
                <c:pt idx="7341">
                  <c:v>11.263174382128399</c:v>
                </c:pt>
                <c:pt idx="7342">
                  <c:v>11.238140268769699</c:v>
                </c:pt>
                <c:pt idx="7343">
                  <c:v>11.213156112452801</c:v>
                </c:pt>
                <c:pt idx="7344">
                  <c:v>11.188221826817699</c:v>
                </c:pt>
                <c:pt idx="7345">
                  <c:v>11.163337325626101</c:v>
                </c:pt>
                <c:pt idx="7346">
                  <c:v>11.138502522759399</c:v>
                </c:pt>
                <c:pt idx="7347">
                  <c:v>11.113717332222</c:v>
                </c:pt>
                <c:pt idx="7348">
                  <c:v>11.088981668137199</c:v>
                </c:pt>
                <c:pt idx="7349">
                  <c:v>11.0642954447487</c:v>
                </c:pt>
                <c:pt idx="7350">
                  <c:v>11.0396585764219</c:v>
                </c:pt>
                <c:pt idx="7351">
                  <c:v>11.0150709776415</c:v>
                </c:pt>
                <c:pt idx="7352">
                  <c:v>10.990532563012399</c:v>
                </c:pt>
                <c:pt idx="7353">
                  <c:v>10.966043247260499</c:v>
                </c:pt>
                <c:pt idx="7354">
                  <c:v>10.9416029452308</c:v>
                </c:pt>
                <c:pt idx="7355">
                  <c:v>10.9172115718877</c:v>
                </c:pt>
                <c:pt idx="7356">
                  <c:v>10.8928690423171</c:v>
                </c:pt>
                <c:pt idx="7357">
                  <c:v>10.8685752717219</c:v>
                </c:pt>
                <c:pt idx="7358">
                  <c:v>10.8443301754271</c:v>
                </c:pt>
                <c:pt idx="7359">
                  <c:v>10.8201336688754</c:v>
                </c:pt>
                <c:pt idx="7360">
                  <c:v>10.7959856676292</c:v>
                </c:pt>
                <c:pt idx="7361">
                  <c:v>10.771886087370101</c:v>
                </c:pt>
                <c:pt idx="7362">
                  <c:v>10.747834843898501</c:v>
                </c:pt>
                <c:pt idx="7363">
                  <c:v>10.723831853134101</c:v>
                </c:pt>
                <c:pt idx="7364">
                  <c:v>10.6998770311153</c:v>
                </c:pt>
                <c:pt idx="7365">
                  <c:v>10.6759702939984</c:v>
                </c:pt>
                <c:pt idx="7366">
                  <c:v>10.652111558059</c:v>
                </c:pt>
                <c:pt idx="7367">
                  <c:v>10.6283007396915</c:v>
                </c:pt>
                <c:pt idx="7368">
                  <c:v>10.6045377554073</c:v>
                </c:pt>
                <c:pt idx="7369">
                  <c:v>10.5808225218373</c:v>
                </c:pt>
                <c:pt idx="7370">
                  <c:v>10.557154955729199</c:v>
                </c:pt>
                <c:pt idx="7371">
                  <c:v>10.533534973950699</c:v>
                </c:pt>
                <c:pt idx="7372">
                  <c:v>10.509962493484499</c:v>
                </c:pt>
                <c:pt idx="7373">
                  <c:v>10.486437431433901</c:v>
                </c:pt>
                <c:pt idx="7374">
                  <c:v>10.462959705017299</c:v>
                </c:pt>
                <c:pt idx="7375">
                  <c:v>10.4395292315725</c:v>
                </c:pt>
                <c:pt idx="7376">
                  <c:v>10.416145928553901</c:v>
                </c:pt>
                <c:pt idx="7377">
                  <c:v>10.392809713533</c:v>
                </c:pt>
                <c:pt idx="7378">
                  <c:v>10.3695205041984</c:v>
                </c:pt>
                <c:pt idx="7379">
                  <c:v>10.3462782183563</c:v>
                </c:pt>
                <c:pt idx="7380">
                  <c:v>10.323082773929199</c:v>
                </c:pt>
                <c:pt idx="7381">
                  <c:v>10.299934088957</c:v>
                </c:pt>
                <c:pt idx="7382">
                  <c:v>10.2768320815963</c:v>
                </c:pt>
                <c:pt idx="7383">
                  <c:v>10.2537766701185</c:v>
                </c:pt>
                <c:pt idx="7384">
                  <c:v>10.2307677729143</c:v>
                </c:pt>
                <c:pt idx="7385">
                  <c:v>10.2078053084886</c:v>
                </c:pt>
                <c:pt idx="7386">
                  <c:v>10.184889195463301</c:v>
                </c:pt>
                <c:pt idx="7387">
                  <c:v>10.162019352576699</c:v>
                </c:pt>
                <c:pt idx="7388">
                  <c:v>10.139195698681799</c:v>
                </c:pt>
                <c:pt idx="7389">
                  <c:v>10.1164181527491</c:v>
                </c:pt>
                <c:pt idx="7390">
                  <c:v>10.0936866338638</c:v>
                </c:pt>
                <c:pt idx="7391">
                  <c:v>10.0710010612273</c:v>
                </c:pt>
                <c:pt idx="7392">
                  <c:v>10.048361354156</c:v>
                </c:pt>
                <c:pt idx="7393">
                  <c:v>10.025767432081601</c:v>
                </c:pt>
                <c:pt idx="7394">
                  <c:v>10.0032192145521</c:v>
                </c:pt>
                <c:pt idx="7395">
                  <c:v>9.9807166212298402</c:v>
                </c:pt>
                <c:pt idx="7396">
                  <c:v>9.95825957189194</c:v>
                </c:pt>
                <c:pt idx="7397">
                  <c:v>9.9358479864317104</c:v>
                </c:pt>
                <c:pt idx="7398">
                  <c:v>9.9134817848559003</c:v>
                </c:pt>
                <c:pt idx="7399">
                  <c:v>9.8911608872864694</c:v>
                </c:pt>
                <c:pt idx="7400">
                  <c:v>9.8688852139608407</c:v>
                </c:pt>
                <c:pt idx="7401">
                  <c:v>9.8466546852290993</c:v>
                </c:pt>
                <c:pt idx="7402">
                  <c:v>9.8244692215573792</c:v>
                </c:pt>
                <c:pt idx="7403">
                  <c:v>9.8023287435253206</c:v>
                </c:pt>
                <c:pt idx="7404">
                  <c:v>9.7802331718266302</c:v>
                </c:pt>
                <c:pt idx="7405">
                  <c:v>9.7581824272691104</c:v>
                </c:pt>
                <c:pt idx="7406">
                  <c:v>9.7361764307749006</c:v>
                </c:pt>
                <c:pt idx="7407">
                  <c:v>9.7142151033796598</c:v>
                </c:pt>
                <c:pt idx="7408">
                  <c:v>9.6922983662323094</c:v>
                </c:pt>
                <c:pt idx="7409">
                  <c:v>9.6704261405955396</c:v>
                </c:pt>
                <c:pt idx="7410">
                  <c:v>9.6485983478458692</c:v>
                </c:pt>
                <c:pt idx="7411">
                  <c:v>9.6268149094730298</c:v>
                </c:pt>
                <c:pt idx="7412">
                  <c:v>9.6050757470791908</c:v>
                </c:pt>
                <c:pt idx="7413">
                  <c:v>9.5833807823811306</c:v>
                </c:pt>
                <c:pt idx="7414">
                  <c:v>9.56172993720722</c:v>
                </c:pt>
                <c:pt idx="7415">
                  <c:v>9.5401231334987795</c:v>
                </c:pt>
                <c:pt idx="7416">
                  <c:v>9.5185602933109408</c:v>
                </c:pt>
                <c:pt idx="7417">
                  <c:v>9.4970413388109591</c:v>
                </c:pt>
                <c:pt idx="7418">
                  <c:v>9.4755661922779595</c:v>
                </c:pt>
                <c:pt idx="7419">
                  <c:v>9.45413477610429</c:v>
                </c:pt>
                <c:pt idx="7420">
                  <c:v>9.4327470127944508</c:v>
                </c:pt>
                <c:pt idx="7421">
                  <c:v>9.4114028249647692</c:v>
                </c:pt>
                <c:pt idx="7422">
                  <c:v>9.3901021353440193</c:v>
                </c:pt>
                <c:pt idx="7423">
                  <c:v>9.3688448667725304</c:v>
                </c:pt>
                <c:pt idx="7424">
                  <c:v>9.3476309422030308</c:v>
                </c:pt>
                <c:pt idx="7425">
                  <c:v>9.3264602846992997</c:v>
                </c:pt>
                <c:pt idx="7426">
                  <c:v>9.3053328174375007</c:v>
                </c:pt>
                <c:pt idx="7427">
                  <c:v>9.2842484637045697</c:v>
                </c:pt>
                <c:pt idx="7428">
                  <c:v>9.2632071468992603</c:v>
                </c:pt>
                <c:pt idx="7429">
                  <c:v>9.2422087905313894</c:v>
                </c:pt>
                <c:pt idx="7430">
                  <c:v>9.2212533182220398</c:v>
                </c:pt>
                <c:pt idx="7431">
                  <c:v>9.2003406537033392</c:v>
                </c:pt>
                <c:pt idx="7432">
                  <c:v>9.1794707208181503</c:v>
                </c:pt>
                <c:pt idx="7433">
                  <c:v>9.1586434435203508</c:v>
                </c:pt>
                <c:pt idx="7434">
                  <c:v>9.1378587458745795</c:v>
                </c:pt>
                <c:pt idx="7435">
                  <c:v>9.1171165520559292</c:v>
                </c:pt>
                <c:pt idx="7436">
                  <c:v>9.0964167863496996</c:v>
                </c:pt>
                <c:pt idx="7437">
                  <c:v>9.0757593731521897</c:v>
                </c:pt>
                <c:pt idx="7438">
                  <c:v>9.0551442369690704</c:v>
                </c:pt>
                <c:pt idx="7439">
                  <c:v>9.0345713024167509</c:v>
                </c:pt>
                <c:pt idx="7440">
                  <c:v>9.0140404942220993</c:v>
                </c:pt>
                <c:pt idx="7441">
                  <c:v>8.9935517372208196</c:v>
                </c:pt>
                <c:pt idx="7442">
                  <c:v>8.9731049563590499</c:v>
                </c:pt>
                <c:pt idx="7443">
                  <c:v>8.9527000766925706</c:v>
                </c:pt>
                <c:pt idx="7444">
                  <c:v>8.9323370233862498</c:v>
                </c:pt>
                <c:pt idx="7445">
                  <c:v>8.9120157217151199</c:v>
                </c:pt>
                <c:pt idx="7446">
                  <c:v>8.8917360970630597</c:v>
                </c:pt>
                <c:pt idx="7447">
                  <c:v>8.8714980749232595</c:v>
                </c:pt>
                <c:pt idx="7448">
                  <c:v>8.8513015808980295</c:v>
                </c:pt>
                <c:pt idx="7449">
                  <c:v>8.83114654069872</c:v>
                </c:pt>
                <c:pt idx="7450">
                  <c:v>8.81103288014606</c:v>
                </c:pt>
                <c:pt idx="7451">
                  <c:v>8.7909605251682006</c:v>
                </c:pt>
                <c:pt idx="7452">
                  <c:v>8.7709294018031798</c:v>
                </c:pt>
                <c:pt idx="7453">
                  <c:v>8.7509394361973101</c:v>
                </c:pt>
                <c:pt idx="7454">
                  <c:v>8.7309905546048494</c:v>
                </c:pt>
                <c:pt idx="7455">
                  <c:v>8.7110826833888808</c:v>
                </c:pt>
                <c:pt idx="7456">
                  <c:v>8.69121574902098</c:v>
                </c:pt>
                <c:pt idx="7457">
                  <c:v>8.6713896780793398</c:v>
                </c:pt>
                <c:pt idx="7458">
                  <c:v>8.6516043972523207</c:v>
                </c:pt>
                <c:pt idx="7459">
                  <c:v>8.6318598333337508</c:v>
                </c:pt>
                <c:pt idx="7460">
                  <c:v>8.6121559132276708</c:v>
                </c:pt>
                <c:pt idx="7461">
                  <c:v>8.5924925639435603</c:v>
                </c:pt>
                <c:pt idx="7462">
                  <c:v>8.57286971260001</c:v>
                </c:pt>
                <c:pt idx="7463">
                  <c:v>8.5532872864221794</c:v>
                </c:pt>
                <c:pt idx="7464">
                  <c:v>8.5337452127423603</c:v>
                </c:pt>
                <c:pt idx="7465">
                  <c:v>8.5142434190010796</c:v>
                </c:pt>
                <c:pt idx="7466">
                  <c:v>8.4947818327449305</c:v>
                </c:pt>
                <c:pt idx="7467">
                  <c:v>8.4753603816281604</c:v>
                </c:pt>
                <c:pt idx="7468">
                  <c:v>8.4559789934110494</c:v>
                </c:pt>
                <c:pt idx="7469">
                  <c:v>8.4366375959615798</c:v>
                </c:pt>
                <c:pt idx="7470">
                  <c:v>8.4173361172534804</c:v>
                </c:pt>
                <c:pt idx="7471">
                  <c:v>8.3980744853670508</c:v>
                </c:pt>
                <c:pt idx="7472">
                  <c:v>8.3788526284905807</c:v>
                </c:pt>
                <c:pt idx="7473">
                  <c:v>8.3596704749161397</c:v>
                </c:pt>
                <c:pt idx="7474">
                  <c:v>8.3405279530440701</c:v>
                </c:pt>
                <c:pt idx="7475">
                  <c:v>8.3214249913796099</c:v>
                </c:pt>
                <c:pt idx="7476">
                  <c:v>8.3023615185340294</c:v>
                </c:pt>
                <c:pt idx="7477">
                  <c:v>8.2833374632254593</c:v>
                </c:pt>
                <c:pt idx="7478">
                  <c:v>8.2643527542761106</c:v>
                </c:pt>
                <c:pt idx="7479">
                  <c:v>8.2454073206150706</c:v>
                </c:pt>
                <c:pt idx="7480">
                  <c:v>8.2265010912765906</c:v>
                </c:pt>
                <c:pt idx="7481">
                  <c:v>8.2076339954006894</c:v>
                </c:pt>
                <c:pt idx="7482">
                  <c:v>8.1888059622317595</c:v>
                </c:pt>
                <c:pt idx="7483">
                  <c:v>8.1700169211199007</c:v>
                </c:pt>
                <c:pt idx="7484">
                  <c:v>8.1512668015204497</c:v>
                </c:pt>
                <c:pt idx="7485">
                  <c:v>8.1325555329933508</c:v>
                </c:pt>
                <c:pt idx="7486">
                  <c:v>8.1138830452037691</c:v>
                </c:pt>
                <c:pt idx="7487">
                  <c:v>8.0952492679209307</c:v>
                </c:pt>
                <c:pt idx="7488">
                  <c:v>8.0766541310195397</c:v>
                </c:pt>
                <c:pt idx="7489">
                  <c:v>8.0580975644778405</c:v>
                </c:pt>
                <c:pt idx="7490">
                  <c:v>8.0395794983795206</c:v>
                </c:pt>
                <c:pt idx="7491">
                  <c:v>8.0210998629118198</c:v>
                </c:pt>
                <c:pt idx="7492">
                  <c:v>8.0026585883660708</c:v>
                </c:pt>
                <c:pt idx="7493">
                  <c:v>7.9842556051382099</c:v>
                </c:pt>
                <c:pt idx="7494">
                  <c:v>7.9658908437277196</c:v>
                </c:pt>
                <c:pt idx="7495">
                  <c:v>7.9475642347379098</c:v>
                </c:pt>
                <c:pt idx="7496">
                  <c:v>7.9292757088764096</c:v>
                </c:pt>
                <c:pt idx="7497">
                  <c:v>7.9110251969535801</c:v>
                </c:pt>
                <c:pt idx="7498">
                  <c:v>7.8928126298838297</c:v>
                </c:pt>
                <c:pt idx="7499">
                  <c:v>7.8746379386845904</c:v>
                </c:pt>
                <c:pt idx="7500">
                  <c:v>7.8565010544773202</c:v>
                </c:pt>
                <c:pt idx="7501">
                  <c:v>7.8384019084853902</c:v>
                </c:pt>
                <c:pt idx="7502">
                  <c:v>7.8203404320367698</c:v>
                </c:pt>
                <c:pt idx="7503">
                  <c:v>7.8023165565610499</c:v>
                </c:pt>
                <c:pt idx="7504">
                  <c:v>7.7843302135913097</c:v>
                </c:pt>
                <c:pt idx="7505">
                  <c:v>7.7663813347633699</c:v>
                </c:pt>
                <c:pt idx="7506">
                  <c:v>7.7484698518148702</c:v>
                </c:pt>
                <c:pt idx="7507">
                  <c:v>7.7305956965878497</c:v>
                </c:pt>
                <c:pt idx="7508">
                  <c:v>7.7127588010245098</c:v>
                </c:pt>
                <c:pt idx="7509">
                  <c:v>7.6949590971703197</c:v>
                </c:pt>
                <c:pt idx="7510">
                  <c:v>7.67719651717319</c:v>
                </c:pt>
                <c:pt idx="7511">
                  <c:v>7.6594709932831204</c:v>
                </c:pt>
                <c:pt idx="7512">
                  <c:v>7.6417824578514599</c:v>
                </c:pt>
                <c:pt idx="7513">
                  <c:v>7.6241308433316801</c:v>
                </c:pt>
                <c:pt idx="7514">
                  <c:v>7.6065160822791302</c:v>
                </c:pt>
                <c:pt idx="7515">
                  <c:v>7.5889381073507201</c:v>
                </c:pt>
                <c:pt idx="7516">
                  <c:v>7.5713968513046996</c:v>
                </c:pt>
                <c:pt idx="7517">
                  <c:v>7.5538922470008698</c:v>
                </c:pt>
                <c:pt idx="7518">
                  <c:v>7.5364242274003601</c:v>
                </c:pt>
                <c:pt idx="7519">
                  <c:v>7.5189927255650497</c:v>
                </c:pt>
                <c:pt idx="7520">
                  <c:v>7.5015976746589601</c:v>
                </c:pt>
                <c:pt idx="7521">
                  <c:v>7.4842390079460301</c:v>
                </c:pt>
                <c:pt idx="7522">
                  <c:v>7.4669166587912299</c:v>
                </c:pt>
                <c:pt idx="7523">
                  <c:v>7.44963056066055</c:v>
                </c:pt>
                <c:pt idx="7524">
                  <c:v>7.4323806471207599</c:v>
                </c:pt>
                <c:pt idx="7525">
                  <c:v>7.4151668518385101</c:v>
                </c:pt>
                <c:pt idx="7526">
                  <c:v>7.3979891085812399</c:v>
                </c:pt>
                <c:pt idx="7527">
                  <c:v>7.38084735121741</c:v>
                </c:pt>
                <c:pt idx="7528">
                  <c:v>7.3637415137139897</c:v>
                </c:pt>
                <c:pt idx="7529">
                  <c:v>7.3466715301392904</c:v>
                </c:pt>
                <c:pt idx="7530">
                  <c:v>7.3296373346617898</c:v>
                </c:pt>
                <c:pt idx="7531">
                  <c:v>7.3126388615490896</c:v>
                </c:pt>
                <c:pt idx="7532">
                  <c:v>7.29567604516867</c:v>
                </c:pt>
                <c:pt idx="7533">
                  <c:v>7.2787488199879604</c:v>
                </c:pt>
                <c:pt idx="7534">
                  <c:v>7.2618571205737501</c:v>
                </c:pt>
                <c:pt idx="7535">
                  <c:v>7.2450008815921896</c:v>
                </c:pt>
                <c:pt idx="7536">
                  <c:v>7.2281800378093397</c:v>
                </c:pt>
                <c:pt idx="7537">
                  <c:v>7.2113945240889699</c:v>
                </c:pt>
                <c:pt idx="7538">
                  <c:v>7.1946442753961701</c:v>
                </c:pt>
                <c:pt idx="7539">
                  <c:v>7.17792922679289</c:v>
                </c:pt>
                <c:pt idx="7540">
                  <c:v>7.1612493134412496</c:v>
                </c:pt>
                <c:pt idx="7541">
                  <c:v>7.14460447060166</c:v>
                </c:pt>
                <c:pt idx="7542">
                  <c:v>7.12799463363333</c:v>
                </c:pt>
                <c:pt idx="7543">
                  <c:v>7.1114197379942796</c:v>
                </c:pt>
                <c:pt idx="7544">
                  <c:v>7.09487971924049</c:v>
                </c:pt>
                <c:pt idx="7545">
                  <c:v>7.0783745130264997</c:v>
                </c:pt>
                <c:pt idx="7546">
                  <c:v>7.0619040551050896</c:v>
                </c:pt>
                <c:pt idx="7547">
                  <c:v>7.0454682813270102</c:v>
                </c:pt>
                <c:pt idx="7548">
                  <c:v>7.0290671276415599</c:v>
                </c:pt>
                <c:pt idx="7549">
                  <c:v>7.0127005300951701</c:v>
                </c:pt>
                <c:pt idx="7550">
                  <c:v>6.9963684248328102</c:v>
                </c:pt>
                <c:pt idx="7551">
                  <c:v>6.9800707480965798</c:v>
                </c:pt>
                <c:pt idx="7552">
                  <c:v>6.96380743622632</c:v>
                </c:pt>
                <c:pt idx="7553">
                  <c:v>6.9475784256597901</c:v>
                </c:pt>
                <c:pt idx="7554">
                  <c:v>6.9313836529311104</c:v>
                </c:pt>
                <c:pt idx="7555">
                  <c:v>6.9152230546723397</c:v>
                </c:pt>
                <c:pt idx="7556">
                  <c:v>6.8990965676130003</c:v>
                </c:pt>
                <c:pt idx="7557">
                  <c:v>6.8830041285791701</c:v>
                </c:pt>
                <c:pt idx="7558">
                  <c:v>6.8669456744937998</c:v>
                </c:pt>
                <c:pt idx="7559">
                  <c:v>6.8509211423767304</c:v>
                </c:pt>
                <c:pt idx="7560">
                  <c:v>6.8349304693446298</c:v>
                </c:pt>
                <c:pt idx="7561">
                  <c:v>6.8189735926110702</c:v>
                </c:pt>
                <c:pt idx="7562">
                  <c:v>6.8030504494853696</c:v>
                </c:pt>
                <c:pt idx="7563">
                  <c:v>6.7871609773739703</c:v>
                </c:pt>
                <c:pt idx="7564">
                  <c:v>6.7713051137788201</c:v>
                </c:pt>
                <c:pt idx="7565">
                  <c:v>6.7554827962989998</c:v>
                </c:pt>
                <c:pt idx="7566">
                  <c:v>6.7396939626290697</c:v>
                </c:pt>
                <c:pt idx="7567">
                  <c:v>6.7239385505599101</c:v>
                </c:pt>
                <c:pt idx="7568">
                  <c:v>6.70821649797759</c:v>
                </c:pt>
                <c:pt idx="7569">
                  <c:v>6.6925277428642103</c:v>
                </c:pt>
                <c:pt idx="7570">
                  <c:v>6.6768722232979298</c:v>
                </c:pt>
                <c:pt idx="7571">
                  <c:v>6.6612498774523603</c:v>
                </c:pt>
                <c:pt idx="7572">
                  <c:v>6.6456606435960603</c:v>
                </c:pt>
                <c:pt idx="7573">
                  <c:v>6.6301044600930403</c:v>
                </c:pt>
                <c:pt idx="7574">
                  <c:v>6.6145812654028102</c:v>
                </c:pt>
                <c:pt idx="7575">
                  <c:v>6.5990909980798103</c:v>
                </c:pt>
                <c:pt idx="7576">
                  <c:v>6.5836335967736597</c:v>
                </c:pt>
                <c:pt idx="7577">
                  <c:v>6.5682090002286397</c:v>
                </c:pt>
                <c:pt idx="7578">
                  <c:v>6.55281714728339</c:v>
                </c:pt>
                <c:pt idx="7579">
                  <c:v>6.5374579768726004</c:v>
                </c:pt>
                <c:pt idx="7580">
                  <c:v>6.52213142802393</c:v>
                </c:pt>
                <c:pt idx="7581">
                  <c:v>6.5068374398602398</c:v>
                </c:pt>
                <c:pt idx="7582">
                  <c:v>6.4915759515990397</c:v>
                </c:pt>
                <c:pt idx="7583">
                  <c:v>6.4763469025516596</c:v>
                </c:pt>
                <c:pt idx="7584">
                  <c:v>6.4611502321232299</c:v>
                </c:pt>
                <c:pt idx="7585">
                  <c:v>6.4459858798140903</c:v>
                </c:pt>
                <c:pt idx="7586">
                  <c:v>6.43085378521757</c:v>
                </c:pt>
                <c:pt idx="7587">
                  <c:v>6.4157538880205101</c:v>
                </c:pt>
                <c:pt idx="7588">
                  <c:v>6.4006861280041498</c:v>
                </c:pt>
                <c:pt idx="7589">
                  <c:v>6.3856504450435203</c:v>
                </c:pt>
                <c:pt idx="7590">
                  <c:v>6.3706467791069201</c:v>
                </c:pt>
                <c:pt idx="7591">
                  <c:v>6.3556750702550797</c:v>
                </c:pt>
                <c:pt idx="7592">
                  <c:v>6.3407352586439201</c:v>
                </c:pt>
                <c:pt idx="7593">
                  <c:v>6.32582728452069</c:v>
                </c:pt>
                <c:pt idx="7594">
                  <c:v>6.3109510882267097</c:v>
                </c:pt>
                <c:pt idx="7595">
                  <c:v>6.2961066101962997</c:v>
                </c:pt>
                <c:pt idx="7596">
                  <c:v>6.2812937909559299</c:v>
                </c:pt>
                <c:pt idx="7597">
                  <c:v>6.2665125711258698</c:v>
                </c:pt>
                <c:pt idx="7598">
                  <c:v>6.2517628914182604</c:v>
                </c:pt>
                <c:pt idx="7599">
                  <c:v>6.2370446926382499</c:v>
                </c:pt>
                <c:pt idx="7600">
                  <c:v>6.2223579156822604</c:v>
                </c:pt>
                <c:pt idx="7601">
                  <c:v>6.20770250154112</c:v>
                </c:pt>
                <c:pt idx="7602">
                  <c:v>6.1930783912961198</c:v>
                </c:pt>
                <c:pt idx="7603">
                  <c:v>6.1784855261215403</c:v>
                </c:pt>
                <c:pt idx="7604">
                  <c:v>6.1639238472832503</c:v>
                </c:pt>
                <c:pt idx="7605">
                  <c:v>6.1493932961395599</c:v>
                </c:pt>
                <c:pt idx="7606">
                  <c:v>6.1348938141394997</c:v>
                </c:pt>
                <c:pt idx="7607">
                  <c:v>6.1204253428256896</c:v>
                </c:pt>
                <c:pt idx="7608">
                  <c:v>6.1059878238300902</c:v>
                </c:pt>
                <c:pt idx="7609">
                  <c:v>6.09158119887792</c:v>
                </c:pt>
                <c:pt idx="7610">
                  <c:v>6.0772054097849004</c:v>
                </c:pt>
                <c:pt idx="7611">
                  <c:v>6.0628603984586</c:v>
                </c:pt>
                <c:pt idx="7612">
                  <c:v>6.0485461068968096</c:v>
                </c:pt>
                <c:pt idx="7613">
                  <c:v>6.0342624771894604</c:v>
                </c:pt>
                <c:pt idx="7614">
                  <c:v>6.0200094515167004</c:v>
                </c:pt>
                <c:pt idx="7615">
                  <c:v>6.0057869721502604</c:v>
                </c:pt>
                <c:pt idx="7616">
                  <c:v>5.9915949814515201</c:v>
                </c:pt>
                <c:pt idx="7617">
                  <c:v>5.9774334218740099</c:v>
                </c:pt>
                <c:pt idx="7618">
                  <c:v>5.9633022359603602</c:v>
                </c:pt>
                <c:pt idx="7619">
                  <c:v>5.9492013663442398</c:v>
                </c:pt>
                <c:pt idx="7620">
                  <c:v>5.9351307557500803</c:v>
                </c:pt>
                <c:pt idx="7621">
                  <c:v>5.92109034699223</c:v>
                </c:pt>
                <c:pt idx="7622">
                  <c:v>5.9070800829744101</c:v>
                </c:pt>
                <c:pt idx="7623">
                  <c:v>5.8930999066913996</c:v>
                </c:pt>
                <c:pt idx="7624">
                  <c:v>5.87914976122733</c:v>
                </c:pt>
                <c:pt idx="7625">
                  <c:v>5.8652295897565399</c:v>
                </c:pt>
                <c:pt idx="7626">
                  <c:v>5.8513393355427699</c:v>
                </c:pt>
                <c:pt idx="7627">
                  <c:v>5.83747894193964</c:v>
                </c:pt>
                <c:pt idx="7628">
                  <c:v>5.8236483523899096</c:v>
                </c:pt>
                <c:pt idx="7629">
                  <c:v>5.8098475104259499</c:v>
                </c:pt>
                <c:pt idx="7630">
                  <c:v>5.7960763596689997</c:v>
                </c:pt>
                <c:pt idx="7631">
                  <c:v>5.7823348438304496</c:v>
                </c:pt>
                <c:pt idx="7632">
                  <c:v>5.7686229067099797</c:v>
                </c:pt>
                <c:pt idx="7633">
                  <c:v>5.75494049219638</c:v>
                </c:pt>
                <c:pt idx="7634">
                  <c:v>5.7412875442675002</c:v>
                </c:pt>
                <c:pt idx="7635">
                  <c:v>5.7276640069897597</c:v>
                </c:pt>
                <c:pt idx="7636">
                  <c:v>5.7140698245183801</c:v>
                </c:pt>
                <c:pt idx="7637">
                  <c:v>5.7005049410968596</c:v>
                </c:pt>
                <c:pt idx="7638">
                  <c:v>5.68696930105805</c:v>
                </c:pt>
                <c:pt idx="7639">
                  <c:v>5.6734628488216901</c:v>
                </c:pt>
                <c:pt idx="7640">
                  <c:v>5.6599855288969003</c:v>
                </c:pt>
                <c:pt idx="7641">
                  <c:v>5.6465372858804903</c:v>
                </c:pt>
                <c:pt idx="7642">
                  <c:v>5.63311806445809</c:v>
                </c:pt>
                <c:pt idx="7643">
                  <c:v>5.6197278094022298</c:v>
                </c:pt>
                <c:pt idx="7644">
                  <c:v>5.6063664655730996</c:v>
                </c:pt>
                <c:pt idx="7645">
                  <c:v>5.5930339779200402</c:v>
                </c:pt>
                <c:pt idx="7646">
                  <c:v>5.5797302914786799</c:v>
                </c:pt>
                <c:pt idx="7647">
                  <c:v>5.5664553513729</c:v>
                </c:pt>
                <c:pt idx="7648">
                  <c:v>5.55320910281403</c:v>
                </c:pt>
                <c:pt idx="7649">
                  <c:v>5.5399914910997303</c:v>
                </c:pt>
                <c:pt idx="7650">
                  <c:v>5.5268024616161799</c:v>
                </c:pt>
                <c:pt idx="7651">
                  <c:v>5.5136419598361597</c:v>
                </c:pt>
                <c:pt idx="7652">
                  <c:v>5.5005099313190602</c:v>
                </c:pt>
                <c:pt idx="7653">
                  <c:v>5.4874063217116804</c:v>
                </c:pt>
                <c:pt idx="7654">
                  <c:v>5.4743310767477098</c:v>
                </c:pt>
                <c:pt idx="7655">
                  <c:v>5.4612841422468899</c:v>
                </c:pt>
                <c:pt idx="7656">
                  <c:v>5.4482654641163597</c:v>
                </c:pt>
                <c:pt idx="7657">
                  <c:v>5.4352749883490503</c:v>
                </c:pt>
                <c:pt idx="7658">
                  <c:v>5.4223126610247698</c:v>
                </c:pt>
                <c:pt idx="7659">
                  <c:v>5.4093784283096298</c:v>
                </c:pt>
                <c:pt idx="7660">
                  <c:v>5.3964722364554998</c:v>
                </c:pt>
                <c:pt idx="7661">
                  <c:v>5.3835940318006097</c:v>
                </c:pt>
                <c:pt idx="7662">
                  <c:v>5.3707437607691801</c:v>
                </c:pt>
                <c:pt idx="7663">
                  <c:v>5.3579213698717796</c:v>
                </c:pt>
                <c:pt idx="7664">
                  <c:v>5.3451268057033703</c:v>
                </c:pt>
                <c:pt idx="7665">
                  <c:v>5.3323600149462997</c:v>
                </c:pt>
                <c:pt idx="7666">
                  <c:v>5.3196209443670499</c:v>
                </c:pt>
                <c:pt idx="7667">
                  <c:v>5.3069095408184097</c:v>
                </c:pt>
                <c:pt idx="7668">
                  <c:v>5.2942257512386597</c:v>
                </c:pt>
                <c:pt idx="7669">
                  <c:v>5.2815695226510098</c:v>
                </c:pt>
                <c:pt idx="7670">
                  <c:v>5.2689408021630504</c:v>
                </c:pt>
                <c:pt idx="7671">
                  <c:v>5.2563395369692403</c:v>
                </c:pt>
                <c:pt idx="7672">
                  <c:v>5.2437656743473102</c:v>
                </c:pt>
                <c:pt idx="7673">
                  <c:v>5.23121916166102</c:v>
                </c:pt>
                <c:pt idx="7674">
                  <c:v>5.2186999463582602</c:v>
                </c:pt>
                <c:pt idx="7675">
                  <c:v>5.2062079759712603</c:v>
                </c:pt>
                <c:pt idx="7676">
                  <c:v>5.1937431981180397</c:v>
                </c:pt>
                <c:pt idx="7677">
                  <c:v>5.1813055604998901</c:v>
                </c:pt>
                <c:pt idx="7678">
                  <c:v>5.1688950109027196</c:v>
                </c:pt>
                <c:pt idx="7679">
                  <c:v>5.1565114971974202</c:v>
                </c:pt>
                <c:pt idx="7680">
                  <c:v>5.14415496733755</c:v>
                </c:pt>
                <c:pt idx="7681">
                  <c:v>5.1318253693624598</c:v>
                </c:pt>
                <c:pt idx="7682">
                  <c:v>5.1195226513941998</c:v>
                </c:pt>
                <c:pt idx="7683">
                  <c:v>5.1072467616391997</c:v>
                </c:pt>
                <c:pt idx="7684">
                  <c:v>5.0949976483877197</c:v>
                </c:pt>
                <c:pt idx="7685">
                  <c:v>5.0827752600129896</c:v>
                </c:pt>
                <c:pt idx="7686">
                  <c:v>5.0705795449723601</c:v>
                </c:pt>
                <c:pt idx="7687">
                  <c:v>5.0584104518067097</c:v>
                </c:pt>
                <c:pt idx="7688">
                  <c:v>5.0462679291399199</c:v>
                </c:pt>
                <c:pt idx="7689">
                  <c:v>5.0341519256791303</c:v>
                </c:pt>
                <c:pt idx="7690">
                  <c:v>5.0220623902152903</c:v>
                </c:pt>
                <c:pt idx="7691">
                  <c:v>5.0099992716209902</c:v>
                </c:pt>
                <c:pt idx="7692">
                  <c:v>4.99796251885342</c:v>
                </c:pt>
                <c:pt idx="7693">
                  <c:v>4.9859520809511499</c:v>
                </c:pt>
                <c:pt idx="7694">
                  <c:v>4.9739679070365197</c:v>
                </c:pt>
                <c:pt idx="7695">
                  <c:v>4.9620099463140699</c:v>
                </c:pt>
                <c:pt idx="7696">
                  <c:v>4.9500781480704603</c:v>
                </c:pt>
                <c:pt idx="7697">
                  <c:v>4.9381724616759302</c:v>
                </c:pt>
                <c:pt idx="7698">
                  <c:v>4.9262928365820198</c:v>
                </c:pt>
                <c:pt idx="7699">
                  <c:v>4.9144392223229802</c:v>
                </c:pt>
                <c:pt idx="7700">
                  <c:v>4.9026115685146801</c:v>
                </c:pt>
                <c:pt idx="7701">
                  <c:v>4.8908098248559497</c:v>
                </c:pt>
                <c:pt idx="7702">
                  <c:v>4.8790339411266999</c:v>
                </c:pt>
                <c:pt idx="7703">
                  <c:v>4.8672838671889798</c:v>
                </c:pt>
                <c:pt idx="7704">
                  <c:v>4.8555595529867199</c:v>
                </c:pt>
                <c:pt idx="7705">
                  <c:v>4.8438609485448803</c:v>
                </c:pt>
                <c:pt idx="7706">
                  <c:v>4.8321880039711704</c:v>
                </c:pt>
                <c:pt idx="7707">
                  <c:v>4.8205406694537496</c:v>
                </c:pt>
                <c:pt idx="7708">
                  <c:v>4.8089188952618596</c:v>
                </c:pt>
                <c:pt idx="7709">
                  <c:v>4.79732263174742</c:v>
                </c:pt>
                <c:pt idx="7710">
                  <c:v>4.7857518293412102</c:v>
                </c:pt>
                <c:pt idx="7711">
                  <c:v>4.7742064385575196</c:v>
                </c:pt>
                <c:pt idx="7712">
                  <c:v>4.7626864099897803</c:v>
                </c:pt>
                <c:pt idx="7713">
                  <c:v>4.7511916943129799</c:v>
                </c:pt>
                <c:pt idx="7714">
                  <c:v>4.7397222422831904</c:v>
                </c:pt>
                <c:pt idx="7715">
                  <c:v>4.7282780047358504</c:v>
                </c:pt>
                <c:pt idx="7716">
                  <c:v>4.7168589325885497</c:v>
                </c:pt>
                <c:pt idx="7717">
                  <c:v>4.7054649768382699</c:v>
                </c:pt>
                <c:pt idx="7718">
                  <c:v>4.6940960885627403</c:v>
                </c:pt>
                <c:pt idx="7719">
                  <c:v>4.6827522189196698</c:v>
                </c:pt>
                <c:pt idx="7720">
                  <c:v>4.6714333191469297</c:v>
                </c:pt>
                <c:pt idx="7721">
                  <c:v>4.6601393405626403</c:v>
                </c:pt>
                <c:pt idx="7722">
                  <c:v>4.6488702345648303</c:v>
                </c:pt>
                <c:pt idx="7723">
                  <c:v>4.6376259526314998</c:v>
                </c:pt>
                <c:pt idx="7724">
                  <c:v>4.6264064463197299</c:v>
                </c:pt>
                <c:pt idx="7725">
                  <c:v>4.6152116672668004</c:v>
                </c:pt>
                <c:pt idx="7726">
                  <c:v>4.6040415671899604</c:v>
                </c:pt>
                <c:pt idx="7727">
                  <c:v>4.5928960978849904</c:v>
                </c:pt>
                <c:pt idx="7728">
                  <c:v>4.5817752112273196</c:v>
                </c:pt>
                <c:pt idx="7729">
                  <c:v>4.5706788591720597</c:v>
                </c:pt>
                <c:pt idx="7730">
                  <c:v>4.5596069937534001</c:v>
                </c:pt>
                <c:pt idx="7731">
                  <c:v>4.5485595670838297</c:v>
                </c:pt>
                <c:pt idx="7732">
                  <c:v>4.5375365313557401</c:v>
                </c:pt>
                <c:pt idx="7733">
                  <c:v>4.5265378388392703</c:v>
                </c:pt>
                <c:pt idx="7734">
                  <c:v>4.5155634418850203</c:v>
                </c:pt>
                <c:pt idx="7735">
                  <c:v>4.5046132929207898</c:v>
                </c:pt>
                <c:pt idx="7736">
                  <c:v>4.4936873444534298</c:v>
                </c:pt>
                <c:pt idx="7737">
                  <c:v>4.4827855490678301</c:v>
                </c:pt>
                <c:pt idx="7738">
                  <c:v>4.4719078594282404</c:v>
                </c:pt>
                <c:pt idx="7739">
                  <c:v>4.4610542282763603</c:v>
                </c:pt>
                <c:pt idx="7740">
                  <c:v>4.4502246084321397</c:v>
                </c:pt>
                <c:pt idx="7741">
                  <c:v>4.4394189527940897</c:v>
                </c:pt>
                <c:pt idx="7742">
                  <c:v>4.4286372143384396</c:v>
                </c:pt>
                <c:pt idx="7743">
                  <c:v>4.4178793461191397</c:v>
                </c:pt>
                <c:pt idx="7744">
                  <c:v>4.4071453012675601</c:v>
                </c:pt>
                <c:pt idx="7745">
                  <c:v>4.3964350329939101</c:v>
                </c:pt>
                <c:pt idx="7746">
                  <c:v>4.3857484945847203</c:v>
                </c:pt>
                <c:pt idx="7747">
                  <c:v>4.3750856394050803</c:v>
                </c:pt>
                <c:pt idx="7748">
                  <c:v>4.3644464208966696</c:v>
                </c:pt>
                <c:pt idx="7749">
                  <c:v>4.3538307925788899</c:v>
                </c:pt>
                <c:pt idx="7750">
                  <c:v>4.3432387080480304</c:v>
                </c:pt>
                <c:pt idx="7751">
                  <c:v>4.33267012097782</c:v>
                </c:pt>
                <c:pt idx="7752">
                  <c:v>4.3221249851185801</c:v>
                </c:pt>
                <c:pt idx="7753">
                  <c:v>4.31160325429863</c:v>
                </c:pt>
                <c:pt idx="7754">
                  <c:v>4.3011048824215203</c:v>
                </c:pt>
                <c:pt idx="7755">
                  <c:v>4.2906298234684996</c:v>
                </c:pt>
                <c:pt idx="7756">
                  <c:v>4.2801780314971598</c:v>
                </c:pt>
                <c:pt idx="7757">
                  <c:v>4.2697494606419504</c:v>
                </c:pt>
                <c:pt idx="7758">
                  <c:v>4.2593440651131296</c:v>
                </c:pt>
                <c:pt idx="7759">
                  <c:v>4.2489617991978097</c:v>
                </c:pt>
                <c:pt idx="7760">
                  <c:v>4.2386026172588904</c:v>
                </c:pt>
                <c:pt idx="7761">
                  <c:v>4.22826647373586</c:v>
                </c:pt>
                <c:pt idx="7762">
                  <c:v>4.2179533231440001</c:v>
                </c:pt>
                <c:pt idx="7763">
                  <c:v>4.2076631200743604</c:v>
                </c:pt>
                <c:pt idx="7764">
                  <c:v>4.1973958191945897</c:v>
                </c:pt>
                <c:pt idx="7765">
                  <c:v>4.1871513752469998</c:v>
                </c:pt>
                <c:pt idx="7766">
                  <c:v>4.1769297430502199</c:v>
                </c:pt>
                <c:pt idx="7767">
                  <c:v>4.1667308774981304</c:v>
                </c:pt>
                <c:pt idx="7768">
                  <c:v>4.1565547335609097</c:v>
                </c:pt>
                <c:pt idx="7769">
                  <c:v>4.14640126628312</c:v>
                </c:pt>
                <c:pt idx="7770">
                  <c:v>4.1362704307842897</c:v>
                </c:pt>
                <c:pt idx="7771">
                  <c:v>4.1261621822608001</c:v>
                </c:pt>
                <c:pt idx="7772">
                  <c:v>4.1160764759820498</c:v>
                </c:pt>
                <c:pt idx="7773">
                  <c:v>4.1060132672943102</c:v>
                </c:pt>
                <c:pt idx="7774">
                  <c:v>4.0959725116171404</c:v>
                </c:pt>
                <c:pt idx="7775">
                  <c:v>4.0859541644461199</c:v>
                </c:pt>
                <c:pt idx="7776">
                  <c:v>4.0759581813506998</c:v>
                </c:pt>
                <c:pt idx="7777">
                  <c:v>4.0659845179755099</c:v>
                </c:pt>
                <c:pt idx="7778">
                  <c:v>4.0560331300390402</c:v>
                </c:pt>
                <c:pt idx="7779">
                  <c:v>4.0461039733344304</c:v>
                </c:pt>
                <c:pt idx="7780">
                  <c:v>4.0361970037297503</c:v>
                </c:pt>
                <c:pt idx="7781">
                  <c:v>4.0263121771669201</c:v>
                </c:pt>
                <c:pt idx="7782">
                  <c:v>4.0164494496611098</c:v>
                </c:pt>
                <c:pt idx="7783">
                  <c:v>4.0066087773027403</c:v>
                </c:pt>
                <c:pt idx="7784">
                  <c:v>3.9967901162557502</c:v>
                </c:pt>
                <c:pt idx="7785">
                  <c:v>3.9869934227576498</c:v>
                </c:pt>
                <c:pt idx="7786">
                  <c:v>3.9772186531195</c:v>
                </c:pt>
                <c:pt idx="7787">
                  <c:v>3.9674657637272999</c:v>
                </c:pt>
                <c:pt idx="7788">
                  <c:v>3.95773471103921</c:v>
                </c:pt>
                <c:pt idx="7789">
                  <c:v>3.9480254515875099</c:v>
                </c:pt>
                <c:pt idx="7790">
                  <c:v>3.93833794197745</c:v>
                </c:pt>
                <c:pt idx="7791">
                  <c:v>3.92867213888759</c:v>
                </c:pt>
                <c:pt idx="7792">
                  <c:v>3.9190279990702899</c:v>
                </c:pt>
                <c:pt idx="7793">
                  <c:v>3.9094054793500899</c:v>
                </c:pt>
                <c:pt idx="7794">
                  <c:v>3.8998045366256302</c:v>
                </c:pt>
                <c:pt idx="7795">
                  <c:v>3.8902251278668998</c:v>
                </c:pt>
                <c:pt idx="7796">
                  <c:v>3.88066721011853</c:v>
                </c:pt>
                <c:pt idx="7797">
                  <c:v>3.8711307404959401</c:v>
                </c:pt>
                <c:pt idx="7798">
                  <c:v>3.8616156761886402</c:v>
                </c:pt>
                <c:pt idx="7799">
                  <c:v>3.8521219744580502</c:v>
                </c:pt>
                <c:pt idx="7800">
                  <c:v>3.8426495926380202</c:v>
                </c:pt>
                <c:pt idx="7801">
                  <c:v>3.83319848813484</c:v>
                </c:pt>
                <c:pt idx="7802">
                  <c:v>3.8237686184272501</c:v>
                </c:pt>
                <c:pt idx="7803">
                  <c:v>3.8143599410650402</c:v>
                </c:pt>
                <c:pt idx="7804">
                  <c:v>3.8049724136712801</c:v>
                </c:pt>
                <c:pt idx="7805">
                  <c:v>3.7956059939408999</c:v>
                </c:pt>
                <c:pt idx="7806">
                  <c:v>3.7862606396402101</c:v>
                </c:pt>
                <c:pt idx="7807">
                  <c:v>3.7769363086070902</c:v>
                </c:pt>
                <c:pt idx="7808">
                  <c:v>3.76763295875159</c:v>
                </c:pt>
                <c:pt idx="7809">
                  <c:v>3.7583505480553998</c:v>
                </c:pt>
                <c:pt idx="7810">
                  <c:v>3.74908903457094</c:v>
                </c:pt>
                <c:pt idx="7811">
                  <c:v>3.7398483764228199</c:v>
                </c:pt>
                <c:pt idx="7812">
                  <c:v>3.7306285318072701</c:v>
                </c:pt>
                <c:pt idx="7813">
                  <c:v>3.7214294589899</c:v>
                </c:pt>
                <c:pt idx="7814">
                  <c:v>3.7122511163095702</c:v>
                </c:pt>
                <c:pt idx="7815">
                  <c:v>3.7030934621751199</c:v>
                </c:pt>
                <c:pt idx="7816">
                  <c:v>3.6939564550664201</c:v>
                </c:pt>
                <c:pt idx="7817">
                  <c:v>3.6848400535338599</c:v>
                </c:pt>
                <c:pt idx="7818">
                  <c:v>3.67574421619915</c:v>
                </c:pt>
                <c:pt idx="7819">
                  <c:v>3.66666890175421</c:v>
                </c:pt>
                <c:pt idx="7820">
                  <c:v>3.6576140689617498</c:v>
                </c:pt>
                <c:pt idx="7821">
                  <c:v>3.6485796766552698</c:v>
                </c:pt>
                <c:pt idx="7822">
                  <c:v>3.6395656837376298</c:v>
                </c:pt>
                <c:pt idx="7823">
                  <c:v>3.63057204918332</c:v>
                </c:pt>
                <c:pt idx="7824">
                  <c:v>3.62159873203538</c:v>
                </c:pt>
                <c:pt idx="7825">
                  <c:v>3.6126456914087299</c:v>
                </c:pt>
                <c:pt idx="7826">
                  <c:v>3.6037128864865799</c:v>
                </c:pt>
                <c:pt idx="7827">
                  <c:v>3.5948002765232001</c:v>
                </c:pt>
                <c:pt idx="7828">
                  <c:v>3.5859078208424999</c:v>
                </c:pt>
                <c:pt idx="7829">
                  <c:v>3.5770354788378</c:v>
                </c:pt>
                <c:pt idx="7830">
                  <c:v>3.5681832099720898</c:v>
                </c:pt>
                <c:pt idx="7831">
                  <c:v>3.5593509737782898</c:v>
                </c:pt>
                <c:pt idx="7832">
                  <c:v>3.5505387298587201</c:v>
                </c:pt>
                <c:pt idx="7833">
                  <c:v>3.5417464378836798</c:v>
                </c:pt>
                <c:pt idx="7834">
                  <c:v>3.5329740575948398</c:v>
                </c:pt>
                <c:pt idx="7835">
                  <c:v>3.5242215488021</c:v>
                </c:pt>
                <c:pt idx="7836">
                  <c:v>3.51548887138369</c:v>
                </c:pt>
                <c:pt idx="7837">
                  <c:v>3.50677598528803</c:v>
                </c:pt>
                <c:pt idx="7838">
                  <c:v>3.4980828505321</c:v>
                </c:pt>
                <c:pt idx="7839">
                  <c:v>3.48940942720116</c:v>
                </c:pt>
                <c:pt idx="7840">
                  <c:v>3.4807556754495801</c:v>
                </c:pt>
                <c:pt idx="7841">
                  <c:v>3.4721215555005802</c:v>
                </c:pt>
                <c:pt idx="7842">
                  <c:v>3.4635070276453601</c:v>
                </c:pt>
                <c:pt idx="7843">
                  <c:v>3.45491205224396</c:v>
                </c:pt>
                <c:pt idx="7844">
                  <c:v>3.4463365897246998</c:v>
                </c:pt>
                <c:pt idx="7845">
                  <c:v>3.4377806005844702</c:v>
                </c:pt>
                <c:pt idx="7846">
                  <c:v>3.4292440453870201</c:v>
                </c:pt>
                <c:pt idx="7847">
                  <c:v>3.4207268847657999</c:v>
                </c:pt>
                <c:pt idx="7848">
                  <c:v>3.4122290794216799</c:v>
                </c:pt>
                <c:pt idx="7849">
                  <c:v>3.4037505901227099</c:v>
                </c:pt>
                <c:pt idx="7850">
                  <c:v>3.3952913777060498</c:v>
                </c:pt>
                <c:pt idx="7851">
                  <c:v>3.3868514030751999</c:v>
                </c:pt>
                <c:pt idx="7852">
                  <c:v>3.37843062720277</c:v>
                </c:pt>
                <c:pt idx="7853">
                  <c:v>3.3700290111268698</c:v>
                </c:pt>
                <c:pt idx="7854">
                  <c:v>3.36164651595527</c:v>
                </c:pt>
                <c:pt idx="7855">
                  <c:v>3.35328310286181</c:v>
                </c:pt>
                <c:pt idx="7856">
                  <c:v>3.34493873308777</c:v>
                </c:pt>
                <c:pt idx="7857">
                  <c:v>3.3366133679416099</c:v>
                </c:pt>
                <c:pt idx="7858">
                  <c:v>3.3283069687992102</c:v>
                </c:pt>
                <c:pt idx="7859">
                  <c:v>3.3200194971028099</c:v>
                </c:pt>
                <c:pt idx="7860">
                  <c:v>3.31175091436236</c:v>
                </c:pt>
                <c:pt idx="7861">
                  <c:v>3.30350118215333</c:v>
                </c:pt>
                <c:pt idx="7862">
                  <c:v>3.2952702621197298</c:v>
                </c:pt>
                <c:pt idx="7863">
                  <c:v>3.2870581159705199</c:v>
                </c:pt>
                <c:pt idx="7864">
                  <c:v>3.2788647054823801</c:v>
                </c:pt>
                <c:pt idx="7865">
                  <c:v>3.2706899924975201</c:v>
                </c:pt>
                <c:pt idx="7866">
                  <c:v>3.2625339389252801</c:v>
                </c:pt>
                <c:pt idx="7867">
                  <c:v>3.2543965067407998</c:v>
                </c:pt>
                <c:pt idx="7868">
                  <c:v>3.2462776579855701</c:v>
                </c:pt>
                <c:pt idx="7869">
                  <c:v>3.23817735476683</c:v>
                </c:pt>
                <c:pt idx="7870">
                  <c:v>3.2300955592587299</c:v>
                </c:pt>
                <c:pt idx="7871">
                  <c:v>3.2220322337003702</c:v>
                </c:pt>
                <c:pt idx="7872">
                  <c:v>3.2139873403968999</c:v>
                </c:pt>
                <c:pt idx="7873">
                  <c:v>3.2059608417195302</c:v>
                </c:pt>
                <c:pt idx="7874">
                  <c:v>3.1979527001049699</c:v>
                </c:pt>
                <c:pt idx="7875">
                  <c:v>3.1899628780551699</c:v>
                </c:pt>
                <c:pt idx="7876">
                  <c:v>3.18199133813784</c:v>
                </c:pt>
                <c:pt idx="7877">
                  <c:v>3.1740380429864898</c:v>
                </c:pt>
                <c:pt idx="7878">
                  <c:v>3.1661029552990101</c:v>
                </c:pt>
                <c:pt idx="7879">
                  <c:v>3.1581860378390698</c:v>
                </c:pt>
                <c:pt idx="7880">
                  <c:v>3.1502872534355699</c:v>
                </c:pt>
                <c:pt idx="7881">
                  <c:v>3.1424065649818198</c:v>
                </c:pt>
                <c:pt idx="7882">
                  <c:v>3.1345439354366</c:v>
                </c:pt>
                <c:pt idx="7883">
                  <c:v>3.1266993278233901</c:v>
                </c:pt>
                <c:pt idx="7884">
                  <c:v>3.1188727052303098</c:v>
                </c:pt>
                <c:pt idx="7885">
                  <c:v>3.1110640308107298</c:v>
                </c:pt>
                <c:pt idx="7886">
                  <c:v>3.10327326778159</c:v>
                </c:pt>
                <c:pt idx="7887">
                  <c:v>3.0955003794250202</c:v>
                </c:pt>
                <c:pt idx="7888">
                  <c:v>3.0877453290872801</c:v>
                </c:pt>
                <c:pt idx="7889">
                  <c:v>3.0800080801796001</c:v>
                </c:pt>
                <c:pt idx="7890">
                  <c:v>3.0722885961761901</c:v>
                </c:pt>
                <c:pt idx="7891">
                  <c:v>3.06458684061622</c:v>
                </c:pt>
                <c:pt idx="7892">
                  <c:v>3.05690277710324</c:v>
                </c:pt>
                <c:pt idx="7893">
                  <c:v>3.04923636930409</c:v>
                </c:pt>
                <c:pt idx="7894">
                  <c:v>3.0415875809497401</c:v>
                </c:pt>
                <c:pt idx="7895">
                  <c:v>3.0339563758349701</c:v>
                </c:pt>
                <c:pt idx="7896">
                  <c:v>3.0263427178181499</c:v>
                </c:pt>
                <c:pt idx="7897">
                  <c:v>3.01874657082146</c:v>
                </c:pt>
                <c:pt idx="7898">
                  <c:v>3.0111678988303798</c:v>
                </c:pt>
                <c:pt idx="7899">
                  <c:v>3.00360666589394</c:v>
                </c:pt>
                <c:pt idx="7900">
                  <c:v>2.9960628361247399</c:v>
                </c:pt>
                <c:pt idx="7901">
                  <c:v>2.9885363736981101</c:v>
                </c:pt>
                <c:pt idx="7902">
                  <c:v>2.9810272428529201</c:v>
                </c:pt>
                <c:pt idx="7903">
                  <c:v>2.9735354078913501</c:v>
                </c:pt>
                <c:pt idx="7904">
                  <c:v>2.9660608331782901</c:v>
                </c:pt>
                <c:pt idx="7905">
                  <c:v>2.9586034831413599</c:v>
                </c:pt>
                <c:pt idx="7906">
                  <c:v>2.9511633222714599</c:v>
                </c:pt>
                <c:pt idx="7907">
                  <c:v>2.9437403151216701</c:v>
                </c:pt>
                <c:pt idx="7908">
                  <c:v>2.9363344263086399</c:v>
                </c:pt>
                <c:pt idx="7909">
                  <c:v>2.9289456205103201</c:v>
                </c:pt>
                <c:pt idx="7910">
                  <c:v>2.9215738624682701</c:v>
                </c:pt>
                <c:pt idx="7911">
                  <c:v>2.9142191169856302</c:v>
                </c:pt>
                <c:pt idx="7912">
                  <c:v>2.9068813489288501</c:v>
                </c:pt>
                <c:pt idx="7913">
                  <c:v>2.8995605232256998</c:v>
                </c:pt>
                <c:pt idx="7914">
                  <c:v>2.89225660486641</c:v>
                </c:pt>
                <c:pt idx="7915">
                  <c:v>2.8849695589028199</c:v>
                </c:pt>
                <c:pt idx="7916">
                  <c:v>2.8776993504497899</c:v>
                </c:pt>
                <c:pt idx="7917">
                  <c:v>2.8704459446832198</c:v>
                </c:pt>
                <c:pt idx="7918">
                  <c:v>2.8632093068403601</c:v>
                </c:pt>
                <c:pt idx="7919">
                  <c:v>2.8559894022217498</c:v>
                </c:pt>
                <c:pt idx="7920">
                  <c:v>2.84878619618816</c:v>
                </c:pt>
                <c:pt idx="7921">
                  <c:v>2.8415996541622501</c:v>
                </c:pt>
                <c:pt idx="7922">
                  <c:v>2.8344297416282802</c:v>
                </c:pt>
                <c:pt idx="7923">
                  <c:v>2.82727642413216</c:v>
                </c:pt>
                <c:pt idx="7924">
                  <c:v>2.8201396672802801</c:v>
                </c:pt>
                <c:pt idx="7925">
                  <c:v>2.81301943674067</c:v>
                </c:pt>
                <c:pt idx="7926">
                  <c:v>2.8059156982426701</c:v>
                </c:pt>
                <c:pt idx="7927">
                  <c:v>2.79882841757644</c:v>
                </c:pt>
                <c:pt idx="7928">
                  <c:v>2.7917575605931799</c:v>
                </c:pt>
                <c:pt idx="7929">
                  <c:v>2.7847030932046102</c:v>
                </c:pt>
                <c:pt idx="7930">
                  <c:v>2.7776649813834799</c:v>
                </c:pt>
                <c:pt idx="7931">
                  <c:v>2.77064319116338</c:v>
                </c:pt>
                <c:pt idx="7932">
                  <c:v>2.76363768863835</c:v>
                </c:pt>
                <c:pt idx="7933">
                  <c:v>2.75664843996242</c:v>
                </c:pt>
                <c:pt idx="7934">
                  <c:v>2.7496754113509598</c:v>
                </c:pt>
                <c:pt idx="7935">
                  <c:v>2.7427185690792601</c:v>
                </c:pt>
                <c:pt idx="7936">
                  <c:v>2.7357778794823102</c:v>
                </c:pt>
                <c:pt idx="7937">
                  <c:v>2.7288533089567202</c:v>
                </c:pt>
                <c:pt idx="7938">
                  <c:v>2.72194482395737</c:v>
                </c:pt>
                <c:pt idx="7939">
                  <c:v>2.7150523910007802</c:v>
                </c:pt>
                <c:pt idx="7940">
                  <c:v>2.7081759766619999</c:v>
                </c:pt>
                <c:pt idx="7941">
                  <c:v>2.7013155475769102</c:v>
                </c:pt>
                <c:pt idx="7942">
                  <c:v>2.69447107044101</c:v>
                </c:pt>
                <c:pt idx="7943">
                  <c:v>2.68764251200898</c:v>
                </c:pt>
                <c:pt idx="7944">
                  <c:v>2.6808298390951202</c:v>
                </c:pt>
                <c:pt idx="7945">
                  <c:v>2.67403301857399</c:v>
                </c:pt>
                <c:pt idx="7946">
                  <c:v>2.6672520173789902</c:v>
                </c:pt>
                <c:pt idx="7947">
                  <c:v>2.6604868025023598</c:v>
                </c:pt>
                <c:pt idx="7948">
                  <c:v>2.6537373409965501</c:v>
                </c:pt>
                <c:pt idx="7949">
                  <c:v>2.6470035999725998</c:v>
                </c:pt>
                <c:pt idx="7950">
                  <c:v>2.6402855466009498</c:v>
                </c:pt>
                <c:pt idx="7951">
                  <c:v>2.63358314811085</c:v>
                </c:pt>
                <c:pt idx="7952">
                  <c:v>2.6268963717898601</c:v>
                </c:pt>
                <c:pt idx="7953">
                  <c:v>2.6202251849857801</c:v>
                </c:pt>
                <c:pt idx="7954">
                  <c:v>2.61356955510383</c:v>
                </c:pt>
                <c:pt idx="7955">
                  <c:v>2.6069294496086601</c:v>
                </c:pt>
                <c:pt idx="7956">
                  <c:v>2.60030483602291</c:v>
                </c:pt>
                <c:pt idx="7957">
                  <c:v>2.5936956819280699</c:v>
                </c:pt>
                <c:pt idx="7958">
                  <c:v>2.58710195496419</c:v>
                </c:pt>
                <c:pt idx="7959">
                  <c:v>2.5805236228299</c:v>
                </c:pt>
                <c:pt idx="7960">
                  <c:v>2.57396065328069</c:v>
                </c:pt>
                <c:pt idx="7961">
                  <c:v>2.5674130141317599</c:v>
                </c:pt>
                <c:pt idx="7962">
                  <c:v>2.5608806732554901</c:v>
                </c:pt>
                <c:pt idx="7963">
                  <c:v>2.5543635985830702</c:v>
                </c:pt>
                <c:pt idx="7964">
                  <c:v>2.5478617581023402</c:v>
                </c:pt>
                <c:pt idx="7965">
                  <c:v>2.5413751198602399</c:v>
                </c:pt>
                <c:pt idx="7966">
                  <c:v>2.5349036519603501</c:v>
                </c:pt>
                <c:pt idx="7967">
                  <c:v>2.5284473225653499</c:v>
                </c:pt>
                <c:pt idx="7968">
                  <c:v>2.5220060998937202</c:v>
                </c:pt>
                <c:pt idx="7969">
                  <c:v>2.5155799522227902</c:v>
                </c:pt>
                <c:pt idx="7970">
                  <c:v>2.50916884788704</c:v>
                </c:pt>
                <c:pt idx="7971">
                  <c:v>2.5027727552775998</c:v>
                </c:pt>
                <c:pt idx="7972">
                  <c:v>2.4963916428438702</c:v>
                </c:pt>
                <c:pt idx="7973">
                  <c:v>2.4900254790913201</c:v>
                </c:pt>
                <c:pt idx="7974">
                  <c:v>2.48367423258372</c:v>
                </c:pt>
                <c:pt idx="7975">
                  <c:v>2.4773378719408701</c:v>
                </c:pt>
                <c:pt idx="7976">
                  <c:v>2.4710163658400699</c:v>
                </c:pt>
                <c:pt idx="7977">
                  <c:v>2.46470968301493</c:v>
                </c:pt>
                <c:pt idx="7978">
                  <c:v>2.4584177922565198</c:v>
                </c:pt>
                <c:pt idx="7979">
                  <c:v>2.4521406624114501</c:v>
                </c:pt>
                <c:pt idx="7980">
                  <c:v>2.4458782623845701</c:v>
                </c:pt>
                <c:pt idx="7981">
                  <c:v>2.4396305611357101</c:v>
                </c:pt>
                <c:pt idx="7982">
                  <c:v>2.4333975276821702</c:v>
                </c:pt>
                <c:pt idx="7983">
                  <c:v>2.4271791310970201</c:v>
                </c:pt>
                <c:pt idx="7984">
                  <c:v>2.4209753405099401</c:v>
                </c:pt>
                <c:pt idx="7985">
                  <c:v>2.41478612510614</c:v>
                </c:pt>
                <c:pt idx="7986">
                  <c:v>2.4086114541277399</c:v>
                </c:pt>
                <c:pt idx="7987">
                  <c:v>2.4024512968728802</c:v>
                </c:pt>
                <c:pt idx="7988">
                  <c:v>2.3963056226949901</c:v>
                </c:pt>
                <c:pt idx="7989">
                  <c:v>2.3901744010038</c:v>
                </c:pt>
                <c:pt idx="7990">
                  <c:v>2.3840576012645802</c:v>
                </c:pt>
                <c:pt idx="7991">
                  <c:v>2.37795519299865</c:v>
                </c:pt>
                <c:pt idx="7992">
                  <c:v>2.3718671457828502</c:v>
                </c:pt>
                <c:pt idx="7993">
                  <c:v>2.36579342924952</c:v>
                </c:pt>
                <c:pt idx="7994">
                  <c:v>2.3597340130862499</c:v>
                </c:pt>
                <c:pt idx="7995">
                  <c:v>2.3536888670358498</c:v>
                </c:pt>
                <c:pt idx="7996">
                  <c:v>2.3476579608971901</c:v>
                </c:pt>
                <c:pt idx="7997">
                  <c:v>2.3416412645241298</c:v>
                </c:pt>
                <c:pt idx="7998">
                  <c:v>2.3356387478248801</c:v>
                </c:pt>
                <c:pt idx="7999">
                  <c:v>2.3296503807640399</c:v>
                </c:pt>
                <c:pt idx="80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9C-4A4E-979C-D4180CC59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($/MWh)</a:t>
                </a:r>
              </a:p>
            </c:rich>
          </c:tx>
          <c:layout>
            <c:manualLayout>
              <c:xMode val="edge"/>
              <c:yMode val="edge"/>
              <c:x val="8.6043919053427495E-2"/>
              <c:y val="0.182943595383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crossAx val="1096454047"/>
        <c:crosses val="autoZero"/>
        <c:crossBetween val="midCat"/>
      </c:valAx>
      <c:spPr>
        <a:solidFill>
          <a:schemeClr val="tx2"/>
        </a:solidFill>
        <a:ln>
          <a:noFill/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960784313725"/>
          <c:y val="4.5197732801486187E-2"/>
          <c:w val="0.78039215686274499"/>
          <c:h val="0.702386356173017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Full</c:v>
                </c:pt>
              </c:strCache>
            </c:strRef>
          </c:tx>
          <c:marker>
            <c:symbol val="circle"/>
            <c:size val="6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Sheet1!$C$2:$C$8002</c:f>
              <c:numCache>
                <c:formatCode>General</c:formatCode>
                <c:ptCount val="8001"/>
                <c:pt idx="0" formatCode="0.00">
                  <c:v>5000</c:v>
                </c:pt>
                <c:pt idx="250" formatCode="0.00">
                  <c:v>5000</c:v>
                </c:pt>
                <c:pt idx="500" formatCode="0.00">
                  <c:v>5000</c:v>
                </c:pt>
                <c:pt idx="750" formatCode="0.00">
                  <c:v>5000</c:v>
                </c:pt>
                <c:pt idx="1000" formatCode="0.00">
                  <c:v>5000</c:v>
                </c:pt>
                <c:pt idx="1250" formatCode="0.00">
                  <c:v>5000</c:v>
                </c:pt>
                <c:pt idx="1500" formatCode="0.00">
                  <c:v>5000</c:v>
                </c:pt>
                <c:pt idx="1750" formatCode="0.00">
                  <c:v>5000</c:v>
                </c:pt>
                <c:pt idx="2000" formatCode="0.00">
                  <c:v>5000</c:v>
                </c:pt>
                <c:pt idx="2250" formatCode="0.00">
                  <c:v>5000</c:v>
                </c:pt>
                <c:pt idx="2500" formatCode="0.00">
                  <c:v>5000</c:v>
                </c:pt>
                <c:pt idx="2750" formatCode="0.00">
                  <c:v>5000</c:v>
                </c:pt>
                <c:pt idx="3000" formatCode="0.00">
                  <c:v>5000</c:v>
                </c:pt>
                <c:pt idx="3002" formatCode="0.00">
                  <c:v>3582.3335073191702</c:v>
                </c:pt>
                <c:pt idx="3250" formatCode="0.00">
                  <c:v>3174.90048288457</c:v>
                </c:pt>
                <c:pt idx="3500" formatCode="0.00">
                  <c:v>2734.5595845200301</c:v>
                </c:pt>
                <c:pt idx="3750" formatCode="0.00">
                  <c:v>2288.1851584463898</c:v>
                </c:pt>
                <c:pt idx="4000" formatCode="0.00">
                  <c:v>1859.7358738266</c:v>
                </c:pt>
                <c:pt idx="4250" formatCode="0.00">
                  <c:v>1469.2355782070999</c:v>
                </c:pt>
                <c:pt idx="4500" formatCode="0.00">
                  <c:v>1129.97757988032</c:v>
                </c:pt>
                <c:pt idx="4750" formatCode="0.00">
                  <c:v>847.69780509340296</c:v>
                </c:pt>
                <c:pt idx="5000" formatCode="0.00">
                  <c:v>621.54365548961505</c:v>
                </c:pt>
                <c:pt idx="5250" formatCode="0.00">
                  <c:v>446.11315564705001</c:v>
                </c:pt>
                <c:pt idx="5500" formatCode="0.00">
                  <c:v>313.69426438608002</c:v>
                </c:pt>
                <c:pt idx="5750" formatCode="0.00">
                  <c:v>216.06952491292199</c:v>
                </c:pt>
                <c:pt idx="6000" formatCode="0.00">
                  <c:v>145.63513247602501</c:v>
                </c:pt>
                <c:pt idx="6250" formatCode="0.00">
                  <c:v>95.899814337115004</c:v>
                </c:pt>
                <c:pt idx="6500" formatCode="0.00">
                  <c:v>61.576682153373902</c:v>
                </c:pt>
                <c:pt idx="6750" formatCode="0.00">
                  <c:v>38.479716637890803</c:v>
                </c:pt>
                <c:pt idx="7000" formatCode="0.00">
                  <c:v>23.362731868774201</c:v>
                </c:pt>
                <c:pt idx="7250" formatCode="0.00">
                  <c:v>13.7619812715031</c:v>
                </c:pt>
                <c:pt idx="7500" formatCode="0.00">
                  <c:v>7.8565010544773202</c:v>
                </c:pt>
                <c:pt idx="7750" formatCode="0.00">
                  <c:v>4.3432387080480304</c:v>
                </c:pt>
                <c:pt idx="8000" formatCode="0.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F3-4278-B29D-321A9A1F8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($/MWh)</a:t>
                </a:r>
              </a:p>
            </c:rich>
          </c:tx>
          <c:layout>
            <c:manualLayout>
              <c:xMode val="edge"/>
              <c:yMode val="edge"/>
              <c:x val="8.6043919053427495E-2"/>
              <c:y val="0.182943595383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crossAx val="1096454047"/>
        <c:crosses val="autoZero"/>
        <c:crossBetween val="midCat"/>
      </c:valAx>
      <c:spPr>
        <a:solidFill>
          <a:schemeClr val="tx2"/>
        </a:solidFill>
        <a:ln>
          <a:noFill/>
        </a:ln>
        <a:effectLst/>
      </c:spPr>
    </c:plotArea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960784313725"/>
          <c:y val="4.5197732801486187E-2"/>
          <c:w val="0.78039215686274499"/>
          <c:h val="0.7179055306315473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Reg-Up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Sheet1!$D$2:$D$8002</c:f>
              <c:numCache>
                <c:formatCode>General</c:formatCode>
                <c:ptCount val="8001"/>
                <c:pt idx="0" formatCode="0.00">
                  <c:v>5000</c:v>
                </c:pt>
                <c:pt idx="250" formatCode="0.00">
                  <c:v>5000</c:v>
                </c:pt>
                <c:pt idx="500" formatCode="0.00">
                  <c:v>5000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980-4BBB-B1F0-A7DE21DBEE16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RRS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chemeClr val="accent3"/>
              </a:solidFill>
              <a:ln>
                <a:noFill/>
              </a:ln>
            </c:spPr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Sheet1!$E$2:$E$8002</c:f>
              <c:numCache>
                <c:formatCode>General</c:formatCode>
                <c:ptCount val="8001"/>
                <c:pt idx="750" formatCode="0.00">
                  <c:v>5000</c:v>
                </c:pt>
                <c:pt idx="1000" formatCode="0.00">
                  <c:v>5000</c:v>
                </c:pt>
                <c:pt idx="1250" formatCode="0.00">
                  <c:v>5000</c:v>
                </c:pt>
                <c:pt idx="1500" formatCode="0.00">
                  <c:v>5000</c:v>
                </c:pt>
                <c:pt idx="1750" formatCode="0.00">
                  <c:v>5000</c:v>
                </c:pt>
                <c:pt idx="2000" formatCode="0.00">
                  <c:v>5000</c:v>
                </c:pt>
                <c:pt idx="2250" formatCode="0.00">
                  <c:v>5000</c:v>
                </c:pt>
                <c:pt idx="2500" formatCode="0.00">
                  <c:v>5000</c:v>
                </c:pt>
                <c:pt idx="2750" formatCode="0.00">
                  <c:v>5000</c:v>
                </c:pt>
                <c:pt idx="3000" formatCode="0.00">
                  <c:v>5000</c:v>
                </c:pt>
                <c:pt idx="3002" formatCode="0.00">
                  <c:v>3582.3335073191702</c:v>
                </c:pt>
                <c:pt idx="3250" formatCode="0.00">
                  <c:v>3174.90048288457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980-4BBB-B1F0-A7DE21DBEE16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ECRS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Sheet1!$F$2:$F$8002</c:f>
              <c:numCache>
                <c:formatCode>General</c:formatCode>
                <c:ptCount val="8001"/>
                <c:pt idx="3500" formatCode="0.00">
                  <c:v>2734.5595845200301</c:v>
                </c:pt>
                <c:pt idx="3750" formatCode="0.00">
                  <c:v>2288.1851584463898</c:v>
                </c:pt>
                <c:pt idx="4000" formatCode="0.00">
                  <c:v>1859.7358738266</c:v>
                </c:pt>
                <c:pt idx="4250" formatCode="0.00">
                  <c:v>1469.2355782070999</c:v>
                </c:pt>
                <c:pt idx="4500" formatCode="0.00">
                  <c:v>1129.97757988032</c:v>
                </c:pt>
                <c:pt idx="4750" formatCode="0.00">
                  <c:v>847.69780509340296</c:v>
                </c:pt>
                <c:pt idx="5000" formatCode="0.00">
                  <c:v>621.54365548961505</c:v>
                </c:pt>
                <c:pt idx="5250" formatCode="0.00">
                  <c:v>446.11315564705001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980-4BBB-B1F0-A7DE21DBEE16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Non-Spin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Sheet1!$A$2:$A$8002</c:f>
              <c:numCache>
                <c:formatCode>General</c:formatCode>
                <c:ptCount val="8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</c:numCache>
            </c:numRef>
          </c:xVal>
          <c:yVal>
            <c:numRef>
              <c:f>Sheet1!$G$2:$G$8002</c:f>
              <c:numCache>
                <c:formatCode>General</c:formatCode>
                <c:ptCount val="8001"/>
                <c:pt idx="5500" formatCode="0.00">
                  <c:v>313.69426438608002</c:v>
                </c:pt>
                <c:pt idx="5750" formatCode="0.00">
                  <c:v>216.06952491292199</c:v>
                </c:pt>
                <c:pt idx="6000" formatCode="0.00">
                  <c:v>145.63513247602501</c:v>
                </c:pt>
                <c:pt idx="6250" formatCode="0.00">
                  <c:v>95.899814337115004</c:v>
                </c:pt>
                <c:pt idx="6500" formatCode="0.00">
                  <c:v>61.576682153373902</c:v>
                </c:pt>
                <c:pt idx="6750" formatCode="0.00">
                  <c:v>38.479716637890803</c:v>
                </c:pt>
                <c:pt idx="7000" formatCode="0.00">
                  <c:v>23.362731868774201</c:v>
                </c:pt>
                <c:pt idx="7250" formatCode="0.00">
                  <c:v>13.7619812715031</c:v>
                </c:pt>
                <c:pt idx="7500" formatCode="0.00">
                  <c:v>7.8565010544773202</c:v>
                </c:pt>
                <c:pt idx="7750" formatCode="0.00">
                  <c:v>4.3432387080480304</c:v>
                </c:pt>
                <c:pt idx="8000" formatCode="0.00">
                  <c:v>2.32367613335976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980-4BBB-B1F0-A7DE21DBE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($/MWh)</a:t>
                </a:r>
              </a:p>
            </c:rich>
          </c:tx>
          <c:layout>
            <c:manualLayout>
              <c:xMode val="edge"/>
              <c:yMode val="edge"/>
              <c:x val="8.6043919053427495E-2"/>
              <c:y val="0.182943595383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one"/>
        <c:crossAx val="1096454047"/>
        <c:crosses val="autoZero"/>
        <c:crossBetween val="midCat"/>
        <c:majorUnit val="1000"/>
      </c:valAx>
      <c:spPr>
        <a:solidFill>
          <a:schemeClr val="tx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975024785048336"/>
          <c:y val="7.2799507361373375E-2"/>
          <c:w val="0.31974588669619741"/>
          <c:h val="0.4253671021700479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960784313725"/>
          <c:y val="4.5197732801486187E-2"/>
          <c:w val="0.78039215686274499"/>
          <c:h val="0.702386356173017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Reg-Up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Sheet2!$B$2:$B$39</c:f>
              <c:numCache>
                <c:formatCode>0.00</c:formatCode>
                <c:ptCount val="38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97-4B02-8DDA-42EA875F8D5E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Sheet2!$C$2:$C$39</c:f>
              <c:numCache>
                <c:formatCode>0.00</c:formatCode>
                <c:ptCount val="38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3582.3335073191702</c:v>
                </c:pt>
                <c:pt idx="14">
                  <c:v>3174.90048288457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97-4B02-8DDA-42EA875F8D5E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ECRS</c:v>
                </c:pt>
              </c:strCache>
            </c:strRef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Sheet2!$D$2:$D$39</c:f>
              <c:numCache>
                <c:formatCode>0.00</c:formatCode>
                <c:ptCount val="38"/>
                <c:pt idx="0">
                  <c:v>3174.90048288457</c:v>
                </c:pt>
                <c:pt idx="1">
                  <c:v>2734.5595845200301</c:v>
                </c:pt>
                <c:pt idx="2">
                  <c:v>2288.1851584463898</c:v>
                </c:pt>
                <c:pt idx="3">
                  <c:v>2288.1851584463898</c:v>
                </c:pt>
                <c:pt idx="4">
                  <c:v>1859.7358738266</c:v>
                </c:pt>
                <c:pt idx="5">
                  <c:v>1469.2355782070999</c:v>
                </c:pt>
                <c:pt idx="6">
                  <c:v>1129.97757988032</c:v>
                </c:pt>
                <c:pt idx="7">
                  <c:v>847.69780509340296</c:v>
                </c:pt>
                <c:pt idx="8">
                  <c:v>621.54365548961505</c:v>
                </c:pt>
                <c:pt idx="9">
                  <c:v>446.11315564705001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597-4B02-8DDA-42EA875F8D5E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Non-Spin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Sheet2!$E$2:$E$39</c:f>
              <c:numCache>
                <c:formatCode>0.00</c:formatCode>
                <c:ptCount val="38"/>
                <c:pt idx="0">
                  <c:v>446.11315564705001</c:v>
                </c:pt>
                <c:pt idx="1">
                  <c:v>313.69426438608002</c:v>
                </c:pt>
                <c:pt idx="2">
                  <c:v>216.06952491292199</c:v>
                </c:pt>
                <c:pt idx="3">
                  <c:v>216.06952491292199</c:v>
                </c:pt>
                <c:pt idx="4">
                  <c:v>145.63513247602501</c:v>
                </c:pt>
                <c:pt idx="5">
                  <c:v>95.899814337115004</c:v>
                </c:pt>
                <c:pt idx="6">
                  <c:v>61.576682153373902</c:v>
                </c:pt>
                <c:pt idx="7">
                  <c:v>38.479716637890803</c:v>
                </c:pt>
                <c:pt idx="8">
                  <c:v>23.362731868774201</c:v>
                </c:pt>
                <c:pt idx="9">
                  <c:v>13.7619812715031</c:v>
                </c:pt>
                <c:pt idx="10">
                  <c:v>13.76</c:v>
                </c:pt>
                <c:pt idx="11">
                  <c:v>7.8565010544773202</c:v>
                </c:pt>
                <c:pt idx="12">
                  <c:v>4.3432387080480304</c:v>
                </c:pt>
                <c:pt idx="13">
                  <c:v>2.32367613335976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597-4B02-8DDA-42EA875F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($/MWh)</a:t>
                </a:r>
              </a:p>
            </c:rich>
          </c:tx>
          <c:layout>
            <c:manualLayout>
              <c:xMode val="edge"/>
              <c:yMode val="edge"/>
              <c:x val="8.6043919053427495E-2"/>
              <c:y val="0.182943595383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crossAx val="1096454047"/>
        <c:crosses val="autoZero"/>
        <c:crossBetween val="midCat"/>
      </c:valAx>
      <c:spPr>
        <a:solidFill>
          <a:schemeClr val="tx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10164545426616"/>
          <c:y val="6.9658214065927135E-2"/>
          <c:w val="0.27525102069634644"/>
          <c:h val="0.42933978192605682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1960784313725"/>
          <c:y val="4.5197732801486187E-2"/>
          <c:w val="0.78039215686274499"/>
          <c:h val="0.702386356173017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Reg-Up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Sheet2!$B$2:$B$39</c:f>
              <c:numCache>
                <c:formatCode>0.00</c:formatCode>
                <c:ptCount val="38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9-4046-91B1-24AE308962C6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RRS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Sheet2!$C$2:$C$39</c:f>
              <c:numCache>
                <c:formatCode>0.00</c:formatCode>
                <c:ptCount val="38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  <c:pt idx="6">
                  <c:v>5000</c:v>
                </c:pt>
                <c:pt idx="7">
                  <c:v>5000</c:v>
                </c:pt>
                <c:pt idx="8">
                  <c:v>5000</c:v>
                </c:pt>
                <c:pt idx="9">
                  <c:v>5000</c:v>
                </c:pt>
                <c:pt idx="10">
                  <c:v>5000</c:v>
                </c:pt>
                <c:pt idx="11">
                  <c:v>5000</c:v>
                </c:pt>
                <c:pt idx="12">
                  <c:v>5000</c:v>
                </c:pt>
                <c:pt idx="13">
                  <c:v>3582.3335073191702</c:v>
                </c:pt>
                <c:pt idx="14">
                  <c:v>3174.90048288457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D9-4046-91B1-24AE308962C6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ECRS</c:v>
                </c:pt>
              </c:strCache>
            </c:strRef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Sheet2!$D$2:$D$39</c:f>
              <c:numCache>
                <c:formatCode>0.00</c:formatCode>
                <c:ptCount val="38"/>
                <c:pt idx="0">
                  <c:v>3174.90048288457</c:v>
                </c:pt>
                <c:pt idx="1">
                  <c:v>2734.5595845200301</c:v>
                </c:pt>
                <c:pt idx="2">
                  <c:v>2288.1851584463898</c:v>
                </c:pt>
                <c:pt idx="3">
                  <c:v>2288.1851584463898</c:v>
                </c:pt>
                <c:pt idx="4">
                  <c:v>1859.7358738266</c:v>
                </c:pt>
                <c:pt idx="5">
                  <c:v>1469.2355782070999</c:v>
                </c:pt>
                <c:pt idx="6">
                  <c:v>1129.97757988032</c:v>
                </c:pt>
                <c:pt idx="7">
                  <c:v>847.69780509340296</c:v>
                </c:pt>
                <c:pt idx="8">
                  <c:v>621.54365548961505</c:v>
                </c:pt>
                <c:pt idx="9">
                  <c:v>446.11315564705001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D9-4046-91B1-24AE308962C6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Non-Spin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Sheet2!$A$2:$A$39</c:f>
              <c:numCache>
                <c:formatCode>General</c:formatCode>
                <c:ptCount val="38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  <c:pt idx="3">
                  <c:v>500</c:v>
                </c:pt>
                <c:pt idx="4">
                  <c:v>750</c:v>
                </c:pt>
                <c:pt idx="5">
                  <c:v>1000</c:v>
                </c:pt>
                <c:pt idx="6">
                  <c:v>1250</c:v>
                </c:pt>
                <c:pt idx="7">
                  <c:v>1500</c:v>
                </c:pt>
                <c:pt idx="8">
                  <c:v>1750</c:v>
                </c:pt>
                <c:pt idx="9">
                  <c:v>2000</c:v>
                </c:pt>
                <c:pt idx="10">
                  <c:v>2000</c:v>
                </c:pt>
                <c:pt idx="11">
                  <c:v>2250</c:v>
                </c:pt>
                <c:pt idx="12">
                  <c:v>2500</c:v>
                </c:pt>
                <c:pt idx="13">
                  <c:v>2500</c:v>
                </c:pt>
                <c:pt idx="14">
                  <c:v>2750</c:v>
                </c:pt>
                <c:pt idx="15">
                  <c:v>2750</c:v>
                </c:pt>
                <c:pt idx="16">
                  <c:v>3000</c:v>
                </c:pt>
                <c:pt idx="17">
                  <c:v>3000</c:v>
                </c:pt>
                <c:pt idx="18">
                  <c:v>3250</c:v>
                </c:pt>
                <c:pt idx="19">
                  <c:v>3500</c:v>
                </c:pt>
                <c:pt idx="20">
                  <c:v>3750</c:v>
                </c:pt>
                <c:pt idx="21">
                  <c:v>4000</c:v>
                </c:pt>
                <c:pt idx="22">
                  <c:v>4250</c:v>
                </c:pt>
                <c:pt idx="23">
                  <c:v>4500</c:v>
                </c:pt>
                <c:pt idx="24">
                  <c:v>4750</c:v>
                </c:pt>
                <c:pt idx="25">
                  <c:v>5000</c:v>
                </c:pt>
                <c:pt idx="26">
                  <c:v>5250</c:v>
                </c:pt>
                <c:pt idx="27">
                  <c:v>5500</c:v>
                </c:pt>
                <c:pt idx="28">
                  <c:v>5750</c:v>
                </c:pt>
                <c:pt idx="29">
                  <c:v>6000</c:v>
                </c:pt>
                <c:pt idx="30">
                  <c:v>6250</c:v>
                </c:pt>
                <c:pt idx="31">
                  <c:v>6500</c:v>
                </c:pt>
                <c:pt idx="32">
                  <c:v>6750</c:v>
                </c:pt>
                <c:pt idx="33">
                  <c:v>7000</c:v>
                </c:pt>
                <c:pt idx="34">
                  <c:v>7250</c:v>
                </c:pt>
                <c:pt idx="35">
                  <c:v>7500</c:v>
                </c:pt>
                <c:pt idx="36">
                  <c:v>7750</c:v>
                </c:pt>
                <c:pt idx="37">
                  <c:v>8000</c:v>
                </c:pt>
              </c:numCache>
            </c:numRef>
          </c:xVal>
          <c:yVal>
            <c:numRef>
              <c:f>Sheet2!$E$2:$E$39</c:f>
              <c:numCache>
                <c:formatCode>0.00</c:formatCode>
                <c:ptCount val="38"/>
                <c:pt idx="0">
                  <c:v>446.11315564705001</c:v>
                </c:pt>
                <c:pt idx="1">
                  <c:v>313.69426438608002</c:v>
                </c:pt>
                <c:pt idx="2">
                  <c:v>216.06952491292199</c:v>
                </c:pt>
                <c:pt idx="3">
                  <c:v>216.06952491292199</c:v>
                </c:pt>
                <c:pt idx="4">
                  <c:v>145.63513247602501</c:v>
                </c:pt>
                <c:pt idx="5">
                  <c:v>95.899814337115004</c:v>
                </c:pt>
                <c:pt idx="6">
                  <c:v>61.576682153373902</c:v>
                </c:pt>
                <c:pt idx="7">
                  <c:v>38.479716637890803</c:v>
                </c:pt>
                <c:pt idx="8">
                  <c:v>23.362731868774201</c:v>
                </c:pt>
                <c:pt idx="9">
                  <c:v>13.7619812715031</c:v>
                </c:pt>
                <c:pt idx="10">
                  <c:v>13.76</c:v>
                </c:pt>
                <c:pt idx="11">
                  <c:v>7.8565010544773202</c:v>
                </c:pt>
                <c:pt idx="12">
                  <c:v>4.3432387080480304</c:v>
                </c:pt>
                <c:pt idx="13">
                  <c:v>2.32367613335976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D9-4046-91B1-24AE30896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6454047"/>
        <c:axId val="1096459327"/>
      </c:scatterChart>
      <c:valAx>
        <c:axId val="1096454047"/>
        <c:scaling>
          <c:orientation val="minMax"/>
          <c:max val="8000"/>
          <c:min val="0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Available Reserves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one"/>
        <c:crossAx val="1096459327"/>
        <c:crosses val="autoZero"/>
        <c:crossBetween val="midCat"/>
      </c:valAx>
      <c:valAx>
        <c:axId val="1096459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Price ($/MWh)</a:t>
                </a:r>
              </a:p>
            </c:rich>
          </c:tx>
          <c:layout>
            <c:manualLayout>
              <c:xMode val="edge"/>
              <c:yMode val="edge"/>
              <c:x val="8.6043919053427495E-2"/>
              <c:y val="0.1829435953838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crossAx val="1096454047"/>
        <c:crosses val="autoZero"/>
        <c:crossBetween val="midCat"/>
      </c:valAx>
      <c:spPr>
        <a:solidFill>
          <a:schemeClr val="tx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99319973947918"/>
          <c:y val="0.16194366329208845"/>
          <c:w val="0.4171167561881442"/>
          <c:h val="0.24783956692913386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3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8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3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0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8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5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09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76200" y="6223084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22308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94484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" y="6415801"/>
            <a:ext cx="2840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ERCOT 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rcot.com/files/docs/2020/05/19/IMM_Simulation_of_Real-Time_Co-optimization_for_2017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rcot.com/files/docs/2020/05/19/Study_of_the_Benefits_of_Real-Time_Co-optimization_FINAL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43951"/>
            <a:ext cx="5553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Real-Time Co-optimization + Batteries Education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David Maggio</a:t>
            </a:r>
          </a:p>
          <a:p>
            <a:r>
              <a:rPr lang="en-US" sz="2000" dirty="0">
                <a:solidFill>
                  <a:schemeClr val="tx2"/>
                </a:solidFill>
              </a:rPr>
              <a:t>Principal, Market Design &amp; Analytics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ERCOT Public</a:t>
            </a:r>
          </a:p>
          <a:p>
            <a:r>
              <a:rPr lang="en-US" sz="2000" dirty="0">
                <a:solidFill>
                  <a:schemeClr val="tx2"/>
                </a:solidFill>
              </a:rPr>
              <a:t>Fall ‘24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8510B8-9C30-9A34-02C0-F8B16333B6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754219"/>
              </p:ext>
            </p:extLst>
          </p:nvPr>
        </p:nvGraphicFramePr>
        <p:xfrm>
          <a:off x="304800" y="843876"/>
          <a:ext cx="8458200" cy="517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 ORDC sets the value of ERCOT System reserves</a:t>
            </a:r>
          </a:p>
        </p:txBody>
      </p:sp>
      <p:sp>
        <p:nvSpPr>
          <p:cNvPr id="9" name="Freeform 8"/>
          <p:cNvSpPr/>
          <p:nvPr/>
        </p:nvSpPr>
        <p:spPr>
          <a:xfrm>
            <a:off x="4613598" y="2590800"/>
            <a:ext cx="911679" cy="840921"/>
          </a:xfrm>
          <a:custGeom>
            <a:avLst/>
            <a:gdLst>
              <a:gd name="connsiteX0" fmla="*/ 0 w 1003349"/>
              <a:gd name="connsiteY0" fmla="*/ 608414 h 608414"/>
              <a:gd name="connsiteX1" fmla="*/ 562160 w 1003349"/>
              <a:gd name="connsiteY1" fmla="*/ 0 h 608414"/>
              <a:gd name="connsiteX2" fmla="*/ 1003349 w 1003349"/>
              <a:gd name="connsiteY2" fmla="*/ 0 h 60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349" h="608414">
                <a:moveTo>
                  <a:pt x="0" y="608414"/>
                </a:moveTo>
                <a:lnTo>
                  <a:pt x="562160" y="0"/>
                </a:lnTo>
                <a:lnTo>
                  <a:pt x="1003349" y="0"/>
                </a:lnTo>
              </a:path>
            </a:pathLst>
          </a:custGeom>
          <a:noFill/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07825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ORDC Price Adders determined based on level of reserves</a:t>
            </a:r>
          </a:p>
        </p:txBody>
      </p:sp>
      <p:sp>
        <p:nvSpPr>
          <p:cNvPr id="11" name="Oval 10"/>
          <p:cNvSpPr/>
          <p:nvPr/>
        </p:nvSpPr>
        <p:spPr>
          <a:xfrm>
            <a:off x="4463143" y="3455295"/>
            <a:ext cx="152400" cy="176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6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3500" decel="66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8518 L -0.04097 -0.07292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33500" decel="66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8518 L -0.04097 -0.07292 " pathEditMode="relative" ptsTypes="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33500" decel="66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 0.08518 L -0.04097 -0.07292 " pathEditMode="relative" ptsTypes="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1F5-100F-D3EC-E178-A1A7DD23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18318"/>
          </a:xfrm>
        </p:spPr>
        <p:txBody>
          <a:bodyPr/>
          <a:lstStyle/>
          <a:p>
            <a:r>
              <a:rPr lang="en-US" dirty="0"/>
              <a:t>RTC is also designed to reflect scarcity, but now it occurs within the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E01D7-69CE-0C75-D1AA-DC55252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5B5B9-1E1D-01DD-588B-561A318B9254}"/>
              </a:ext>
            </a:extLst>
          </p:cNvPr>
          <p:cNvSpPr txBox="1"/>
          <p:nvPr/>
        </p:nvSpPr>
        <p:spPr>
          <a:xfrm>
            <a:off x="3627914" y="107048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Under RTC</a:t>
            </a:r>
          </a:p>
        </p:txBody>
      </p:sp>
      <p:sp>
        <p:nvSpPr>
          <p:cNvPr id="24" name="Down Arrow 4">
            <a:extLst>
              <a:ext uri="{FF2B5EF4-FFF2-40B4-BE49-F238E27FC236}">
                <a16:creationId xmlns:a16="http://schemas.microsoft.com/office/drawing/2014/main" id="{49AA4904-95D9-7B57-72B7-281B7A9A930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304734" y="4075546"/>
            <a:ext cx="361796" cy="514473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5" name="Down Arrow 39">
            <a:extLst>
              <a:ext uri="{FF2B5EF4-FFF2-40B4-BE49-F238E27FC236}">
                <a16:creationId xmlns:a16="http://schemas.microsoft.com/office/drawing/2014/main" id="{FBF95303-DA89-9F70-4FBA-4B16084F19F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09966" y="1961830"/>
            <a:ext cx="361796" cy="524936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6" name="Down Arrow 44">
            <a:extLst>
              <a:ext uri="{FF2B5EF4-FFF2-40B4-BE49-F238E27FC236}">
                <a16:creationId xmlns:a16="http://schemas.microsoft.com/office/drawing/2014/main" id="{419B29CE-3C59-CF63-4771-AC1C687152B9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09931" y="3023147"/>
            <a:ext cx="361796" cy="524862"/>
          </a:xfrm>
          <a:prstGeom prst="downArrow">
            <a:avLst>
              <a:gd name="adj1" fmla="val 40361"/>
              <a:gd name="adj2" fmla="val 6113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82738D96-6844-B1A3-DBA6-9E1A328D185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44810" y="2967894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8" name="Down Arrow 44">
            <a:extLst>
              <a:ext uri="{FF2B5EF4-FFF2-40B4-BE49-F238E27FC236}">
                <a16:creationId xmlns:a16="http://schemas.microsoft.com/office/drawing/2014/main" id="{5D333652-F034-D6B5-69C4-B4A556EA855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144810" y="1982057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A1997F69-7A91-978D-C804-418E191B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1799444"/>
            <a:ext cx="1676399" cy="822960"/>
          </a:xfrm>
          <a:prstGeom prst="roundRect">
            <a:avLst>
              <a:gd name="adj" fmla="val 1028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2"/>
                </a:solidFill>
              </a:rPr>
              <a:t>Energy </a:t>
            </a:r>
            <a:r>
              <a:rPr lang="en-US" sz="1400" b="1" i="1" dirty="0">
                <a:solidFill>
                  <a:schemeClr val="bg2"/>
                </a:solidFill>
              </a:rPr>
              <a:t>&amp;</a:t>
            </a:r>
            <a:r>
              <a:rPr lang="en-US" sz="1400" b="1" i="1" u="sng" dirty="0">
                <a:solidFill>
                  <a:schemeClr val="bg2"/>
                </a:solidFill>
              </a:rPr>
              <a:t> Ancillary Service </a:t>
            </a:r>
            <a:r>
              <a:rPr lang="en-US" sz="1400" b="1" dirty="0">
                <a:solidFill>
                  <a:schemeClr val="bg2"/>
                </a:solidFill>
              </a:rPr>
              <a:t>Offers</a:t>
            </a: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4D5C9E6B-4EC6-CFBF-5DF1-B5572D6A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2867569"/>
            <a:ext cx="1676399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2"/>
                </a:solidFill>
              </a:rPr>
              <a:t>Telemetry</a:t>
            </a:r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D4DD51CF-F9EB-F92C-E325-3CBD15133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3921303"/>
            <a:ext cx="1676399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2"/>
                </a:solidFill>
              </a:rPr>
              <a:t>Constraints</a:t>
            </a: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A57E47CE-95C1-18B3-C2A0-CAE3757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33" y="1859280"/>
            <a:ext cx="1545268" cy="766762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2"/>
                </a:solidFill>
              </a:rPr>
              <a:t>Base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Points</a:t>
            </a: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2DD2BEFE-7EE6-DF44-3601-24510971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33" y="2845117"/>
            <a:ext cx="1543846" cy="766763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LMPs</a:t>
            </a:r>
          </a:p>
        </p:txBody>
      </p:sp>
      <p:sp>
        <p:nvSpPr>
          <p:cNvPr id="34" name="Rounded Rectangle 29">
            <a:extLst>
              <a:ext uri="{FF2B5EF4-FFF2-40B4-BE49-F238E27FC236}">
                <a16:creationId xmlns:a16="http://schemas.microsoft.com/office/drawing/2014/main" id="{4B9B09AD-C928-522B-4E67-39DEC59C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24" y="1676400"/>
            <a:ext cx="2264780" cy="4221480"/>
          </a:xfrm>
          <a:prstGeom prst="roundRect">
            <a:avLst>
              <a:gd name="adj" fmla="val 4463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SCED</a:t>
            </a:r>
          </a:p>
        </p:txBody>
      </p:sp>
      <p:sp>
        <p:nvSpPr>
          <p:cNvPr id="36" name="Down Arrow 39">
            <a:extLst>
              <a:ext uri="{FF2B5EF4-FFF2-40B4-BE49-F238E27FC236}">
                <a16:creationId xmlns:a16="http://schemas.microsoft.com/office/drawing/2014/main" id="{8AF79C27-8B46-144F-D050-F5FB0AE3242F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09966" y="5126830"/>
            <a:ext cx="361796" cy="524936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35" name="Rounded Rectangle 30">
            <a:extLst>
              <a:ext uri="{FF2B5EF4-FFF2-40B4-BE49-F238E27FC236}">
                <a16:creationId xmlns:a16="http://schemas.microsoft.com/office/drawing/2014/main" id="{291F315C-EA0C-73EB-1593-C481EAE9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78666"/>
            <a:ext cx="1676400" cy="822960"/>
          </a:xfrm>
          <a:prstGeom prst="roundRect">
            <a:avLst>
              <a:gd name="adj" fmla="val 1028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i="1" u="sng" dirty="0">
                <a:solidFill>
                  <a:schemeClr val="bg2"/>
                </a:solidFill>
              </a:rPr>
              <a:t>Ancillary Service Demand Curves (ASDCs)</a:t>
            </a:r>
          </a:p>
        </p:txBody>
      </p:sp>
      <p:sp>
        <p:nvSpPr>
          <p:cNvPr id="37" name="Down Arrow 45">
            <a:extLst>
              <a:ext uri="{FF2B5EF4-FFF2-40B4-BE49-F238E27FC236}">
                <a16:creationId xmlns:a16="http://schemas.microsoft.com/office/drawing/2014/main" id="{A8E3293B-702B-7A15-EDA5-5696AF4FD3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44810" y="5125233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38" name="Rounded Rectangle 24">
            <a:extLst>
              <a:ext uri="{FF2B5EF4-FFF2-40B4-BE49-F238E27FC236}">
                <a16:creationId xmlns:a16="http://schemas.microsoft.com/office/drawing/2014/main" id="{A258906C-0C5E-F352-45C5-458CED6F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32" y="4996306"/>
            <a:ext cx="1543846" cy="766762"/>
          </a:xfrm>
          <a:prstGeom prst="roundRect">
            <a:avLst>
              <a:gd name="adj" fmla="val 10282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i="1" u="sng" dirty="0">
                <a:solidFill>
                  <a:schemeClr val="bg2"/>
                </a:solidFill>
              </a:rPr>
              <a:t>Ancillary Service Prices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C8318BC4-5B2E-0D05-DE92-2D48887D5103}"/>
              </a:ext>
            </a:extLst>
          </p:cNvPr>
          <p:cNvSpPr/>
          <p:nvPr/>
        </p:nvSpPr>
        <p:spPr>
          <a:xfrm>
            <a:off x="7286556" y="2867569"/>
            <a:ext cx="365760" cy="744311"/>
          </a:xfrm>
          <a:prstGeom prst="rightBrace">
            <a:avLst>
              <a:gd name="adj1" fmla="val 307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AAAEE2-54C4-E3FE-174E-E0D6D3E3E481}"/>
              </a:ext>
            </a:extLst>
          </p:cNvPr>
          <p:cNvSpPr txBox="1"/>
          <p:nvPr/>
        </p:nvSpPr>
        <p:spPr>
          <a:xfrm>
            <a:off x="7721486" y="2621280"/>
            <a:ext cx="1360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Form Settlement Point Prices</a:t>
            </a:r>
          </a:p>
        </p:txBody>
      </p:sp>
      <p:sp>
        <p:nvSpPr>
          <p:cNvPr id="41" name="Down Arrow 45">
            <a:extLst>
              <a:ext uri="{FF2B5EF4-FFF2-40B4-BE49-F238E27FC236}">
                <a16:creationId xmlns:a16="http://schemas.microsoft.com/office/drawing/2014/main" id="{1595E8D7-B8FB-4E04-3917-223F5A797C2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44810" y="4045607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A3B40C3-D890-854B-EEA4-4C4C9AE29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32" y="3916680"/>
            <a:ext cx="1543846" cy="766762"/>
          </a:xfrm>
          <a:prstGeom prst="roundRect">
            <a:avLst>
              <a:gd name="adj" fmla="val 10282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i="1" u="sng" dirty="0">
                <a:solidFill>
                  <a:schemeClr val="bg2"/>
                </a:solidFill>
              </a:rPr>
              <a:t>Ancillary Service Awards</a:t>
            </a:r>
          </a:p>
        </p:txBody>
      </p:sp>
    </p:spTree>
    <p:extLst>
      <p:ext uri="{BB962C8B-B14F-4D97-AF65-F5344CB8AC3E}">
        <p14:creationId xmlns:p14="http://schemas.microsoft.com/office/powerpoint/2010/main" val="311930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Unlike today’s market, the cost of Ancillary Services is factored directly into LMPs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6043" y="2819887"/>
            <a:ext cx="1403843" cy="1300270"/>
          </a:xfrm>
          <a:prstGeom prst="rect">
            <a:avLst/>
          </a:prstGeom>
          <a:solidFill>
            <a:schemeClr val="tx2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>
            <a:normAutofit/>
          </a:bodyPr>
          <a:lstStyle/>
          <a:p>
            <a:pPr algn="ct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Ancillary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Service </a:t>
            </a:r>
            <a:b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13716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Today, the need for an additional MWh of energy results in the price of energy (i.e., the LMP) going from $30/MWh to $50/MWh 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pPr marL="5683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next MW would come from Gen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" y="2870537"/>
            <a:ext cx="18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Ancillary Service Offer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= $10/MWh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63640" y="4120158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Energy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$50/MWh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63640" y="2895600"/>
            <a:ext cx="18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Ancillary Service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$20/MWh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840" y="4120158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Energy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$30/MWh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06044" y="4120158"/>
            <a:ext cx="1403843" cy="1366242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06043" y="2819886"/>
            <a:ext cx="1403843" cy="2666513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06040" y="5409713"/>
            <a:ext cx="14038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1080" y="5413647"/>
            <a:ext cx="14038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</a:rPr>
              <a:t>Gen 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31080" y="2819886"/>
            <a:ext cx="1403843" cy="2666514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19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Unlike today’s market, the cost of Ancillary Services is factored directly into LMPs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9840" y="4500671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Energy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$50/MWh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500671"/>
            <a:ext cx="188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Energy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$30/MWh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7004" y="4038598"/>
            <a:ext cx="1403843" cy="1828801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2" y="3200398"/>
            <a:ext cx="1403843" cy="838201"/>
          </a:xfrm>
          <a:prstGeom prst="rect">
            <a:avLst/>
          </a:prstGeom>
          <a:solidFill>
            <a:schemeClr val="tx2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Ancillary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Service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3" y="3200399"/>
            <a:ext cx="1403843" cy="266700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4" y="5790713"/>
            <a:ext cx="14038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i="0" baseline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2040" y="5794647"/>
            <a:ext cx="140384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Gen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92040" y="3200399"/>
            <a:ext cx="1403843" cy="266700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429" y="990600"/>
            <a:ext cx="8305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2"/>
                </a:solidFill>
              </a:rPr>
              <a:t>Example: With RTC, Ancillary Services can be reallocated to access cheaper energy from Gen 1.  However, this has the effect of increasing Ancillary Services cost.</a:t>
            </a:r>
          </a:p>
          <a:p>
            <a:endParaRPr lang="en-US" sz="8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This means the LMP goes to $40/MWh ($30/MWh for the energy from Gen 1 plus the $10/MWh of additional Ancillary Service cost)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Ancillary Service Price: $10/MWh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$20/MWh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14800" y="3505199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E3A4B19-CBD1-1FB9-9589-BD712A7CC47D}"/>
              </a:ext>
            </a:extLst>
          </p:cNvPr>
          <p:cNvSpPr txBox="1"/>
          <p:nvPr/>
        </p:nvSpPr>
        <p:spPr>
          <a:xfrm>
            <a:off x="701040" y="3124200"/>
            <a:ext cx="18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Ancillary Service Offer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= $10/MWh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60CD1-B760-6E25-BF08-56A53BCF4215}"/>
              </a:ext>
            </a:extLst>
          </p:cNvPr>
          <p:cNvSpPr txBox="1"/>
          <p:nvPr/>
        </p:nvSpPr>
        <p:spPr>
          <a:xfrm>
            <a:off x="6339840" y="3149263"/>
            <a:ext cx="188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Ancillary Service Offer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= $20/MWh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A911A-3DDC-E137-C4DE-3861F4BC8320}"/>
              </a:ext>
            </a:extLst>
          </p:cNvPr>
          <p:cNvSpPr/>
          <p:nvPr/>
        </p:nvSpPr>
        <p:spPr>
          <a:xfrm>
            <a:off x="4897483" y="3200397"/>
            <a:ext cx="1403843" cy="838201"/>
          </a:xfrm>
          <a:prstGeom prst="rect">
            <a:avLst/>
          </a:prstGeom>
          <a:solidFill>
            <a:schemeClr val="tx2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Ancillary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Service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50895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89944"/>
          </a:xfrm>
        </p:spPr>
        <p:txBody>
          <a:bodyPr anchor="t"/>
          <a:lstStyle/>
          <a:p>
            <a:r>
              <a:rPr lang="en-US" dirty="0"/>
              <a:t>Instead of using the ORDC, under RTC, scarcity pricing and the value of reserves is set by individual ASDCs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0725"/>
              </p:ext>
            </p:extLst>
          </p:nvPr>
        </p:nvGraphicFramePr>
        <p:xfrm>
          <a:off x="381001" y="1935407"/>
          <a:ext cx="3871452" cy="343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3116" y="1295400"/>
            <a:ext cx="327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Sufficient remaining capacity and offers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2383" y="1295400"/>
            <a:ext cx="3419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Insufficient remaining capacity or offers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787500"/>
              </p:ext>
            </p:extLst>
          </p:nvPr>
        </p:nvGraphicFramePr>
        <p:xfrm>
          <a:off x="4610100" y="1935407"/>
          <a:ext cx="3871452" cy="343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val 3"/>
          <p:cNvSpPr>
            <a:spLocks noChangeAspect="1"/>
          </p:cNvSpPr>
          <p:nvPr/>
        </p:nvSpPr>
        <p:spPr>
          <a:xfrm>
            <a:off x="2399000" y="4109877"/>
            <a:ext cx="137160" cy="1371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459828" y="3449506"/>
            <a:ext cx="137160" cy="1371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cxnSpLocks/>
            <a:stCxn id="11" idx="2"/>
          </p:cNvCxnSpPr>
          <p:nvPr/>
        </p:nvCxnSpPr>
        <p:spPr>
          <a:xfrm flipH="1" flipV="1">
            <a:off x="4610099" y="3513678"/>
            <a:ext cx="1849729" cy="440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90899" y="527400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Value of the Ancillary Services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648199" y="3513678"/>
            <a:ext cx="1" cy="17548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B8169-7E2C-0B50-1EF4-0F8163CE1DF0}"/>
              </a:ext>
            </a:extLst>
          </p:cNvPr>
          <p:cNvCxnSpPr>
            <a:cxnSpLocks/>
          </p:cNvCxnSpPr>
          <p:nvPr/>
        </p:nvCxnSpPr>
        <p:spPr>
          <a:xfrm flipH="1">
            <a:off x="2536160" y="4178457"/>
            <a:ext cx="2112040" cy="0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35476A-59CD-C539-D7AA-855E86AFAC7A}"/>
              </a:ext>
            </a:extLst>
          </p:cNvPr>
          <p:cNvCxnSpPr>
            <a:cxnSpLocks/>
          </p:cNvCxnSpPr>
          <p:nvPr/>
        </p:nvCxnSpPr>
        <p:spPr>
          <a:xfrm flipV="1">
            <a:off x="4648200" y="4178457"/>
            <a:ext cx="0" cy="9839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2184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99318"/>
          </a:xfrm>
        </p:spPr>
        <p:txBody>
          <a:bodyPr/>
          <a:lstStyle/>
          <a:p>
            <a:r>
              <a:rPr lang="en-US" dirty="0"/>
              <a:t>ASDCs will be based on the shape and pricing outcomes of the current ORDC mechanism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2400" y="10668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3962400" y="1905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4000500" y="4578153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947769" y="3442570"/>
            <a:ext cx="315759" cy="26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D67874-18B4-45E5-A405-BB781468B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35877"/>
              </p:ext>
            </p:extLst>
          </p:nvPr>
        </p:nvGraphicFramePr>
        <p:xfrm>
          <a:off x="130251" y="1066800"/>
          <a:ext cx="379658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E20844-C6D8-46F5-9EF7-3FE02AE1E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164317"/>
              </p:ext>
            </p:extLst>
          </p:nvPr>
        </p:nvGraphicFramePr>
        <p:xfrm>
          <a:off x="4798770" y="1046480"/>
          <a:ext cx="3943910" cy="26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D503D5-6D44-4293-A124-65CCBCD46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954282"/>
              </p:ext>
            </p:extLst>
          </p:nvPr>
        </p:nvGraphicFramePr>
        <p:xfrm>
          <a:off x="4864810" y="3713479"/>
          <a:ext cx="3943910" cy="253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34B621-C21B-43D3-A131-AC646D79A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453588"/>
              </p:ext>
            </p:extLst>
          </p:nvPr>
        </p:nvGraphicFramePr>
        <p:xfrm>
          <a:off x="55881" y="3713479"/>
          <a:ext cx="3906520" cy="253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38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518318"/>
          </a:xfrm>
        </p:spPr>
        <p:txBody>
          <a:bodyPr anchor="t"/>
          <a:lstStyle/>
          <a:p>
            <a:r>
              <a:rPr lang="en-US" dirty="0"/>
              <a:t>Having individual ASDCs allows RTC to better distinguish and prioritize between various Ancillary Service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0202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tx2"/>
                </a:solidFill>
              </a:rPr>
              <a:t>Non-Spinning and ERCOT Contingency Reserve Service (Non-Spin and ECRS) will be exhausted before Regulation Up and Responsive Reserve Service (REGUP and RRS) are exhausted.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34B621-C21B-43D3-A131-AC646D79A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838094"/>
              </p:ext>
            </p:extLst>
          </p:nvPr>
        </p:nvGraphicFramePr>
        <p:xfrm>
          <a:off x="1066800" y="1295400"/>
          <a:ext cx="67817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3423920"/>
            <a:ext cx="3124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The prioritization is set by the AS Demand Curve price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0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99318"/>
          </a:xfrm>
        </p:spPr>
        <p:txBody>
          <a:bodyPr/>
          <a:lstStyle/>
          <a:p>
            <a:r>
              <a:rPr lang="en-US" dirty="0"/>
              <a:t>While the primary focus is the Real-Time Market, changes to other parts of the wholesale market are also part of RTC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1371600"/>
            <a:ext cx="8839200" cy="4572000"/>
          </a:xfrm>
          <a:prstGeom prst="rightArrow">
            <a:avLst>
              <a:gd name="adj1" fmla="val 64167"/>
              <a:gd name="adj2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4101737"/>
            <a:ext cx="17526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Day-Ahead Operations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52650" y="4101737"/>
            <a:ext cx="1752600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Adjustment Period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00500" y="4101737"/>
            <a:ext cx="17526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Operating Period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48349" y="4101737"/>
            <a:ext cx="1771651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Post Real-Time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2196737"/>
            <a:ext cx="838200" cy="1828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DAM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9200" y="2196737"/>
            <a:ext cx="838200" cy="1828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RUC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52650" y="2196737"/>
            <a:ext cx="8382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RUC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67050" y="2196737"/>
            <a:ext cx="838200" cy="1828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SASM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00500" y="2196737"/>
            <a:ext cx="838200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Hour-Ahead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14900" y="2196737"/>
            <a:ext cx="838200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Operating Hour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15175" y="2206262"/>
            <a:ext cx="504825" cy="18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Settlement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76925" y="2196737"/>
            <a:ext cx="514350" cy="18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Reporting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86525" y="2196737"/>
            <a:ext cx="514350" cy="1828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/>
              <a:t>Performance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87217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204118"/>
          </a:xfrm>
        </p:spPr>
        <p:txBody>
          <a:bodyPr anchor="t"/>
          <a:lstStyle/>
          <a:p>
            <a:r>
              <a:rPr lang="en-US" dirty="0"/>
              <a:t>Reliability Unit Commitment (RUC), like Real-Time, currently takes Ancillary Service assignment to individual Resources as a known input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63058" y="3304961"/>
            <a:ext cx="4980742" cy="1881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4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RUC attempts to meet forecasted demand and solve transmission congestion with remaining capacity, not reserved for AS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999" y="1840434"/>
            <a:ext cx="1089237" cy="850082"/>
          </a:xfrm>
          <a:prstGeom prst="rect">
            <a:avLst/>
          </a:prstGeom>
          <a:solidFill>
            <a:schemeClr val="tx2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Ancillary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Service 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Capacity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1" y="2690516"/>
            <a:ext cx="1089237" cy="2375449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Available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Dispatch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840434"/>
            <a:ext cx="1089237" cy="322553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5109706"/>
            <a:ext cx="1089237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i="0" baseline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 Capacity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024268" y="2555970"/>
            <a:ext cx="365760" cy="2509995"/>
          </a:xfrm>
          <a:prstGeom prst="rightBrace">
            <a:avLst>
              <a:gd name="adj1" fmla="val 307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024268" y="1840488"/>
            <a:ext cx="365760" cy="663496"/>
          </a:xfrm>
          <a:prstGeom prst="rightBrace">
            <a:avLst>
              <a:gd name="adj1" fmla="val 307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563058" y="1790984"/>
            <a:ext cx="4980742" cy="8995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Ancillary Service capacity is assigned to Resources by Market Participants to fulfill Ancillary Service Supply Responsibilities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B15A6-E22C-2547-040C-AB5E82088EA7}"/>
              </a:ext>
            </a:extLst>
          </p:cNvPr>
          <p:cNvSpPr txBox="1"/>
          <p:nvPr/>
        </p:nvSpPr>
        <p:spPr>
          <a:xfrm>
            <a:off x="3718670" y="5099546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Currently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44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204118"/>
          </a:xfrm>
        </p:spPr>
        <p:txBody>
          <a:bodyPr anchor="t"/>
          <a:lstStyle/>
          <a:p>
            <a:r>
              <a:rPr lang="en-US" dirty="0"/>
              <a:t>To better reflect and plan for Real-Time grid conditions with RTC, RUC will also be modified to co-optimize energy and Ancillary Services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63058" y="2590800"/>
            <a:ext cx="4980742" cy="1881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4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RUC attempts to meet forecasted demand, solve transmission congestion, and meet system Ancillary Service needs using the full capability of Resources planned to be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1" y="1840434"/>
            <a:ext cx="1089237" cy="3225532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Available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b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Dispatch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 or</a:t>
            </a:r>
            <a:endParaRPr lang="en-US" sz="2000" b="1" kern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dirty="0">
                <a:solidFill>
                  <a:schemeClr val="bg1"/>
                </a:solidFill>
                <a:latin typeface="Calibri" panose="020F0502020204030204" pitchFamily="34" charset="0"/>
              </a:rPr>
              <a:t>Ancillary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kern="0" dirty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en-US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ervices</a:t>
            </a:r>
            <a:endParaRPr lang="en-US" sz="2000" b="1" i="0" kern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840434"/>
            <a:ext cx="1089237" cy="3225531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rtlCol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b="1" i="0" kern="0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5109706"/>
            <a:ext cx="1089237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 i="0" baseline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 Capacity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024268" y="1840434"/>
            <a:ext cx="365760" cy="3225531"/>
          </a:xfrm>
          <a:prstGeom prst="rightBrace">
            <a:avLst>
              <a:gd name="adj1" fmla="val 307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A2FAB-4129-8892-DED3-75A37C2ADC44}"/>
              </a:ext>
            </a:extLst>
          </p:cNvPr>
          <p:cNvSpPr txBox="1"/>
          <p:nvPr/>
        </p:nvSpPr>
        <p:spPr>
          <a:xfrm>
            <a:off x="3718670" y="5099546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Under RTC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86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dirty="0"/>
              <a:t>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67600" cy="454843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Why is the Real-Time Co-optimization plus Batteries (RTC+B) project so important?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does it mean to “co-optimize?”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components of the market are changing with Real-Time Co-optimization (RTC)?</a:t>
            </a:r>
          </a:p>
          <a:p>
            <a:r>
              <a:rPr lang="en-US" sz="2400" dirty="0">
                <a:solidFill>
                  <a:schemeClr val="tx2"/>
                </a:solidFill>
              </a:rPr>
              <a:t>How is this impacting communications between ERCOT and Market Participants?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is the “plus Batteries” part of the project?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is the timeline for testing and implementation of the project?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9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 current Day-Ahead Market (DAM) fundamentally stays the same with the implementation of RTC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293" y="1371600"/>
            <a:ext cx="7698330" cy="3706819"/>
            <a:chOff x="683293" y="1851560"/>
            <a:chExt cx="7698330" cy="3989752"/>
          </a:xfrm>
        </p:grpSpPr>
        <p:sp>
          <p:nvSpPr>
            <p:cNvPr id="5" name="Down Arrow 4"/>
            <p:cNvSpPr>
              <a:spLocks noChangeArrowheads="1"/>
            </p:cNvSpPr>
            <p:nvPr/>
          </p:nvSpPr>
          <p:spPr bwMode="auto">
            <a:xfrm rot="16200000">
              <a:off x="2750659" y="3914138"/>
              <a:ext cx="361796" cy="941522"/>
            </a:xfrm>
            <a:prstGeom prst="downArrow">
              <a:avLst>
                <a:gd name="adj1" fmla="val 40361"/>
                <a:gd name="adj2" fmla="val 61059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6" name="Down Arrow 39"/>
            <p:cNvSpPr>
              <a:spLocks noChangeArrowheads="1"/>
            </p:cNvSpPr>
            <p:nvPr/>
          </p:nvSpPr>
          <p:spPr bwMode="auto">
            <a:xfrm rot="5400000" flipV="1">
              <a:off x="2761122" y="1805653"/>
              <a:ext cx="361796" cy="941522"/>
            </a:xfrm>
            <a:prstGeom prst="downArrow">
              <a:avLst>
                <a:gd name="adj1" fmla="val 40361"/>
                <a:gd name="adj2" fmla="val 61059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7" name="Down Arrow 44"/>
            <p:cNvSpPr>
              <a:spLocks noChangeArrowheads="1"/>
            </p:cNvSpPr>
            <p:nvPr/>
          </p:nvSpPr>
          <p:spPr bwMode="auto">
            <a:xfrm rot="5400000" flipV="1">
              <a:off x="2813752" y="2919635"/>
              <a:ext cx="361796" cy="836117"/>
            </a:xfrm>
            <a:prstGeom prst="downArrow">
              <a:avLst>
                <a:gd name="adj1" fmla="val 40361"/>
                <a:gd name="adj2" fmla="val 61135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8" name="Down Arrow 45"/>
            <p:cNvSpPr>
              <a:spLocks noChangeArrowheads="1"/>
            </p:cNvSpPr>
            <p:nvPr/>
          </p:nvSpPr>
          <p:spPr bwMode="auto">
            <a:xfrm rot="16200000">
              <a:off x="5816736" y="4260349"/>
              <a:ext cx="361796" cy="757775"/>
            </a:xfrm>
            <a:prstGeom prst="downArrow">
              <a:avLst>
                <a:gd name="adj1" fmla="val 40361"/>
                <a:gd name="adj2" fmla="val 61089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9" name="Down Arrow 44"/>
            <p:cNvSpPr>
              <a:spLocks noChangeArrowheads="1"/>
            </p:cNvSpPr>
            <p:nvPr/>
          </p:nvSpPr>
          <p:spPr bwMode="auto">
            <a:xfrm rot="5400000" flipV="1">
              <a:off x="5799375" y="2448744"/>
              <a:ext cx="361796" cy="757775"/>
            </a:xfrm>
            <a:prstGeom prst="downArrow">
              <a:avLst>
                <a:gd name="adj1" fmla="val 40361"/>
                <a:gd name="adj2" fmla="val 61089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10" name="Down Arrow 45"/>
            <p:cNvSpPr>
              <a:spLocks noChangeArrowheads="1"/>
            </p:cNvSpPr>
            <p:nvPr/>
          </p:nvSpPr>
          <p:spPr bwMode="auto">
            <a:xfrm rot="16200000">
              <a:off x="5819317" y="3351680"/>
              <a:ext cx="361796" cy="757775"/>
            </a:xfrm>
            <a:prstGeom prst="downArrow">
              <a:avLst>
                <a:gd name="adj1" fmla="val 40361"/>
                <a:gd name="adj2" fmla="val 61089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11" name="Rounded Rectangle 30"/>
            <p:cNvSpPr>
              <a:spLocks noChangeArrowheads="1"/>
            </p:cNvSpPr>
            <p:nvPr/>
          </p:nvSpPr>
          <p:spPr bwMode="auto">
            <a:xfrm>
              <a:off x="683293" y="1851560"/>
              <a:ext cx="1944687" cy="822960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Energy Offers &amp; Bids</a:t>
              </a:r>
            </a:p>
          </p:txBody>
        </p:sp>
        <p:sp>
          <p:nvSpPr>
            <p:cNvPr id="12" name="Rounded Rectangle 31"/>
            <p:cNvSpPr>
              <a:spLocks noChangeArrowheads="1"/>
            </p:cNvSpPr>
            <p:nvPr/>
          </p:nvSpPr>
          <p:spPr bwMode="auto">
            <a:xfrm>
              <a:off x="683293" y="2919684"/>
              <a:ext cx="1944687" cy="900263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Point-to-Point (PTP) Obligation Bids</a:t>
              </a:r>
            </a:p>
          </p:txBody>
        </p:sp>
        <p:sp>
          <p:nvSpPr>
            <p:cNvPr id="13" name="Rounded Rectangle 32"/>
            <p:cNvSpPr>
              <a:spLocks noChangeArrowheads="1"/>
            </p:cNvSpPr>
            <p:nvPr/>
          </p:nvSpPr>
          <p:spPr bwMode="auto">
            <a:xfrm>
              <a:off x="683293" y="3973419"/>
              <a:ext cx="1944687" cy="822960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Ancillary Service Offers*</a:t>
              </a:r>
            </a:p>
          </p:txBody>
        </p:sp>
        <p:sp>
          <p:nvSpPr>
            <p:cNvPr id="14" name="Rounded Rectangle 13"/>
            <p:cNvSpPr>
              <a:spLocks noChangeArrowheads="1"/>
            </p:cNvSpPr>
            <p:nvPr/>
          </p:nvSpPr>
          <p:spPr bwMode="auto">
            <a:xfrm>
              <a:off x="6433977" y="2444250"/>
              <a:ext cx="1947646" cy="766762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Energy Awards</a:t>
              </a: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6433976" y="4246193"/>
              <a:ext cx="1945853" cy="766763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Ancillary Service Awards</a:t>
              </a:r>
            </a:p>
          </p:txBody>
        </p:sp>
        <p:sp>
          <p:nvSpPr>
            <p:cNvPr id="16" name="Rounded Rectangle 15"/>
            <p:cNvSpPr>
              <a:spLocks noChangeArrowheads="1"/>
            </p:cNvSpPr>
            <p:nvPr/>
          </p:nvSpPr>
          <p:spPr bwMode="auto">
            <a:xfrm>
              <a:off x="6433977" y="3345221"/>
              <a:ext cx="1947646" cy="766762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PTP Obligation Awards</a:t>
              </a:r>
            </a:p>
          </p:txBody>
        </p:sp>
        <p:sp>
          <p:nvSpPr>
            <p:cNvPr id="17" name="Rounded Rectangle 29"/>
            <p:cNvSpPr>
              <a:spLocks noChangeArrowheads="1"/>
            </p:cNvSpPr>
            <p:nvPr/>
          </p:nvSpPr>
          <p:spPr bwMode="auto">
            <a:xfrm>
              <a:off x="3459773" y="1974494"/>
              <a:ext cx="2264780" cy="3866818"/>
            </a:xfrm>
            <a:prstGeom prst="roundRect">
              <a:avLst>
                <a:gd name="adj" fmla="val 4463"/>
              </a:avLst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DAM</a:t>
              </a: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747292" y="5425619"/>
            <a:ext cx="7863308" cy="421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i="1" dirty="0">
                <a:solidFill>
                  <a:schemeClr val="tx2"/>
                </a:solidFill>
              </a:rPr>
              <a:t>* With RTC, “virtual” Ancillary Service Offers will be allowed. 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Down Arrow 39">
            <a:extLst>
              <a:ext uri="{FF2B5EF4-FFF2-40B4-BE49-F238E27FC236}">
                <a16:creationId xmlns:a16="http://schemas.microsoft.com/office/drawing/2014/main" id="{F1C75BA3-78B9-8127-7B3A-952805E87AD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638400" y="4133640"/>
            <a:ext cx="361796" cy="1186819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482BBE74-28E3-C0D4-4680-B9551D36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93" y="4316418"/>
            <a:ext cx="1944686" cy="822960"/>
          </a:xfrm>
          <a:prstGeom prst="roundRect">
            <a:avLst>
              <a:gd name="adj" fmla="val 10282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i="1" u="sng" dirty="0">
                <a:solidFill>
                  <a:schemeClr val="bg2"/>
                </a:solidFill>
              </a:rPr>
              <a:t>ASDCs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53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The current Supplemental Ancillary Services Market (SASM) process will be eliminated with the implementation of RTC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692" y="1596858"/>
            <a:ext cx="8165166" cy="841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SASM allows ERCOT to fill Ancillary Service gaps that appear after completion of the DAM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9617" y="2209800"/>
            <a:ext cx="464424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Failure to provide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Infeasible Ancillary Service capacity 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More Ancillary Service capacity needed 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Insufficient Ancillary Service offers in the DAM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3799" y="2673700"/>
            <a:ext cx="2818320" cy="1318972"/>
            <a:chOff x="5828671" y="5029200"/>
            <a:chExt cx="2818320" cy="1318972"/>
          </a:xfrm>
        </p:grpSpPr>
        <p:sp>
          <p:nvSpPr>
            <p:cNvPr id="13" name="Down Arrow 45"/>
            <p:cNvSpPr>
              <a:spLocks noChangeArrowheads="1"/>
            </p:cNvSpPr>
            <p:nvPr/>
          </p:nvSpPr>
          <p:spPr bwMode="auto">
            <a:xfrm rot="16200000">
              <a:off x="6828819" y="5392816"/>
              <a:ext cx="282523" cy="591739"/>
            </a:xfrm>
            <a:prstGeom prst="downArrow">
              <a:avLst>
                <a:gd name="adj1" fmla="val 40361"/>
                <a:gd name="adj2" fmla="val 61089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828671" y="5029200"/>
              <a:ext cx="1085850" cy="1318972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SASM</a:t>
              </a:r>
            </a:p>
          </p:txBody>
        </p:sp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7265950" y="5245750"/>
              <a:ext cx="1381041" cy="995950"/>
            </a:xfrm>
            <a:prstGeom prst="roundRect">
              <a:avLst>
                <a:gd name="adj" fmla="val 10282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Ancillary Service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</a:rPr>
                <a:t>Awards</a:t>
              </a:r>
            </a:p>
          </p:txBody>
        </p:sp>
      </p:grpSp>
      <p:sp>
        <p:nvSpPr>
          <p:cNvPr id="10" name="&quot;No&quot; Symbol 9"/>
          <p:cNvSpPr/>
          <p:nvPr/>
        </p:nvSpPr>
        <p:spPr>
          <a:xfrm rot="386419">
            <a:off x="293918" y="2385803"/>
            <a:ext cx="1885600" cy="1885600"/>
          </a:xfrm>
          <a:prstGeom prst="noSmoking">
            <a:avLst>
              <a:gd name="adj" fmla="val 4104"/>
            </a:avLst>
          </a:prstGeom>
          <a:solidFill>
            <a:srgbClr val="00AEC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029200"/>
            <a:ext cx="7863308" cy="841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i="1" dirty="0">
                <a:solidFill>
                  <a:schemeClr val="tx2"/>
                </a:solidFill>
              </a:rPr>
              <a:t>Under RTC, a co-optimized RUC and the Real-Time Market fulfill this role.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33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How is this impacting communications between ERCOT and Market Participants?</a:t>
            </a:r>
          </a:p>
        </p:txBody>
      </p:sp>
    </p:spTree>
    <p:extLst>
      <p:ext uri="{BB962C8B-B14F-4D97-AF65-F5344CB8AC3E}">
        <p14:creationId xmlns:p14="http://schemas.microsoft.com/office/powerpoint/2010/main" val="377146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1068-91ED-21C0-093D-888C0353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75751"/>
          </a:xfrm>
        </p:spPr>
        <p:txBody>
          <a:bodyPr/>
          <a:lstStyle/>
          <a:p>
            <a:r>
              <a:rPr lang="en-US" dirty="0"/>
              <a:t>With RTC, there will be several changes in the data flow between ERCOT and Qualified Scheduling Entities (QSEs)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87B9F-6F33-2645-BD30-766C36429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890B2-FED7-B4DF-9715-DBBF51F48DD8}"/>
              </a:ext>
            </a:extLst>
          </p:cNvPr>
          <p:cNvSpPr txBox="1"/>
          <p:nvPr/>
        </p:nvSpPr>
        <p:spPr>
          <a:xfrm>
            <a:off x="5638800" y="13716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Under RTC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B0F35-4388-331B-B4EC-BDB597BD7B3E}"/>
              </a:ext>
            </a:extLst>
          </p:cNvPr>
          <p:cNvSpPr txBox="1"/>
          <p:nvPr/>
        </p:nvSpPr>
        <p:spPr>
          <a:xfrm>
            <a:off x="1295400" y="138178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Currently</a:t>
            </a:r>
          </a:p>
        </p:txBody>
      </p:sp>
      <p:sp>
        <p:nvSpPr>
          <p:cNvPr id="7" name="Down Arrow 39">
            <a:extLst>
              <a:ext uri="{FF2B5EF4-FFF2-40B4-BE49-F238E27FC236}">
                <a16:creationId xmlns:a16="http://schemas.microsoft.com/office/drawing/2014/main" id="{CF119D3C-AD97-95DB-56D9-3DD063D532E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14729" y="1938009"/>
            <a:ext cx="336139" cy="609601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EB917ABE-8168-4D6A-A110-D1C3776F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48" y="1981200"/>
            <a:ext cx="3616765" cy="52322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Ancillary Service Resource Responsibilities </a:t>
            </a:r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8B7C09C6-0892-C1F7-44F0-BA338284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923" y="1892362"/>
            <a:ext cx="3616765" cy="6858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Ancillary Service Resource Capabilities &amp; Real-Time Ancillary Service Awards </a:t>
            </a:r>
          </a:p>
        </p:txBody>
      </p:sp>
      <p:sp>
        <p:nvSpPr>
          <p:cNvPr id="10" name="Rounded Rectangle 30">
            <a:extLst>
              <a:ext uri="{FF2B5EF4-FFF2-40B4-BE49-F238E27FC236}">
                <a16:creationId xmlns:a16="http://schemas.microsoft.com/office/drawing/2014/main" id="{4EA8F075-7BAA-4E15-673C-BF61FECC7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47" y="2905780"/>
            <a:ext cx="3616765" cy="52322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Ancillary Service-Specific Resource Statuses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04B77D1D-D914-59BD-3E02-3F859D343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922" y="2971800"/>
            <a:ext cx="3616765" cy="3810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More General Resource Statuses</a:t>
            </a:r>
          </a:p>
        </p:txBody>
      </p:sp>
      <p:sp>
        <p:nvSpPr>
          <p:cNvPr id="12" name="Down Arrow 39">
            <a:extLst>
              <a:ext uri="{FF2B5EF4-FFF2-40B4-BE49-F238E27FC236}">
                <a16:creationId xmlns:a16="http://schemas.microsoft.com/office/drawing/2014/main" id="{84A4D9EF-969D-4317-C07D-DFA8F5A9445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14729" y="2854251"/>
            <a:ext cx="336139" cy="609601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3" name="Rounded Rectangle 30">
            <a:extLst>
              <a:ext uri="{FF2B5EF4-FFF2-40B4-BE49-F238E27FC236}">
                <a16:creationId xmlns:a16="http://schemas.microsoft.com/office/drawing/2014/main" id="{2C1E0C79-6584-F4CF-23DB-0878EDBA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48" y="3798405"/>
            <a:ext cx="3616765" cy="52322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Regulation Service Participation Factors/QSE-Level Deployments</a:t>
            </a:r>
          </a:p>
        </p:txBody>
      </p:sp>
      <p:sp>
        <p:nvSpPr>
          <p:cNvPr id="14" name="Down Arrow 39">
            <a:extLst>
              <a:ext uri="{FF2B5EF4-FFF2-40B4-BE49-F238E27FC236}">
                <a16:creationId xmlns:a16="http://schemas.microsoft.com/office/drawing/2014/main" id="{ED3C931B-9E64-FAD5-5B46-9D7F3579E15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14729" y="3770493"/>
            <a:ext cx="336139" cy="609601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5" name="Rounded Rectangle 30">
            <a:extLst>
              <a:ext uri="{FF2B5EF4-FFF2-40B4-BE49-F238E27FC236}">
                <a16:creationId xmlns:a16="http://schemas.microsoft.com/office/drawing/2014/main" id="{DA908F21-918C-861E-E8BB-C382D7C0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84" y="3798405"/>
            <a:ext cx="3616765" cy="52322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Resource-Specific Regulation Deployments</a:t>
            </a:r>
          </a:p>
        </p:txBody>
      </p:sp>
      <p:sp>
        <p:nvSpPr>
          <p:cNvPr id="16" name="Rounded Rectangle 30">
            <a:extLst>
              <a:ext uri="{FF2B5EF4-FFF2-40B4-BE49-F238E27FC236}">
                <a16:creationId xmlns:a16="http://schemas.microsoft.com/office/drawing/2014/main" id="{B3A116E0-E551-76BD-B431-64B718B2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48" y="4722985"/>
            <a:ext cx="3616765" cy="3810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Updated Desired Base Points</a:t>
            </a:r>
          </a:p>
        </p:txBody>
      </p:sp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48D6C703-3E34-47CC-67DE-12025953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922" y="4708851"/>
            <a:ext cx="3616765" cy="3810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Updated Desired Set Points</a:t>
            </a:r>
          </a:p>
        </p:txBody>
      </p:sp>
      <p:sp>
        <p:nvSpPr>
          <p:cNvPr id="18" name="Down Arrow 39">
            <a:extLst>
              <a:ext uri="{FF2B5EF4-FFF2-40B4-BE49-F238E27FC236}">
                <a16:creationId xmlns:a16="http://schemas.microsoft.com/office/drawing/2014/main" id="{3037306C-B81D-F2FA-C525-D429A6B78B5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14729" y="4591302"/>
            <a:ext cx="336139" cy="609601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E05F043F-8631-EA1D-A87F-945841F1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60" y="5505345"/>
            <a:ext cx="3616765" cy="3810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ORDC Price Adders</a:t>
            </a:r>
          </a:p>
        </p:txBody>
      </p: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334FD2A4-43F0-1BB8-A080-30CB2D81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434" y="5491211"/>
            <a:ext cx="3616765" cy="38100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Real-Time Ancillary Service Prices</a:t>
            </a:r>
          </a:p>
        </p:txBody>
      </p:sp>
      <p:sp>
        <p:nvSpPr>
          <p:cNvPr id="25" name="Down Arrow 39">
            <a:extLst>
              <a:ext uri="{FF2B5EF4-FFF2-40B4-BE49-F238E27FC236}">
                <a16:creationId xmlns:a16="http://schemas.microsoft.com/office/drawing/2014/main" id="{AE0F2C7A-15C9-D761-8D73-4C105CBD2FD8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30241" y="5373662"/>
            <a:ext cx="336139" cy="609601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596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8F130-1269-220D-60B1-1BA9FFB7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will also be changes to many reports, extracts, and dashboards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27E7C-F2DD-EDDA-F310-80C436034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3E23DBF-1DA6-1A1F-D85C-CCCF111A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133600"/>
            <a:ext cx="2590800" cy="2906803"/>
          </a:xfrm>
          <a:prstGeom prst="roundRect">
            <a:avLst>
              <a:gd name="adj" fmla="val 4463"/>
            </a:avLst>
          </a:prstGeom>
          <a:ln>
            <a:headEnd/>
            <a:tailEnd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Going Away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SASM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ORDC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Ancillary Service Supply Responsibility reports and notifications</a:t>
            </a:r>
          </a:p>
        </p:txBody>
      </p:sp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2D00F145-9CF9-117E-204F-D71504573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81" y="2133600"/>
            <a:ext cx="2590799" cy="2906803"/>
          </a:xfrm>
          <a:prstGeom prst="roundRect">
            <a:avLst>
              <a:gd name="adj" fmla="val 4463"/>
            </a:avLst>
          </a:prstGeom>
          <a:solidFill>
            <a:schemeClr val="accent4"/>
          </a:solidFill>
          <a:ln w="9525" algn="ctr">
            <a:noFill/>
            <a:round/>
            <a:headEnd/>
            <a:tailEnd/>
          </a:ln>
        </p:spPr>
        <p:txBody>
          <a:bodyPr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Ancillary Service Disclosure reports for Real-Time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Real-Time Ancillary Service prices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ASDCs</a:t>
            </a:r>
          </a:p>
        </p:txBody>
      </p:sp>
      <p:sp>
        <p:nvSpPr>
          <p:cNvPr id="32" name="Rounded Rectangle 29">
            <a:extLst>
              <a:ext uri="{FF2B5EF4-FFF2-40B4-BE49-F238E27FC236}">
                <a16:creationId xmlns:a16="http://schemas.microsoft.com/office/drawing/2014/main" id="{D6D74A92-4541-6B52-0C30-AE4FDF3E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420" y="2133599"/>
            <a:ext cx="2590799" cy="2906803"/>
          </a:xfrm>
          <a:prstGeom prst="roundRect">
            <a:avLst>
              <a:gd name="adj" fmla="val 4463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Modified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Other Disclosure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Performance Monitoring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Market submission validation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Short-term system adequacy 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chemeClr val="bg1"/>
                </a:solidFill>
              </a:rPr>
              <a:t>Ancillary Service capacity 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C40906-8F00-3601-F4A9-618D28C23763}"/>
              </a:ext>
            </a:extLst>
          </p:cNvPr>
          <p:cNvSpPr txBox="1"/>
          <p:nvPr/>
        </p:nvSpPr>
        <p:spPr>
          <a:xfrm>
            <a:off x="3283974" y="1504890"/>
            <a:ext cx="237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Examples: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13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What is the “plus Batteries” part of the project?</a:t>
            </a:r>
          </a:p>
        </p:txBody>
      </p:sp>
    </p:spTree>
    <p:extLst>
      <p:ext uri="{BB962C8B-B14F-4D97-AF65-F5344CB8AC3E}">
        <p14:creationId xmlns:p14="http://schemas.microsoft.com/office/powerpoint/2010/main" val="347399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C82E-E18E-66C1-E7CB-23E88EC7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15042"/>
          </a:xfrm>
        </p:spPr>
        <p:txBody>
          <a:bodyPr/>
          <a:lstStyle/>
          <a:p>
            <a:r>
              <a:rPr lang="en-US" dirty="0"/>
              <a:t>Energy Storage Resources (ESRs) will now be fully seen as a single device within ERCOT’s systems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7AAE8-52AA-1A40-55A5-7A2D0E32B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B19F43-0414-4563-DB5C-1C6E7BF3FD29}"/>
              </a:ext>
            </a:extLst>
          </p:cNvPr>
          <p:cNvCxnSpPr>
            <a:cxnSpLocks/>
          </p:cNvCxnSpPr>
          <p:nvPr/>
        </p:nvCxnSpPr>
        <p:spPr>
          <a:xfrm>
            <a:off x="4495800" y="1226268"/>
            <a:ext cx="0" cy="486973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ont Zero">
            <a:extLst>
              <a:ext uri="{FF2B5EF4-FFF2-40B4-BE49-F238E27FC236}">
                <a16:creationId xmlns:a16="http://schemas.microsoft.com/office/drawing/2014/main" id="{F021FE6B-9313-B0ED-701A-095DDAA32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972" y="3508429"/>
            <a:ext cx="2077941" cy="0"/>
          </a:xfrm>
          <a:prstGeom prst="line">
            <a:avLst/>
          </a:prstGeom>
          <a:noFill/>
          <a:ln w="762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8C4EA8FA-F9E9-A153-DF17-2E411EA0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962" y="3254416"/>
            <a:ext cx="297373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2"/>
                </a:solidFill>
                <a:cs typeface="Arial" charset="0"/>
              </a:rPr>
              <a:t>0</a:t>
            </a:r>
            <a:endParaRPr lang="en-US" sz="2000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8" name="Arrow: Striped Right 37">
            <a:extLst>
              <a:ext uri="{FF2B5EF4-FFF2-40B4-BE49-F238E27FC236}">
                <a16:creationId xmlns:a16="http://schemas.microsoft.com/office/drawing/2014/main" id="{FCC86252-EE00-D89C-DF00-37B336A35933}"/>
              </a:ext>
            </a:extLst>
          </p:cNvPr>
          <p:cNvSpPr/>
          <p:nvPr/>
        </p:nvSpPr>
        <p:spPr>
          <a:xfrm rot="5400000" flipV="1">
            <a:off x="3413308" y="3473280"/>
            <a:ext cx="354562" cy="28642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Background">
            <a:extLst>
              <a:ext uri="{FF2B5EF4-FFF2-40B4-BE49-F238E27FC236}">
                <a16:creationId xmlns:a16="http://schemas.microsoft.com/office/drawing/2014/main" id="{A0292ABC-C135-B55D-B570-2E363496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250" y="1660171"/>
            <a:ext cx="984503" cy="3325653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E9932C-596A-2AB0-8330-68B368AA0F1A}"/>
              </a:ext>
            </a:extLst>
          </p:cNvPr>
          <p:cNvCxnSpPr>
            <a:cxnSpLocks/>
            <a:stCxn id="39" idx="3"/>
            <a:endCxn id="39" idx="1"/>
          </p:cNvCxnSpPr>
          <p:nvPr/>
        </p:nvCxnSpPr>
        <p:spPr>
          <a:xfrm flipH="1">
            <a:off x="2397250" y="3322998"/>
            <a:ext cx="984503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ADA293-A623-8A78-9B4F-DE1C0DE80868}"/>
              </a:ext>
            </a:extLst>
          </p:cNvPr>
          <p:cNvCxnSpPr>
            <a:cxnSpLocks/>
          </p:cNvCxnSpPr>
          <p:nvPr/>
        </p:nvCxnSpPr>
        <p:spPr>
          <a:xfrm flipH="1">
            <a:off x="304800" y="3322997"/>
            <a:ext cx="1975103" cy="0"/>
          </a:xfrm>
          <a:prstGeom prst="line">
            <a:avLst/>
          </a:prstGeom>
          <a:ln w="349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5">
            <a:extLst>
              <a:ext uri="{FF2B5EF4-FFF2-40B4-BE49-F238E27FC236}">
                <a16:creationId xmlns:a16="http://schemas.microsoft.com/office/drawing/2014/main" id="{5F0F444C-56B3-295C-F602-AB435672F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299" y="1462142"/>
            <a:ext cx="90910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2"/>
                </a:solidFill>
                <a:cs typeface="Arial" charset="0"/>
              </a:rPr>
              <a:t>High Sustained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2"/>
                </a:solidFill>
                <a:cs typeface="Arial" charset="0"/>
              </a:rPr>
              <a:t>Limit (HSL) </a:t>
            </a:r>
            <a:endParaRPr lang="en-US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A95E46FC-0112-143A-DA59-490332C7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298" y="4761949"/>
            <a:ext cx="984499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2"/>
                </a:solidFill>
                <a:cs typeface="Arial" charset="0"/>
              </a:rPr>
              <a:t>Max Power Consumption (MPC</a:t>
            </a:r>
            <a:r>
              <a:rPr lang="en-US" sz="1400" b="1" kern="0" dirty="0">
                <a:solidFill>
                  <a:schemeClr val="tx2"/>
                </a:solidFill>
                <a:cs typeface="Arial" charset="0"/>
              </a:rPr>
              <a:t>)</a:t>
            </a:r>
            <a:endParaRPr lang="en-US" sz="2000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6" name="Arrow: Striped Right 35">
            <a:extLst>
              <a:ext uri="{FF2B5EF4-FFF2-40B4-BE49-F238E27FC236}">
                <a16:creationId xmlns:a16="http://schemas.microsoft.com/office/drawing/2014/main" id="{45A7750C-0C42-ED9F-E292-667471E56323}"/>
              </a:ext>
            </a:extLst>
          </p:cNvPr>
          <p:cNvSpPr/>
          <p:nvPr/>
        </p:nvSpPr>
        <p:spPr>
          <a:xfrm rot="16200000">
            <a:off x="3410946" y="2892825"/>
            <a:ext cx="354568" cy="28642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ackground">
            <a:extLst>
              <a:ext uri="{FF2B5EF4-FFF2-40B4-BE49-F238E27FC236}">
                <a16:creationId xmlns:a16="http://schemas.microsoft.com/office/drawing/2014/main" id="{66D91912-46EF-BC1B-92C7-727BBAFD1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623" y="1658907"/>
            <a:ext cx="984503" cy="44319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49" name="Background">
            <a:extLst>
              <a:ext uri="{FF2B5EF4-FFF2-40B4-BE49-F238E27FC236}">
                <a16:creationId xmlns:a16="http://schemas.microsoft.com/office/drawing/2014/main" id="{B9530EBD-F198-9849-4BB8-EE054407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431" y="2833402"/>
            <a:ext cx="984503" cy="44319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50" name="Background">
            <a:extLst>
              <a:ext uri="{FF2B5EF4-FFF2-40B4-BE49-F238E27FC236}">
                <a16:creationId xmlns:a16="http://schemas.microsoft.com/office/drawing/2014/main" id="{6AD7DE4C-A90A-898D-F6EC-BE05272E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69" y="3366802"/>
            <a:ext cx="984503" cy="44319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51" name="Background">
            <a:extLst>
              <a:ext uri="{FF2B5EF4-FFF2-40B4-BE49-F238E27FC236}">
                <a16:creationId xmlns:a16="http://schemas.microsoft.com/office/drawing/2014/main" id="{7137E762-0CDB-5005-EA7D-B7B5B6E3E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02" y="4555480"/>
            <a:ext cx="984503" cy="443198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52" name="Rectangle 35">
            <a:extLst>
              <a:ext uri="{FF2B5EF4-FFF2-40B4-BE49-F238E27FC236}">
                <a16:creationId xmlns:a16="http://schemas.microsoft.com/office/drawing/2014/main" id="{2CC39A4B-0F9E-BB7F-FE35-5AC1030F6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40" y="2882646"/>
            <a:ext cx="1315512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Generation Resource</a:t>
            </a:r>
            <a:endParaRPr lang="en-US" sz="2400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F2E4E6AB-AEDA-84D0-370B-1C4AF1D9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01" y="3396848"/>
            <a:ext cx="176305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tx2"/>
                </a:solidFill>
                <a:cs typeface="Arial" charset="0"/>
              </a:rPr>
              <a:t>Controllable Load Resource</a:t>
            </a:r>
            <a:endParaRPr lang="en-US" sz="2400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A4D517-39DF-BDFF-32F0-7F46A1D44868}"/>
              </a:ext>
            </a:extLst>
          </p:cNvPr>
          <p:cNvSpPr txBox="1"/>
          <p:nvPr/>
        </p:nvSpPr>
        <p:spPr>
          <a:xfrm>
            <a:off x="2279903" y="4005386"/>
            <a:ext cx="12423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accent4"/>
                </a:solidFill>
              </a:rPr>
              <a:t>Charge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AEA295-4797-3EF2-1BAE-3914EF4CA70F}"/>
              </a:ext>
            </a:extLst>
          </p:cNvPr>
          <p:cNvSpPr txBox="1"/>
          <p:nvPr/>
        </p:nvSpPr>
        <p:spPr>
          <a:xfrm>
            <a:off x="2260717" y="2327972"/>
            <a:ext cx="12423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accent4"/>
                </a:solidFill>
              </a:rPr>
              <a:t>Discharge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E857CC2-45A8-5B4E-93AC-B7BB66FA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31175"/>
            <a:ext cx="1878498" cy="117021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8DA7053-C87D-36C5-467B-D22F21AB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7" y="3857909"/>
            <a:ext cx="1912053" cy="1171291"/>
          </a:xfrm>
          <a:prstGeom prst="rect">
            <a:avLst/>
          </a:prstGeom>
        </p:spPr>
      </p:pic>
      <p:sp>
        <p:nvSpPr>
          <p:cNvPr id="85" name="Rectangle 35">
            <a:extLst>
              <a:ext uri="{FF2B5EF4-FFF2-40B4-BE49-F238E27FC236}">
                <a16:creationId xmlns:a16="http://schemas.microsoft.com/office/drawing/2014/main" id="{A7AA162E-D15A-70B4-61CF-8A66D7CA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5587271"/>
            <a:ext cx="1869208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>
                <a:solidFill>
                  <a:schemeClr val="accent1"/>
                </a:solidFill>
                <a:cs typeface="Arial" charset="0"/>
              </a:rPr>
              <a:t>2 Resources </a:t>
            </a:r>
            <a:endParaRPr lang="en-US" sz="2000" b="1" i="1" kern="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86" name="Rectangle 35">
            <a:extLst>
              <a:ext uri="{FF2B5EF4-FFF2-40B4-BE49-F238E27FC236}">
                <a16:creationId xmlns:a16="http://schemas.microsoft.com/office/drawing/2014/main" id="{E9AB87D7-8719-38E4-6E07-EF1EE4A4E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94" y="5422169"/>
            <a:ext cx="2615618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kern="0" dirty="0">
                <a:solidFill>
                  <a:schemeClr val="accent1"/>
                </a:solidFill>
                <a:cs typeface="Arial" charset="0"/>
              </a:rPr>
              <a:t>2 Current Operating Plans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kern="0" dirty="0">
                <a:solidFill>
                  <a:schemeClr val="accent1"/>
                </a:solidFill>
                <a:cs typeface="Arial" charset="0"/>
              </a:rPr>
              <a:t>2 sets of telemetry</a:t>
            </a:r>
          </a:p>
          <a:p>
            <a:pPr marL="285750" indent="-2857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i="1" kern="0" dirty="0">
                <a:solidFill>
                  <a:schemeClr val="accent1"/>
                </a:solidFill>
                <a:cs typeface="Arial" charset="0"/>
              </a:rPr>
              <a:t>Submission dependencies</a:t>
            </a:r>
            <a:endParaRPr lang="en-US" sz="2000" b="1" i="1" kern="0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87" name="Down Arrow 39">
            <a:extLst>
              <a:ext uri="{FF2B5EF4-FFF2-40B4-BE49-F238E27FC236}">
                <a16:creationId xmlns:a16="http://schemas.microsoft.com/office/drawing/2014/main" id="{230CD290-5F5B-C520-9699-F17E05DCA19D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412832" y="5432172"/>
            <a:ext cx="222337" cy="457198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10" name="Rectangle 35">
            <a:extLst>
              <a:ext uri="{FF2B5EF4-FFF2-40B4-BE49-F238E27FC236}">
                <a16:creationId xmlns:a16="http://schemas.microsoft.com/office/drawing/2014/main" id="{A0ED17E2-F82B-800A-348B-7F7ED393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872" y="3277702"/>
            <a:ext cx="297373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2"/>
                </a:solidFill>
                <a:cs typeface="Arial" charset="0"/>
              </a:rPr>
              <a:t>0</a:t>
            </a:r>
            <a:endParaRPr lang="en-US" sz="2000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1" name="Arrow: Striped Right 110">
            <a:extLst>
              <a:ext uri="{FF2B5EF4-FFF2-40B4-BE49-F238E27FC236}">
                <a16:creationId xmlns:a16="http://schemas.microsoft.com/office/drawing/2014/main" id="{8AE2A6CF-338E-B2F4-DFEC-84BFF4DB2F92}"/>
              </a:ext>
            </a:extLst>
          </p:cNvPr>
          <p:cNvSpPr/>
          <p:nvPr/>
        </p:nvSpPr>
        <p:spPr>
          <a:xfrm rot="5400000" flipV="1">
            <a:off x="5253960" y="3503117"/>
            <a:ext cx="354562" cy="28642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Background">
            <a:extLst>
              <a:ext uri="{FF2B5EF4-FFF2-40B4-BE49-F238E27FC236}">
                <a16:creationId xmlns:a16="http://schemas.microsoft.com/office/drawing/2014/main" id="{8CD38D45-0789-559B-8D11-04811E154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029" y="1690008"/>
            <a:ext cx="984503" cy="3325653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4" name="Rectangle 35">
            <a:extLst>
              <a:ext uri="{FF2B5EF4-FFF2-40B4-BE49-F238E27FC236}">
                <a16:creationId xmlns:a16="http://schemas.microsoft.com/office/drawing/2014/main" id="{967EB8C0-543A-5BB7-93FC-8F6F60BD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555" y="1604311"/>
            <a:ext cx="909102" cy="14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2"/>
                </a:solidFill>
                <a:cs typeface="Arial" charset="0"/>
              </a:rPr>
              <a:t>HSL </a:t>
            </a:r>
            <a:endParaRPr lang="en-US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5" name="Rectangle 35">
            <a:extLst>
              <a:ext uri="{FF2B5EF4-FFF2-40B4-BE49-F238E27FC236}">
                <a16:creationId xmlns:a16="http://schemas.microsoft.com/office/drawing/2014/main" id="{974ACADC-E7ED-9451-8B6F-603078328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196" y="4761949"/>
            <a:ext cx="984499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tx2"/>
                </a:solidFill>
                <a:cs typeface="Arial" charset="0"/>
              </a:rPr>
              <a:t>Low Sustained Limit (LSL</a:t>
            </a:r>
            <a:r>
              <a:rPr lang="en-US" sz="1400" b="1" kern="0" dirty="0">
                <a:solidFill>
                  <a:schemeClr val="tx2"/>
                </a:solidFill>
                <a:cs typeface="Arial" charset="0"/>
              </a:rPr>
              <a:t>)</a:t>
            </a:r>
            <a:endParaRPr lang="en-US" sz="2000" b="1" kern="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6" name="Arrow: Striped Right 115">
            <a:extLst>
              <a:ext uri="{FF2B5EF4-FFF2-40B4-BE49-F238E27FC236}">
                <a16:creationId xmlns:a16="http://schemas.microsoft.com/office/drawing/2014/main" id="{198FFB25-F53B-65BF-4DF2-21278143B4F4}"/>
              </a:ext>
            </a:extLst>
          </p:cNvPr>
          <p:cNvSpPr/>
          <p:nvPr/>
        </p:nvSpPr>
        <p:spPr>
          <a:xfrm rot="16200000">
            <a:off x="5251598" y="2922662"/>
            <a:ext cx="354568" cy="286420"/>
          </a:xfrm>
          <a:prstGeom prst="strip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Background">
            <a:extLst>
              <a:ext uri="{FF2B5EF4-FFF2-40B4-BE49-F238E27FC236}">
                <a16:creationId xmlns:a16="http://schemas.microsoft.com/office/drawing/2014/main" id="{8853A43A-4B79-0657-F20B-F50D8BAA1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402" y="1688743"/>
            <a:ext cx="984503" cy="729797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120" name="Background">
            <a:extLst>
              <a:ext uri="{FF2B5EF4-FFF2-40B4-BE49-F238E27FC236}">
                <a16:creationId xmlns:a16="http://schemas.microsoft.com/office/drawing/2014/main" id="{C5DE6A9B-1C6A-CF1F-31C1-41059BF0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881" y="4267950"/>
            <a:ext cx="984503" cy="76056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Arial" charset="0"/>
              </a:rPr>
              <a:t>Ancillary Services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58CC865-3192-B391-57B2-277EA2A74373}"/>
              </a:ext>
            </a:extLst>
          </p:cNvPr>
          <p:cNvSpPr txBox="1"/>
          <p:nvPr/>
        </p:nvSpPr>
        <p:spPr>
          <a:xfrm>
            <a:off x="5473123" y="3385542"/>
            <a:ext cx="12423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accent4"/>
                </a:solidFill>
              </a:rPr>
              <a:t>Charge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E8C58E-6CBC-3DD2-AD63-966074957439}"/>
              </a:ext>
            </a:extLst>
          </p:cNvPr>
          <p:cNvSpPr txBox="1"/>
          <p:nvPr/>
        </p:nvSpPr>
        <p:spPr>
          <a:xfrm>
            <a:off x="5489792" y="3004604"/>
            <a:ext cx="12423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dirty="0">
                <a:solidFill>
                  <a:schemeClr val="accent4"/>
                </a:solidFill>
              </a:rPr>
              <a:t>Discharge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71A11FE-9960-70B2-95C6-C77CF8074CA5}"/>
              </a:ext>
            </a:extLst>
          </p:cNvPr>
          <p:cNvCxnSpPr>
            <a:cxnSpLocks/>
          </p:cNvCxnSpPr>
          <p:nvPr/>
        </p:nvCxnSpPr>
        <p:spPr>
          <a:xfrm flipH="1">
            <a:off x="5602029" y="3328000"/>
            <a:ext cx="984503" cy="0"/>
          </a:xfrm>
          <a:prstGeom prst="line">
            <a:avLst/>
          </a:prstGeom>
          <a:ln w="2222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94B68E7-E808-14AC-02AF-677D303B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275" y="1658907"/>
            <a:ext cx="1829635" cy="1651584"/>
          </a:xfrm>
          <a:prstGeom prst="rect">
            <a:avLst/>
          </a:prstGeom>
        </p:spPr>
      </p:pic>
      <p:sp>
        <p:nvSpPr>
          <p:cNvPr id="126" name="Rectangle 35">
            <a:extLst>
              <a:ext uri="{FF2B5EF4-FFF2-40B4-BE49-F238E27FC236}">
                <a16:creationId xmlns:a16="http://schemas.microsoft.com/office/drawing/2014/main" id="{8C0BCE10-3C76-2445-E857-9FB9BFA5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771" y="3566803"/>
            <a:ext cx="2229830" cy="2452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0" rIns="0" bIns="0" anchor="ctr">
            <a:noAutofit/>
          </a:bodyPr>
          <a:lstStyle/>
          <a:p>
            <a:pPr marL="285750" indent="-28575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kern="0" dirty="0">
                <a:solidFill>
                  <a:schemeClr val="bg1"/>
                </a:solidFill>
                <a:cs typeface="Arial" charset="0"/>
              </a:rPr>
              <a:t>No extra coordination needed</a:t>
            </a:r>
          </a:p>
          <a:p>
            <a:pPr marL="285750" indent="-28575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kern="0" dirty="0">
                <a:solidFill>
                  <a:schemeClr val="bg1"/>
                </a:solidFill>
                <a:cs typeface="Arial" charset="0"/>
              </a:rPr>
              <a:t>Reduced administration for ERCOT and QSEs</a:t>
            </a:r>
          </a:p>
          <a:p>
            <a:pPr marL="285750" indent="-285750" fontAlgn="auto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i="1" kern="0" dirty="0">
                <a:solidFill>
                  <a:schemeClr val="bg1"/>
                </a:solidFill>
                <a:cs typeface="Arial" charset="0"/>
              </a:rPr>
              <a:t>Real-time market and RUC systems will change to capture capabilities and characteristics of ESRs.</a:t>
            </a:r>
            <a:endParaRPr lang="en-US" sz="2000" i="1" kern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91C6480-6F9D-20E0-4250-9CAF2C483C6D}"/>
              </a:ext>
            </a:extLst>
          </p:cNvPr>
          <p:cNvSpPr txBox="1"/>
          <p:nvPr/>
        </p:nvSpPr>
        <p:spPr>
          <a:xfrm>
            <a:off x="1354383" y="1040848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Currently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F194ECC-7649-B0C9-361F-0194548494BF}"/>
              </a:ext>
            </a:extLst>
          </p:cNvPr>
          <p:cNvSpPr txBox="1"/>
          <p:nvPr/>
        </p:nvSpPr>
        <p:spPr>
          <a:xfrm>
            <a:off x="6172200" y="1052110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4825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 animBg="1"/>
      <p:bldP spid="39" grpId="0" animBg="1"/>
      <p:bldP spid="47" grpId="0"/>
      <p:bldP spid="48" grpId="0"/>
      <p:bldP spid="36" grpId="0" animBg="1"/>
      <p:bldP spid="25" grpId="0" animBg="1"/>
      <p:bldP spid="49" grpId="0" animBg="1"/>
      <p:bldP spid="50" grpId="0" animBg="1"/>
      <p:bldP spid="51" grpId="0" animBg="1"/>
      <p:bldP spid="52" grpId="0"/>
      <p:bldP spid="53" grpId="0"/>
      <p:bldP spid="37" grpId="0"/>
      <p:bldP spid="80" grpId="0"/>
      <p:bldP spid="85" grpId="0"/>
      <p:bldP spid="86" grpId="0"/>
      <p:bldP spid="87" grpId="0" animBg="1"/>
      <p:bldP spid="110" grpId="0"/>
      <p:bldP spid="111" grpId="0" animBg="1"/>
      <p:bldP spid="112" grpId="0" animBg="1"/>
      <p:bldP spid="114" grpId="0"/>
      <p:bldP spid="115" grpId="0"/>
      <p:bldP spid="116" grpId="0" animBg="1"/>
      <p:bldP spid="117" grpId="0" animBg="1"/>
      <p:bldP spid="120" grpId="0" animBg="1"/>
      <p:bldP spid="121" grpId="0"/>
      <p:bldP spid="122" grpId="0"/>
      <p:bldP spid="126" grpId="0" animBg="1"/>
      <p:bldP spid="127" grpId="0"/>
      <p:bldP spid="1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What is the timeline for testing and implementation of the project?</a:t>
            </a:r>
          </a:p>
        </p:txBody>
      </p:sp>
    </p:spTree>
    <p:extLst>
      <p:ext uri="{BB962C8B-B14F-4D97-AF65-F5344CB8AC3E}">
        <p14:creationId xmlns:p14="http://schemas.microsoft.com/office/powerpoint/2010/main" val="736408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78AC-290F-8B00-59C1-1B08A61B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several testing activities planned for ERCOT and QSEs prior to implementation of the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32C9-DEA5-702E-AD4F-8811511BD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FF781-C50E-B5E4-93EA-B6D0E802E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333"/>
            <a:ext cx="9144000" cy="49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1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2663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Why is the RTC+B project so important?</a:t>
            </a:r>
          </a:p>
        </p:txBody>
      </p:sp>
    </p:spTree>
    <p:extLst>
      <p:ext uri="{BB962C8B-B14F-4D97-AF65-F5344CB8AC3E}">
        <p14:creationId xmlns:p14="http://schemas.microsoft.com/office/powerpoint/2010/main" val="69956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2C39-7454-B693-9153-77B4DB0A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of RTC+B to the market and consumers within the region?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D3B2-083C-F2F5-49D3-A06DED807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1"/>
            <a:ext cx="8001000" cy="193953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In 2018, the Independent Market Monitor (IMM) for the ERCOT market released a </a:t>
            </a:r>
            <a:r>
              <a:rPr lang="en-US" sz="1800" b="0" i="0" u="none" strike="noStrike" dirty="0">
                <a:solidFill>
                  <a:schemeClr val="accent3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 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that included its evaluation of the impacts of RTC.  Studying 2017, their findings included reductions in:</a:t>
            </a:r>
          </a:p>
          <a:p>
            <a:r>
              <a:rPr lang="en-US" sz="1600" dirty="0">
                <a:solidFill>
                  <a:schemeClr val="tx2"/>
                </a:solidFill>
              </a:rPr>
              <a:t>Energy costs - $1.6B or approximately $4/MWh</a:t>
            </a:r>
          </a:p>
          <a:p>
            <a:r>
              <a:rPr lang="en-US" sz="1600" dirty="0">
                <a:solidFill>
                  <a:schemeClr val="tx2"/>
                </a:solidFill>
              </a:rPr>
              <a:t>Ancillary Service costs - $155M</a:t>
            </a:r>
          </a:p>
          <a:p>
            <a:r>
              <a:rPr lang="en-US" sz="1600" dirty="0">
                <a:solidFill>
                  <a:schemeClr val="tx2"/>
                </a:solidFill>
              </a:rPr>
              <a:t>Congestion costs -$257M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10970-B4C9-DB48-7410-FBE43B091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8337D-E527-2B41-AFBA-3AFC55C80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767372"/>
            <a:ext cx="3783522" cy="2947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9F9270-CB6B-FFB5-9164-C07AADCB8B79}"/>
              </a:ext>
            </a:extLst>
          </p:cNvPr>
          <p:cNvSpPr txBox="1"/>
          <p:nvPr/>
        </p:nvSpPr>
        <p:spPr>
          <a:xfrm>
            <a:off x="5715000" y="212104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Effective integration of batteries is vital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852D01-C237-38FC-9B2F-274E3D6384FE}"/>
              </a:ext>
            </a:extLst>
          </p:cNvPr>
          <p:cNvSpPr txBox="1">
            <a:spLocks/>
          </p:cNvSpPr>
          <p:nvPr/>
        </p:nvSpPr>
        <p:spPr>
          <a:xfrm>
            <a:off x="318988" y="2971800"/>
            <a:ext cx="4660490" cy="2819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0" dirty="0">
                <a:solidFill>
                  <a:schemeClr val="tx2"/>
                </a:solidFill>
                <a:effectLst/>
              </a:rPr>
              <a:t>ERCOT also released a </a:t>
            </a:r>
            <a:r>
              <a:rPr lang="en-US" sz="1800" b="0" i="0" u="none" strike="noStrike" dirty="0">
                <a:solidFill>
                  <a:schemeClr val="accent3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 showing some additional impacts of RTC to supplement the IMM report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BE4B004-3497-5D3B-83E7-852D12BB8B03}"/>
              </a:ext>
            </a:extLst>
          </p:cNvPr>
          <p:cNvSpPr/>
          <p:nvPr/>
        </p:nvSpPr>
        <p:spPr>
          <a:xfrm>
            <a:off x="178566" y="4225521"/>
            <a:ext cx="1475513" cy="1454957"/>
          </a:xfrm>
          <a:custGeom>
            <a:avLst/>
            <a:gdLst>
              <a:gd name="connsiteX0" fmla="*/ 0 w 1778971"/>
              <a:gd name="connsiteY0" fmla="*/ 889406 h 1778812"/>
              <a:gd name="connsiteX1" fmla="*/ 889486 w 1778971"/>
              <a:gd name="connsiteY1" fmla="*/ 0 h 1778812"/>
              <a:gd name="connsiteX2" fmla="*/ 1778972 w 1778971"/>
              <a:gd name="connsiteY2" fmla="*/ 889406 h 1778812"/>
              <a:gd name="connsiteX3" fmla="*/ 889486 w 1778971"/>
              <a:gd name="connsiteY3" fmla="*/ 1778812 h 1778812"/>
              <a:gd name="connsiteX4" fmla="*/ 0 w 1778971"/>
              <a:gd name="connsiteY4" fmla="*/ 889406 h 177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971" h="1778812">
                <a:moveTo>
                  <a:pt x="0" y="889406"/>
                </a:moveTo>
                <a:cubicBezTo>
                  <a:pt x="0" y="398201"/>
                  <a:pt x="398236" y="0"/>
                  <a:pt x="889486" y="0"/>
                </a:cubicBezTo>
                <a:cubicBezTo>
                  <a:pt x="1380736" y="0"/>
                  <a:pt x="1778972" y="398201"/>
                  <a:pt x="1778972" y="889406"/>
                </a:cubicBezTo>
                <a:cubicBezTo>
                  <a:pt x="1778972" y="1380611"/>
                  <a:pt x="1380736" y="1778812"/>
                  <a:pt x="889486" y="1778812"/>
                </a:cubicBezTo>
                <a:cubicBezTo>
                  <a:pt x="398236" y="1778812"/>
                  <a:pt x="0" y="1380611"/>
                  <a:pt x="0" y="889406"/>
                </a:cubicBezTo>
                <a:close/>
              </a:path>
            </a:pathLst>
          </a:custGeom>
          <a:solidFill>
            <a:srgbClr val="00AEC7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292274" tIns="292251" rIns="292274" bIns="292251" numCol="1" spcCol="1270" anchor="ctr" anchorCtr="0">
            <a:noAutofit/>
          </a:bodyPr>
          <a:lstStyle/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RTC</a:t>
            </a:r>
          </a:p>
          <a:p>
            <a:pPr marL="0" marR="0" lvl="0" indent="0" algn="ctr" defTabSz="11112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Benefits</a:t>
            </a: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40949EF6-54E0-E1BD-EC17-DE2EE25A1253}"/>
              </a:ext>
            </a:extLst>
          </p:cNvPr>
          <p:cNvSpPr/>
          <p:nvPr/>
        </p:nvSpPr>
        <p:spPr>
          <a:xfrm>
            <a:off x="-202784" y="3946316"/>
            <a:ext cx="2189265" cy="2073484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rgbClr val="00AEC7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3EED9A-F757-1278-4474-FED12671DE84}"/>
              </a:ext>
            </a:extLst>
          </p:cNvPr>
          <p:cNvSpPr/>
          <p:nvPr/>
        </p:nvSpPr>
        <p:spPr>
          <a:xfrm>
            <a:off x="1227752" y="3967317"/>
            <a:ext cx="273406" cy="254409"/>
          </a:xfrm>
          <a:prstGeom prst="ellipse">
            <a:avLst/>
          </a:prstGeom>
          <a:solidFill>
            <a:srgbClr val="00AEC7">
              <a:tint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28FC180F-26D0-7A69-A7C5-FCF50969B4D2}"/>
              </a:ext>
            </a:extLst>
          </p:cNvPr>
          <p:cNvSpPr/>
          <p:nvPr/>
        </p:nvSpPr>
        <p:spPr>
          <a:xfrm>
            <a:off x="1814565" y="3789721"/>
            <a:ext cx="3212846" cy="60960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timely procurement of Ancillary Services</a:t>
            </a: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ACD76D45-AC7A-47AC-DA96-211A79D2C6F9}"/>
              </a:ext>
            </a:extLst>
          </p:cNvPr>
          <p:cNvSpPr/>
          <p:nvPr/>
        </p:nvSpPr>
        <p:spPr>
          <a:xfrm>
            <a:off x="2176413" y="4343400"/>
            <a:ext cx="3444776" cy="60960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1600" kern="0" dirty="0">
                <a:solidFill>
                  <a:schemeClr val="accent1"/>
                </a:solidFill>
              </a:rPr>
              <a:t>More effective congestion management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9B524D3B-BA29-2A6E-68E7-12D843D7C824}"/>
              </a:ext>
            </a:extLst>
          </p:cNvPr>
          <p:cNvSpPr/>
          <p:nvPr/>
        </p:nvSpPr>
        <p:spPr>
          <a:xfrm>
            <a:off x="2128480" y="4887174"/>
            <a:ext cx="2756003" cy="84548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Reduction in manual operations</a:t>
            </a: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D1E678B1-3247-F2B5-DCD0-9058E5FE4F4B}"/>
              </a:ext>
            </a:extLst>
          </p:cNvPr>
          <p:cNvSpPr/>
          <p:nvPr/>
        </p:nvSpPr>
        <p:spPr>
          <a:xfrm>
            <a:off x="1930337" y="5410199"/>
            <a:ext cx="2839846" cy="84548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management of Resource-specific capabilities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84E650-6875-AD81-0DEC-30733D72B146}"/>
              </a:ext>
            </a:extLst>
          </p:cNvPr>
          <p:cNvSpPr/>
          <p:nvPr/>
        </p:nvSpPr>
        <p:spPr>
          <a:xfrm>
            <a:off x="1727263" y="4479715"/>
            <a:ext cx="273406" cy="254409"/>
          </a:xfrm>
          <a:prstGeom prst="ellipse">
            <a:avLst/>
          </a:prstGeom>
          <a:solidFill>
            <a:srgbClr val="00AEC7">
              <a:tint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5B6770"/>
                </a:solidFill>
                <a:latin typeface="Arial" panose="020B0604020202020204"/>
              </a:rPr>
              <a:t>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299BD1-9176-BD45-5732-B3FB1C951D18}"/>
              </a:ext>
            </a:extLst>
          </p:cNvPr>
          <p:cNvSpPr/>
          <p:nvPr/>
        </p:nvSpPr>
        <p:spPr>
          <a:xfrm>
            <a:off x="1731466" y="5182711"/>
            <a:ext cx="273406" cy="254409"/>
          </a:xfrm>
          <a:prstGeom prst="ellipse">
            <a:avLst/>
          </a:prstGeom>
          <a:solidFill>
            <a:srgbClr val="00AEC7">
              <a:tint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5B6770"/>
                </a:solidFill>
                <a:latin typeface="Arial" panose="020B0604020202020204"/>
              </a:rPr>
              <a:t>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696B89-60BE-44C3-EFEB-ABA35B3CCD5A}"/>
              </a:ext>
            </a:extLst>
          </p:cNvPr>
          <p:cNvSpPr/>
          <p:nvPr/>
        </p:nvSpPr>
        <p:spPr>
          <a:xfrm>
            <a:off x="1227752" y="5725286"/>
            <a:ext cx="273406" cy="254409"/>
          </a:xfrm>
          <a:prstGeom prst="ellipse">
            <a:avLst/>
          </a:prstGeom>
          <a:solidFill>
            <a:srgbClr val="00AEC7">
              <a:tint val="5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5B6770"/>
                </a:solidFill>
                <a:latin typeface="Arial" panose="020B0604020202020204"/>
              </a:rPr>
              <a:t>4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What does it mean to “co-optimize?”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9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1F5-100F-D3EC-E178-A1A7DD23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082"/>
            <a:ext cx="8458200" cy="518318"/>
          </a:xfrm>
        </p:spPr>
        <p:txBody>
          <a:bodyPr/>
          <a:lstStyle/>
          <a:p>
            <a:r>
              <a:rPr lang="en-US" dirty="0"/>
              <a:t>Under RTC, energy and Ancillary Services are “co-optimized,” but what does it mean to co-optimize?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E01D7-69CE-0C75-D1AA-DC55252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D4B9F07-E2D5-E5AA-5CC9-9A32214E0E22}"/>
              </a:ext>
            </a:extLst>
          </p:cNvPr>
          <p:cNvCxnSpPr>
            <a:cxnSpLocks/>
          </p:cNvCxnSpPr>
          <p:nvPr/>
        </p:nvCxnSpPr>
        <p:spPr>
          <a:xfrm flipV="1">
            <a:off x="1871736" y="3650965"/>
            <a:ext cx="857259" cy="31073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E9F636F-5667-46D7-9B54-179E08CC9FDF}"/>
              </a:ext>
            </a:extLst>
          </p:cNvPr>
          <p:cNvSpPr/>
          <p:nvPr/>
        </p:nvSpPr>
        <p:spPr>
          <a:xfrm>
            <a:off x="2720998" y="2036587"/>
            <a:ext cx="1127980" cy="22009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Ancillary Service Capacity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F96A0BA-B83A-1DFC-F459-86A8F910726D}"/>
              </a:ext>
            </a:extLst>
          </p:cNvPr>
          <p:cNvCxnSpPr>
            <a:cxnSpLocks/>
          </p:cNvCxnSpPr>
          <p:nvPr/>
        </p:nvCxnSpPr>
        <p:spPr>
          <a:xfrm>
            <a:off x="1265274" y="2344932"/>
            <a:ext cx="0" cy="19280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5E278AF-2E6E-A98A-80DC-E57661ABCF42}"/>
              </a:ext>
            </a:extLst>
          </p:cNvPr>
          <p:cNvCxnSpPr>
            <a:cxnSpLocks/>
          </p:cNvCxnSpPr>
          <p:nvPr/>
        </p:nvCxnSpPr>
        <p:spPr>
          <a:xfrm flipH="1">
            <a:off x="1265274" y="4237527"/>
            <a:ext cx="2620926" cy="354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6DB64B5-0FEF-6FCF-C61B-213D86F17C48}"/>
              </a:ext>
            </a:extLst>
          </p:cNvPr>
          <p:cNvCxnSpPr>
            <a:cxnSpLocks/>
          </p:cNvCxnSpPr>
          <p:nvPr/>
        </p:nvCxnSpPr>
        <p:spPr>
          <a:xfrm flipH="1">
            <a:off x="1268829" y="3650965"/>
            <a:ext cx="1452169" cy="1240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6D46DA8-7CAD-5F6D-1935-0CD0359003F7}"/>
              </a:ext>
            </a:extLst>
          </p:cNvPr>
          <p:cNvCxnSpPr>
            <a:cxnSpLocks/>
          </p:cNvCxnSpPr>
          <p:nvPr/>
        </p:nvCxnSpPr>
        <p:spPr>
          <a:xfrm flipH="1">
            <a:off x="1265274" y="3036049"/>
            <a:ext cx="257307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6EF16BE-8217-4D68-79F9-EAE7E18E0A20}"/>
              </a:ext>
            </a:extLst>
          </p:cNvPr>
          <p:cNvCxnSpPr>
            <a:cxnSpLocks/>
          </p:cNvCxnSpPr>
          <p:nvPr/>
        </p:nvCxnSpPr>
        <p:spPr>
          <a:xfrm flipV="1">
            <a:off x="3838347" y="3052882"/>
            <a:ext cx="19499" cy="1184645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B2C84FD-4B5C-CAA3-44B6-E95FAE1DF30B}"/>
              </a:ext>
            </a:extLst>
          </p:cNvPr>
          <p:cNvCxnSpPr>
            <a:cxnSpLocks/>
          </p:cNvCxnSpPr>
          <p:nvPr/>
        </p:nvCxnSpPr>
        <p:spPr>
          <a:xfrm flipV="1">
            <a:off x="2729022" y="3715347"/>
            <a:ext cx="0" cy="53104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A31CC7F2-BCD4-E548-5A79-AD6342528207}"/>
              </a:ext>
            </a:extLst>
          </p:cNvPr>
          <p:cNvSpPr txBox="1"/>
          <p:nvPr/>
        </p:nvSpPr>
        <p:spPr>
          <a:xfrm>
            <a:off x="672524" y="2836838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C4DBCB7-0F86-E2A1-B1B7-9E8B79D0857F}"/>
              </a:ext>
            </a:extLst>
          </p:cNvPr>
          <p:cNvSpPr txBox="1"/>
          <p:nvPr/>
        </p:nvSpPr>
        <p:spPr>
          <a:xfrm>
            <a:off x="642282" y="3466299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FAC0413-24B6-6136-C6D4-73BFD464AA76}"/>
              </a:ext>
            </a:extLst>
          </p:cNvPr>
          <p:cNvCxnSpPr>
            <a:cxnSpLocks/>
            <a:stCxn id="115" idx="2"/>
          </p:cNvCxnSpPr>
          <p:nvPr/>
        </p:nvCxnSpPr>
        <p:spPr>
          <a:xfrm flipH="1">
            <a:off x="1265274" y="3953992"/>
            <a:ext cx="489099" cy="708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6C0CDB3-E830-14AD-BE6F-E73B8B1B2A9D}"/>
              </a:ext>
            </a:extLst>
          </p:cNvPr>
          <p:cNvCxnSpPr>
            <a:cxnSpLocks/>
          </p:cNvCxnSpPr>
          <p:nvPr/>
        </p:nvCxnSpPr>
        <p:spPr>
          <a:xfrm flipV="1">
            <a:off x="1828801" y="3895513"/>
            <a:ext cx="0" cy="3774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AC163C58-5377-C3BE-0BD5-31320395EC45}"/>
              </a:ext>
            </a:extLst>
          </p:cNvPr>
          <p:cNvSpPr txBox="1"/>
          <p:nvPr/>
        </p:nvSpPr>
        <p:spPr>
          <a:xfrm>
            <a:off x="664527" y="3776415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F349353-D809-F2EB-B8E0-DB5B0EC06110}"/>
              </a:ext>
            </a:extLst>
          </p:cNvPr>
          <p:cNvSpPr txBox="1"/>
          <p:nvPr/>
        </p:nvSpPr>
        <p:spPr>
          <a:xfrm>
            <a:off x="1571853" y="4343115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AAF1A0B-A135-1C8E-C984-4000E6F47317}"/>
              </a:ext>
            </a:extLst>
          </p:cNvPr>
          <p:cNvSpPr txBox="1"/>
          <p:nvPr/>
        </p:nvSpPr>
        <p:spPr>
          <a:xfrm>
            <a:off x="2449045" y="4329307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1E20E11-7EB5-A27D-1719-B4A1BF972DC1}"/>
              </a:ext>
            </a:extLst>
          </p:cNvPr>
          <p:cNvSpPr txBox="1"/>
          <p:nvPr/>
        </p:nvSpPr>
        <p:spPr>
          <a:xfrm>
            <a:off x="3537989" y="4329307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FFA8DC7-7ED6-F42A-8A59-3AD968EA7573}"/>
              </a:ext>
            </a:extLst>
          </p:cNvPr>
          <p:cNvSpPr txBox="1"/>
          <p:nvPr/>
        </p:nvSpPr>
        <p:spPr>
          <a:xfrm>
            <a:off x="3939374" y="4026648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MW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E491BEC-8C70-AE94-8DDA-DE02439E32A1}"/>
              </a:ext>
            </a:extLst>
          </p:cNvPr>
          <p:cNvSpPr txBox="1"/>
          <p:nvPr/>
        </p:nvSpPr>
        <p:spPr>
          <a:xfrm>
            <a:off x="237460" y="2266593"/>
            <a:ext cx="9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$/MWh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45BB716-5145-2DF8-93A2-FE5F1CFB3D18}"/>
              </a:ext>
            </a:extLst>
          </p:cNvPr>
          <p:cNvCxnSpPr>
            <a:cxnSpLocks/>
          </p:cNvCxnSpPr>
          <p:nvPr/>
        </p:nvCxnSpPr>
        <p:spPr>
          <a:xfrm flipV="1">
            <a:off x="2728995" y="3041638"/>
            <a:ext cx="1109352" cy="6240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04DE0972-F810-61BC-4C29-0356B2452944}"/>
              </a:ext>
            </a:extLst>
          </p:cNvPr>
          <p:cNvSpPr/>
          <p:nvPr/>
        </p:nvSpPr>
        <p:spPr>
          <a:xfrm flipV="1">
            <a:off x="1754373" y="3881336"/>
            <a:ext cx="148857" cy="1453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F244280-3F23-3355-598E-1F7566607B00}"/>
              </a:ext>
            </a:extLst>
          </p:cNvPr>
          <p:cNvCxnSpPr>
            <a:cxnSpLocks/>
          </p:cNvCxnSpPr>
          <p:nvPr/>
        </p:nvCxnSpPr>
        <p:spPr>
          <a:xfrm flipV="1">
            <a:off x="6036149" y="3637157"/>
            <a:ext cx="857259" cy="31073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6504D9B-0389-6AA4-A4EB-67D777B29CDC}"/>
              </a:ext>
            </a:extLst>
          </p:cNvPr>
          <p:cNvCxnSpPr>
            <a:cxnSpLocks/>
          </p:cNvCxnSpPr>
          <p:nvPr/>
        </p:nvCxnSpPr>
        <p:spPr>
          <a:xfrm>
            <a:off x="5429687" y="2331124"/>
            <a:ext cx="0" cy="19280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248FA26-10AF-C46E-8CCF-4B1F5FC4162F}"/>
              </a:ext>
            </a:extLst>
          </p:cNvPr>
          <p:cNvCxnSpPr>
            <a:cxnSpLocks/>
          </p:cNvCxnSpPr>
          <p:nvPr/>
        </p:nvCxnSpPr>
        <p:spPr>
          <a:xfrm flipH="1">
            <a:off x="5429687" y="4223719"/>
            <a:ext cx="2620926" cy="354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832CDDF-4DF5-47DE-891C-3035434D348D}"/>
              </a:ext>
            </a:extLst>
          </p:cNvPr>
          <p:cNvCxnSpPr>
            <a:cxnSpLocks/>
          </p:cNvCxnSpPr>
          <p:nvPr/>
        </p:nvCxnSpPr>
        <p:spPr>
          <a:xfrm flipH="1">
            <a:off x="5433242" y="3637157"/>
            <a:ext cx="1452169" cy="1240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C10A2BF-2B9E-12A3-3FD3-0E4D2450C4D6}"/>
              </a:ext>
            </a:extLst>
          </p:cNvPr>
          <p:cNvCxnSpPr>
            <a:cxnSpLocks/>
          </p:cNvCxnSpPr>
          <p:nvPr/>
        </p:nvCxnSpPr>
        <p:spPr>
          <a:xfrm flipH="1">
            <a:off x="5410188" y="2781297"/>
            <a:ext cx="257307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C40A2C1-AEFC-4102-C529-D042A7D09213}"/>
              </a:ext>
            </a:extLst>
          </p:cNvPr>
          <p:cNvCxnSpPr>
            <a:cxnSpLocks/>
          </p:cNvCxnSpPr>
          <p:nvPr/>
        </p:nvCxnSpPr>
        <p:spPr>
          <a:xfrm flipV="1">
            <a:off x="8002760" y="2788873"/>
            <a:ext cx="31016" cy="143484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9CFC4F3-3E34-85A1-9E5B-F9069DD57554}"/>
              </a:ext>
            </a:extLst>
          </p:cNvPr>
          <p:cNvCxnSpPr>
            <a:cxnSpLocks/>
          </p:cNvCxnSpPr>
          <p:nvPr/>
        </p:nvCxnSpPr>
        <p:spPr>
          <a:xfrm flipV="1">
            <a:off x="6893435" y="3701539"/>
            <a:ext cx="0" cy="53104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BA9839D-47A5-4495-3E8A-53AE71943894}"/>
              </a:ext>
            </a:extLst>
          </p:cNvPr>
          <p:cNvSpPr txBox="1"/>
          <p:nvPr/>
        </p:nvSpPr>
        <p:spPr>
          <a:xfrm>
            <a:off x="4746966" y="2604207"/>
            <a:ext cx="66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560A3F7-BCC5-7B52-5734-C205EA4A3BE7}"/>
              </a:ext>
            </a:extLst>
          </p:cNvPr>
          <p:cNvSpPr txBox="1"/>
          <p:nvPr/>
        </p:nvSpPr>
        <p:spPr>
          <a:xfrm>
            <a:off x="4705903" y="3414024"/>
            <a:ext cx="59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A86BEB4-C6E7-412C-FE3D-0F3203F57B08}"/>
              </a:ext>
            </a:extLst>
          </p:cNvPr>
          <p:cNvCxnSpPr>
            <a:cxnSpLocks/>
            <a:stCxn id="134" idx="2"/>
          </p:cNvCxnSpPr>
          <p:nvPr/>
        </p:nvCxnSpPr>
        <p:spPr>
          <a:xfrm flipH="1">
            <a:off x="5429687" y="3940184"/>
            <a:ext cx="489099" cy="708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778AAED-B042-2255-6FBA-758CDCD49E8E}"/>
              </a:ext>
            </a:extLst>
          </p:cNvPr>
          <p:cNvCxnSpPr>
            <a:cxnSpLocks/>
          </p:cNvCxnSpPr>
          <p:nvPr/>
        </p:nvCxnSpPr>
        <p:spPr>
          <a:xfrm flipV="1">
            <a:off x="5993214" y="3881705"/>
            <a:ext cx="0" cy="3774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36340613-29F2-F449-C57D-7AFFC8940090}"/>
              </a:ext>
            </a:extLst>
          </p:cNvPr>
          <p:cNvSpPr txBox="1"/>
          <p:nvPr/>
        </p:nvSpPr>
        <p:spPr>
          <a:xfrm>
            <a:off x="4828940" y="3762607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noProof="0" dirty="0">
                <a:solidFill>
                  <a:schemeClr val="tx2"/>
                </a:solidFill>
              </a:rPr>
              <a:t>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0C5CC21-27DA-3432-507D-CE9DB72FE58D}"/>
              </a:ext>
            </a:extLst>
          </p:cNvPr>
          <p:cNvSpPr txBox="1"/>
          <p:nvPr/>
        </p:nvSpPr>
        <p:spPr>
          <a:xfrm>
            <a:off x="5736266" y="4329307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</a:rPr>
              <a:t>50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C3A1EAF-9492-BAF8-5692-AA4F1260D0C2}"/>
              </a:ext>
            </a:extLst>
          </p:cNvPr>
          <p:cNvSpPr txBox="1"/>
          <p:nvPr/>
        </p:nvSpPr>
        <p:spPr>
          <a:xfrm>
            <a:off x="6613458" y="4315499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38DB6F9-A171-CB30-0852-B1433B4EB801}"/>
              </a:ext>
            </a:extLst>
          </p:cNvPr>
          <p:cNvSpPr txBox="1"/>
          <p:nvPr/>
        </p:nvSpPr>
        <p:spPr>
          <a:xfrm>
            <a:off x="7702402" y="4315499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4FB9CA7-7A2F-0A45-AEF3-7190CD8558C3}"/>
              </a:ext>
            </a:extLst>
          </p:cNvPr>
          <p:cNvSpPr txBox="1"/>
          <p:nvPr/>
        </p:nvSpPr>
        <p:spPr>
          <a:xfrm>
            <a:off x="8103787" y="4012840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MW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79061EE-417D-73B0-AE48-E8C197CA30EC}"/>
              </a:ext>
            </a:extLst>
          </p:cNvPr>
          <p:cNvSpPr txBox="1"/>
          <p:nvPr/>
        </p:nvSpPr>
        <p:spPr>
          <a:xfrm>
            <a:off x="4401873" y="2252785"/>
            <a:ext cx="9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$/MWh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166B239-2E05-E10F-936A-2081843FB02A}"/>
              </a:ext>
            </a:extLst>
          </p:cNvPr>
          <p:cNvCxnSpPr>
            <a:cxnSpLocks/>
          </p:cNvCxnSpPr>
          <p:nvPr/>
        </p:nvCxnSpPr>
        <p:spPr>
          <a:xfrm flipV="1">
            <a:off x="6885411" y="2788873"/>
            <a:ext cx="1140784" cy="84828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EBA95ECC-7562-068E-D2A3-14C94E835B26}"/>
              </a:ext>
            </a:extLst>
          </p:cNvPr>
          <p:cNvSpPr/>
          <p:nvPr/>
        </p:nvSpPr>
        <p:spPr>
          <a:xfrm flipV="1">
            <a:off x="5918786" y="3867528"/>
            <a:ext cx="148857" cy="1453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AB1F1DE-831B-7655-0A68-724E8329B08E}"/>
              </a:ext>
            </a:extLst>
          </p:cNvPr>
          <p:cNvSpPr txBox="1"/>
          <p:nvPr/>
        </p:nvSpPr>
        <p:spPr>
          <a:xfrm>
            <a:off x="1891709" y="151382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Gen 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ACAB230-5AF9-A9CF-08EB-E1DBC50BF2AE}"/>
              </a:ext>
            </a:extLst>
          </p:cNvPr>
          <p:cNvSpPr txBox="1"/>
          <p:nvPr/>
        </p:nvSpPr>
        <p:spPr>
          <a:xfrm>
            <a:off x="6109993" y="151382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Gen 2</a:t>
            </a:r>
          </a:p>
        </p:txBody>
      </p:sp>
      <p:sp>
        <p:nvSpPr>
          <p:cNvPr id="137" name="$250.01">
            <a:extLst>
              <a:ext uri="{FF2B5EF4-FFF2-40B4-BE49-F238E27FC236}">
                <a16:creationId xmlns:a16="http://schemas.microsoft.com/office/drawing/2014/main" id="{17A6BCBD-D724-9488-ACE2-1BA35872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377" y="48006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$10/MWh</a:t>
            </a:r>
          </a:p>
        </p:txBody>
      </p:sp>
      <p:sp>
        <p:nvSpPr>
          <p:cNvPr id="138" name="$250.01">
            <a:extLst>
              <a:ext uri="{FF2B5EF4-FFF2-40B4-BE49-F238E27FC236}">
                <a16:creationId xmlns:a16="http://schemas.microsoft.com/office/drawing/2014/main" id="{D6AEDE79-81A3-8C84-B06B-784A1E3BD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376" y="48006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$10/MWh</a:t>
            </a:r>
          </a:p>
        </p:txBody>
      </p:sp>
      <p:sp>
        <p:nvSpPr>
          <p:cNvPr id="139" name="$250.01">
            <a:extLst>
              <a:ext uri="{FF2B5EF4-FFF2-40B4-BE49-F238E27FC236}">
                <a16:creationId xmlns:a16="http://schemas.microsoft.com/office/drawing/2014/main" id="{969CE0C7-5D95-720E-F82F-E46F52B8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142" y="48006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</a:t>
            </a:r>
            <a:r>
              <a:rPr lang="en-US" sz="2000" b="1" i="0" baseline="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20/MWh</a:t>
            </a:r>
          </a:p>
        </p:txBody>
      </p:sp>
      <p:sp>
        <p:nvSpPr>
          <p:cNvPr id="140" name="$250.01">
            <a:extLst>
              <a:ext uri="{FF2B5EF4-FFF2-40B4-BE49-F238E27FC236}">
                <a16:creationId xmlns:a16="http://schemas.microsoft.com/office/drawing/2014/main" id="{938E5802-4586-D813-B40C-D86EDB05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142" y="48006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$150/MWh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C7DE80-97F2-7AD4-40A9-52C481F6FC43}"/>
              </a:ext>
            </a:extLst>
          </p:cNvPr>
          <p:cNvSpPr txBox="1"/>
          <p:nvPr/>
        </p:nvSpPr>
        <p:spPr>
          <a:xfrm>
            <a:off x="3648174" y="121920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Currently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ADA5CEB-A620-9191-8B67-21978DBB362A}"/>
              </a:ext>
            </a:extLst>
          </p:cNvPr>
          <p:cNvSpPr txBox="1"/>
          <p:nvPr/>
        </p:nvSpPr>
        <p:spPr>
          <a:xfrm>
            <a:off x="1523999" y="5410200"/>
            <a:ext cx="6526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The placement of Ancillary Services on Resources across the ERCOT System is assumed.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9878 -0.0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9375 -0.041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34" grpId="0" animBg="1"/>
      <p:bldP spid="134" grpId="1" animBg="1"/>
      <p:bldP spid="139" grpId="0" animBg="1"/>
      <p:bldP spid="140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1F5-100F-D3EC-E178-A1A7DD23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6082"/>
            <a:ext cx="8458200" cy="518318"/>
          </a:xfrm>
        </p:spPr>
        <p:txBody>
          <a:bodyPr/>
          <a:lstStyle/>
          <a:p>
            <a:r>
              <a:rPr lang="en-US" dirty="0"/>
              <a:t>Under RTC, energy and Ancillary Services are “co-optimized,” but what does it mean to co-optimize?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E01D7-69CE-0C75-D1AA-DC55252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ABACD9-71DC-6CE4-15BA-B7870477FFBF}"/>
              </a:ext>
            </a:extLst>
          </p:cNvPr>
          <p:cNvCxnSpPr>
            <a:cxnSpLocks/>
          </p:cNvCxnSpPr>
          <p:nvPr/>
        </p:nvCxnSpPr>
        <p:spPr>
          <a:xfrm flipV="1">
            <a:off x="1871736" y="3645044"/>
            <a:ext cx="857259" cy="31073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D860356-FACD-1E29-E1D2-AD34D6DA465A}"/>
              </a:ext>
            </a:extLst>
          </p:cNvPr>
          <p:cNvSpPr/>
          <p:nvPr/>
        </p:nvSpPr>
        <p:spPr>
          <a:xfrm>
            <a:off x="2720998" y="2030666"/>
            <a:ext cx="1127980" cy="22009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Ancillary Service Capacity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1EC46A-DB50-A834-643D-0CB82D709CAF}"/>
              </a:ext>
            </a:extLst>
          </p:cNvPr>
          <p:cNvCxnSpPr>
            <a:cxnSpLocks/>
          </p:cNvCxnSpPr>
          <p:nvPr/>
        </p:nvCxnSpPr>
        <p:spPr>
          <a:xfrm>
            <a:off x="1265274" y="2339011"/>
            <a:ext cx="0" cy="19280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F178E3-AFBE-7077-3AA9-BA6346B4F856}"/>
              </a:ext>
            </a:extLst>
          </p:cNvPr>
          <p:cNvCxnSpPr>
            <a:cxnSpLocks/>
          </p:cNvCxnSpPr>
          <p:nvPr/>
        </p:nvCxnSpPr>
        <p:spPr>
          <a:xfrm flipH="1">
            <a:off x="1265274" y="4231606"/>
            <a:ext cx="2620926" cy="354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4B8438-7A11-68B5-FADE-C075DAAC1DAB}"/>
              </a:ext>
            </a:extLst>
          </p:cNvPr>
          <p:cNvCxnSpPr>
            <a:cxnSpLocks/>
          </p:cNvCxnSpPr>
          <p:nvPr/>
        </p:nvCxnSpPr>
        <p:spPr>
          <a:xfrm flipH="1">
            <a:off x="1268829" y="3645044"/>
            <a:ext cx="1452169" cy="1240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0DC53A-036E-F3DA-FF13-0E02330A7CEA}"/>
              </a:ext>
            </a:extLst>
          </p:cNvPr>
          <p:cNvCxnSpPr>
            <a:cxnSpLocks/>
          </p:cNvCxnSpPr>
          <p:nvPr/>
        </p:nvCxnSpPr>
        <p:spPr>
          <a:xfrm flipH="1">
            <a:off x="1265274" y="3030128"/>
            <a:ext cx="257307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EB01E8-6BA3-9A90-401A-FE496048E155}"/>
              </a:ext>
            </a:extLst>
          </p:cNvPr>
          <p:cNvCxnSpPr>
            <a:cxnSpLocks/>
          </p:cNvCxnSpPr>
          <p:nvPr/>
        </p:nvCxnSpPr>
        <p:spPr>
          <a:xfrm flipV="1">
            <a:off x="3838347" y="3046961"/>
            <a:ext cx="19499" cy="1184645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62B3C9-8FA5-BDC2-AE0D-316BA595E0C8}"/>
              </a:ext>
            </a:extLst>
          </p:cNvPr>
          <p:cNvCxnSpPr>
            <a:cxnSpLocks/>
          </p:cNvCxnSpPr>
          <p:nvPr/>
        </p:nvCxnSpPr>
        <p:spPr>
          <a:xfrm flipV="1">
            <a:off x="2729022" y="3709426"/>
            <a:ext cx="0" cy="53104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81129F-C2E7-20E1-198D-C80B583B414A}"/>
              </a:ext>
            </a:extLst>
          </p:cNvPr>
          <p:cNvSpPr txBox="1"/>
          <p:nvPr/>
        </p:nvSpPr>
        <p:spPr>
          <a:xfrm>
            <a:off x="672524" y="2830917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6715D-788D-793C-C85F-AE661D09AB30}"/>
              </a:ext>
            </a:extLst>
          </p:cNvPr>
          <p:cNvSpPr txBox="1"/>
          <p:nvPr/>
        </p:nvSpPr>
        <p:spPr>
          <a:xfrm>
            <a:off x="642282" y="3460378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A79B08-851D-3540-BC9E-42C7197B10B2}"/>
              </a:ext>
            </a:extLst>
          </p:cNvPr>
          <p:cNvCxnSpPr>
            <a:cxnSpLocks/>
          </p:cNvCxnSpPr>
          <p:nvPr/>
        </p:nvCxnSpPr>
        <p:spPr>
          <a:xfrm flipH="1">
            <a:off x="1265274" y="3948071"/>
            <a:ext cx="489099" cy="708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FB70AB-0325-223A-C6A3-83BFDA70FE1A}"/>
              </a:ext>
            </a:extLst>
          </p:cNvPr>
          <p:cNvCxnSpPr>
            <a:cxnSpLocks/>
          </p:cNvCxnSpPr>
          <p:nvPr/>
        </p:nvCxnSpPr>
        <p:spPr>
          <a:xfrm flipV="1">
            <a:off x="1828801" y="3889592"/>
            <a:ext cx="0" cy="3774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163C91-7FDE-A7DC-B9D9-3E9A0F4F757D}"/>
              </a:ext>
            </a:extLst>
          </p:cNvPr>
          <p:cNvSpPr txBox="1"/>
          <p:nvPr/>
        </p:nvSpPr>
        <p:spPr>
          <a:xfrm>
            <a:off x="664527" y="3770494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F4EDD-D840-6046-5AD5-8B60DAC4ED7A}"/>
              </a:ext>
            </a:extLst>
          </p:cNvPr>
          <p:cNvSpPr txBox="1"/>
          <p:nvPr/>
        </p:nvSpPr>
        <p:spPr>
          <a:xfrm>
            <a:off x="1571853" y="4337194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C0C50D-1ED0-3819-B1F1-6740CE0685B4}"/>
              </a:ext>
            </a:extLst>
          </p:cNvPr>
          <p:cNvSpPr txBox="1"/>
          <p:nvPr/>
        </p:nvSpPr>
        <p:spPr>
          <a:xfrm>
            <a:off x="2449045" y="4323386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20D414-80A9-DFDD-5799-20D3C817F936}"/>
              </a:ext>
            </a:extLst>
          </p:cNvPr>
          <p:cNvSpPr txBox="1"/>
          <p:nvPr/>
        </p:nvSpPr>
        <p:spPr>
          <a:xfrm>
            <a:off x="3537989" y="4323386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A01A6A-E892-24AA-4F0D-BA5325C133A6}"/>
              </a:ext>
            </a:extLst>
          </p:cNvPr>
          <p:cNvSpPr txBox="1"/>
          <p:nvPr/>
        </p:nvSpPr>
        <p:spPr>
          <a:xfrm>
            <a:off x="3939374" y="4020727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C5E50-DCC2-D2C4-49B2-925B2B700362}"/>
              </a:ext>
            </a:extLst>
          </p:cNvPr>
          <p:cNvSpPr txBox="1"/>
          <p:nvPr/>
        </p:nvSpPr>
        <p:spPr>
          <a:xfrm>
            <a:off x="237460" y="2260672"/>
            <a:ext cx="9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$/MWh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D52C02-FEBD-5B9A-AB90-CF1E5DFE171B}"/>
              </a:ext>
            </a:extLst>
          </p:cNvPr>
          <p:cNvCxnSpPr>
            <a:cxnSpLocks/>
          </p:cNvCxnSpPr>
          <p:nvPr/>
        </p:nvCxnSpPr>
        <p:spPr>
          <a:xfrm flipV="1">
            <a:off x="2728995" y="3025669"/>
            <a:ext cx="1109352" cy="62408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D4F260-83B3-013B-F1F9-B1A7B9CACA89}"/>
              </a:ext>
            </a:extLst>
          </p:cNvPr>
          <p:cNvCxnSpPr>
            <a:cxnSpLocks/>
          </p:cNvCxnSpPr>
          <p:nvPr/>
        </p:nvCxnSpPr>
        <p:spPr>
          <a:xfrm flipV="1">
            <a:off x="6036149" y="3631236"/>
            <a:ext cx="857259" cy="31073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57D6D6-4DD2-E123-84EB-D5CEB1461600}"/>
              </a:ext>
            </a:extLst>
          </p:cNvPr>
          <p:cNvCxnSpPr>
            <a:cxnSpLocks/>
          </p:cNvCxnSpPr>
          <p:nvPr/>
        </p:nvCxnSpPr>
        <p:spPr>
          <a:xfrm>
            <a:off x="5429687" y="2325203"/>
            <a:ext cx="0" cy="19280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53A7E-6C8B-9368-70B8-E48AA66A4949}"/>
              </a:ext>
            </a:extLst>
          </p:cNvPr>
          <p:cNvCxnSpPr>
            <a:cxnSpLocks/>
          </p:cNvCxnSpPr>
          <p:nvPr/>
        </p:nvCxnSpPr>
        <p:spPr>
          <a:xfrm flipH="1">
            <a:off x="5429687" y="4217798"/>
            <a:ext cx="2620926" cy="3544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4E1171-E980-939A-19AD-C05A5E46C2A2}"/>
              </a:ext>
            </a:extLst>
          </p:cNvPr>
          <p:cNvCxnSpPr>
            <a:cxnSpLocks/>
          </p:cNvCxnSpPr>
          <p:nvPr/>
        </p:nvCxnSpPr>
        <p:spPr>
          <a:xfrm flipH="1">
            <a:off x="5433242" y="3631236"/>
            <a:ext cx="1452169" cy="12404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C22155-399B-8019-63DB-23155561D14E}"/>
              </a:ext>
            </a:extLst>
          </p:cNvPr>
          <p:cNvCxnSpPr>
            <a:cxnSpLocks/>
          </p:cNvCxnSpPr>
          <p:nvPr/>
        </p:nvCxnSpPr>
        <p:spPr>
          <a:xfrm flipH="1">
            <a:off x="5410188" y="2775376"/>
            <a:ext cx="257307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B66274-02F9-7601-5808-468E4913D667}"/>
              </a:ext>
            </a:extLst>
          </p:cNvPr>
          <p:cNvCxnSpPr>
            <a:cxnSpLocks/>
          </p:cNvCxnSpPr>
          <p:nvPr/>
        </p:nvCxnSpPr>
        <p:spPr>
          <a:xfrm flipV="1">
            <a:off x="8002760" y="2782952"/>
            <a:ext cx="31016" cy="143484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7EE2F-00BC-607B-EA88-756AE9ED96AF}"/>
              </a:ext>
            </a:extLst>
          </p:cNvPr>
          <p:cNvCxnSpPr>
            <a:cxnSpLocks/>
          </p:cNvCxnSpPr>
          <p:nvPr/>
        </p:nvCxnSpPr>
        <p:spPr>
          <a:xfrm flipV="1">
            <a:off x="6893435" y="3695618"/>
            <a:ext cx="0" cy="53104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E3C8414-74A0-BA86-D8B7-49F9135513CE}"/>
              </a:ext>
            </a:extLst>
          </p:cNvPr>
          <p:cNvSpPr txBox="1"/>
          <p:nvPr/>
        </p:nvSpPr>
        <p:spPr>
          <a:xfrm>
            <a:off x="4746966" y="2598286"/>
            <a:ext cx="66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3C105-D8C9-9450-9BC2-6CF83A1DB78F}"/>
              </a:ext>
            </a:extLst>
          </p:cNvPr>
          <p:cNvSpPr txBox="1"/>
          <p:nvPr/>
        </p:nvSpPr>
        <p:spPr>
          <a:xfrm>
            <a:off x="4705903" y="3408103"/>
            <a:ext cx="59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DE4544-E51C-ADA2-C9AC-D0472508349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429687" y="3934263"/>
            <a:ext cx="489099" cy="7089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0565F4-084A-A361-07C2-C3256AAA50E1}"/>
              </a:ext>
            </a:extLst>
          </p:cNvPr>
          <p:cNvCxnSpPr>
            <a:cxnSpLocks/>
          </p:cNvCxnSpPr>
          <p:nvPr/>
        </p:nvCxnSpPr>
        <p:spPr>
          <a:xfrm flipV="1">
            <a:off x="5993214" y="3875784"/>
            <a:ext cx="0" cy="3774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A758A32-07C8-DCBD-1325-14A31E2BA2C9}"/>
              </a:ext>
            </a:extLst>
          </p:cNvPr>
          <p:cNvSpPr txBox="1"/>
          <p:nvPr/>
        </p:nvSpPr>
        <p:spPr>
          <a:xfrm>
            <a:off x="4828940" y="3756686"/>
            <a:ext cx="51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</a:rPr>
              <a:t>8</a:t>
            </a:r>
            <a:r>
              <a:rPr lang="en-US" b="1" noProof="0" dirty="0">
                <a:solidFill>
                  <a:schemeClr val="tx2"/>
                </a:solidFill>
              </a:rPr>
              <a:t>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0025FA-4D43-A41E-79C5-5EE0BE018B9E}"/>
              </a:ext>
            </a:extLst>
          </p:cNvPr>
          <p:cNvSpPr txBox="1"/>
          <p:nvPr/>
        </p:nvSpPr>
        <p:spPr>
          <a:xfrm>
            <a:off x="5736266" y="4323386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</a:rPr>
              <a:t>50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82DA33-CD62-668E-57E9-058605D94D95}"/>
              </a:ext>
            </a:extLst>
          </p:cNvPr>
          <p:cNvSpPr txBox="1"/>
          <p:nvPr/>
        </p:nvSpPr>
        <p:spPr>
          <a:xfrm>
            <a:off x="6613458" y="4309578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6D2616-2915-43D2-C75E-B8A771533B8A}"/>
              </a:ext>
            </a:extLst>
          </p:cNvPr>
          <p:cNvSpPr txBox="1"/>
          <p:nvPr/>
        </p:nvSpPr>
        <p:spPr>
          <a:xfrm>
            <a:off x="7702402" y="4309578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3B1134-2ECA-0AF2-B2A3-E1D2C89C8584}"/>
              </a:ext>
            </a:extLst>
          </p:cNvPr>
          <p:cNvSpPr txBox="1"/>
          <p:nvPr/>
        </p:nvSpPr>
        <p:spPr>
          <a:xfrm>
            <a:off x="8103787" y="4006919"/>
            <a:ext cx="63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FAC5AC-65C2-6957-4AF6-03B0743E4D2D}"/>
              </a:ext>
            </a:extLst>
          </p:cNvPr>
          <p:cNvSpPr txBox="1"/>
          <p:nvPr/>
        </p:nvSpPr>
        <p:spPr>
          <a:xfrm>
            <a:off x="4401873" y="2246864"/>
            <a:ext cx="9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$/MWh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86F124-AE61-62EF-EBA1-0D6788B0E6E2}"/>
              </a:ext>
            </a:extLst>
          </p:cNvPr>
          <p:cNvCxnSpPr>
            <a:cxnSpLocks/>
          </p:cNvCxnSpPr>
          <p:nvPr/>
        </p:nvCxnSpPr>
        <p:spPr>
          <a:xfrm flipV="1">
            <a:off x="6893408" y="2782952"/>
            <a:ext cx="1132787" cy="84828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BCC1D7A-71AD-0F50-5433-B127141F1F47}"/>
              </a:ext>
            </a:extLst>
          </p:cNvPr>
          <p:cNvSpPr/>
          <p:nvPr/>
        </p:nvSpPr>
        <p:spPr>
          <a:xfrm flipV="1">
            <a:off x="5918786" y="3861607"/>
            <a:ext cx="148857" cy="1453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62CF7A-FE94-0BF4-5F00-77884DEF794E}"/>
              </a:ext>
            </a:extLst>
          </p:cNvPr>
          <p:cNvSpPr/>
          <p:nvPr/>
        </p:nvSpPr>
        <p:spPr>
          <a:xfrm flipV="1">
            <a:off x="1760108" y="3883126"/>
            <a:ext cx="148857" cy="1453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00098E-950D-E014-A584-B06DA895A069}"/>
              </a:ext>
            </a:extLst>
          </p:cNvPr>
          <p:cNvSpPr txBox="1"/>
          <p:nvPr/>
        </p:nvSpPr>
        <p:spPr>
          <a:xfrm>
            <a:off x="1891709" y="151760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Gen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ED00F4-70BB-AD0F-13D6-D70A5D00D15B}"/>
              </a:ext>
            </a:extLst>
          </p:cNvPr>
          <p:cNvSpPr txBox="1"/>
          <p:nvPr/>
        </p:nvSpPr>
        <p:spPr>
          <a:xfrm>
            <a:off x="6109993" y="151760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Gen 2</a:t>
            </a:r>
          </a:p>
        </p:txBody>
      </p:sp>
      <p:sp>
        <p:nvSpPr>
          <p:cNvPr id="45" name="$250.01">
            <a:extLst>
              <a:ext uri="{FF2B5EF4-FFF2-40B4-BE49-F238E27FC236}">
                <a16:creationId xmlns:a16="http://schemas.microsoft.com/office/drawing/2014/main" id="{BB3A9666-EC94-56DC-E59A-6A19D0A3B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142" y="48768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$10/MWh</a:t>
            </a:r>
          </a:p>
        </p:txBody>
      </p:sp>
      <p:sp>
        <p:nvSpPr>
          <p:cNvPr id="46" name="$250.01">
            <a:extLst>
              <a:ext uri="{FF2B5EF4-FFF2-40B4-BE49-F238E27FC236}">
                <a16:creationId xmlns:a16="http://schemas.microsoft.com/office/drawing/2014/main" id="{D7DC804E-FB50-786C-FDC0-9182F4B3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70" y="4876800"/>
            <a:ext cx="2088859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743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i="0" baseline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$60/MWh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F21CB3-7D2B-49B2-FFC5-1645EB470F6A}"/>
              </a:ext>
            </a:extLst>
          </p:cNvPr>
          <p:cNvSpPr txBox="1"/>
          <p:nvPr/>
        </p:nvSpPr>
        <p:spPr>
          <a:xfrm>
            <a:off x="1371600" y="4572000"/>
            <a:ext cx="227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Ancillary Service offer $10/MWh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9D6582-8485-3E27-D6CC-4CBAABF42333}"/>
              </a:ext>
            </a:extLst>
          </p:cNvPr>
          <p:cNvSpPr txBox="1"/>
          <p:nvPr/>
        </p:nvSpPr>
        <p:spPr>
          <a:xfrm>
            <a:off x="5791201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Ancillary Service offer $20/MWh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DC24C8-192E-8AA5-85B1-E66DE2F153D3}"/>
              </a:ext>
            </a:extLst>
          </p:cNvPr>
          <p:cNvSpPr txBox="1"/>
          <p:nvPr/>
        </p:nvSpPr>
        <p:spPr>
          <a:xfrm>
            <a:off x="3648174" y="12192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Under RTC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853E3C-47E7-4808-E114-58582685E842}"/>
              </a:ext>
            </a:extLst>
          </p:cNvPr>
          <p:cNvSpPr txBox="1"/>
          <p:nvPr/>
        </p:nvSpPr>
        <p:spPr>
          <a:xfrm>
            <a:off x="1523999" y="5410200"/>
            <a:ext cx="6526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By awarding the Ancillary Services to another Resource, overall costs are reduced.</a:t>
            </a:r>
            <a:endParaRPr lang="en-US" sz="2000" strike="sngStrik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45747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1.85185E-6 L 0.10261 -0.0456 L 0.22014 -0.1319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6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7842-C7B0-3AA3-A8F8-DD07F7A524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What components of the market are changing with RTC?</a:t>
            </a:r>
          </a:p>
        </p:txBody>
      </p:sp>
    </p:spTree>
    <p:extLst>
      <p:ext uri="{BB962C8B-B14F-4D97-AF65-F5344CB8AC3E}">
        <p14:creationId xmlns:p14="http://schemas.microsoft.com/office/powerpoint/2010/main" val="353747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51F5-100F-D3EC-E178-A1A7DD23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18318"/>
          </a:xfrm>
        </p:spPr>
        <p:txBody>
          <a:bodyPr/>
          <a:lstStyle/>
          <a:p>
            <a:r>
              <a:rPr lang="en-US" dirty="0"/>
              <a:t>Today’s market is designed to reflect scarcity through a process that is outside of the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E01D7-69CE-0C75-D1AA-DC55252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4C578374-53D8-C64A-8638-74B186A0415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290334" y="4045066"/>
            <a:ext cx="361796" cy="514473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5" name="Down Arrow 39">
            <a:extLst>
              <a:ext uri="{FF2B5EF4-FFF2-40B4-BE49-F238E27FC236}">
                <a16:creationId xmlns:a16="http://schemas.microsoft.com/office/drawing/2014/main" id="{440739A3-0FDA-E1C8-82BA-4900FB37AEF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5566" y="1931350"/>
            <a:ext cx="361796" cy="524936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6" name="Down Arrow 44">
            <a:extLst>
              <a:ext uri="{FF2B5EF4-FFF2-40B4-BE49-F238E27FC236}">
                <a16:creationId xmlns:a16="http://schemas.microsoft.com/office/drawing/2014/main" id="{633ED842-8BEB-0102-4559-C6EA36E7482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5531" y="2992667"/>
            <a:ext cx="361796" cy="524862"/>
          </a:xfrm>
          <a:prstGeom prst="downArrow">
            <a:avLst>
              <a:gd name="adj1" fmla="val 40361"/>
              <a:gd name="adj2" fmla="val 61135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7" name="Down Arrow 45">
            <a:extLst>
              <a:ext uri="{FF2B5EF4-FFF2-40B4-BE49-F238E27FC236}">
                <a16:creationId xmlns:a16="http://schemas.microsoft.com/office/drawing/2014/main" id="{30332DD7-3209-A833-BD57-3E90A66E9D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30410" y="3603892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8" name="Down Arrow 44">
            <a:extLst>
              <a:ext uri="{FF2B5EF4-FFF2-40B4-BE49-F238E27FC236}">
                <a16:creationId xmlns:a16="http://schemas.microsoft.com/office/drawing/2014/main" id="{386C7D0F-138A-5FA9-FDD7-2DEB4B98B0F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5130410" y="2372328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C53FADCA-0218-9020-AB09-79A73B18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1" y="1768964"/>
            <a:ext cx="1676399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</a:rPr>
              <a:t>Energy Offers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79D4C7C1-9420-5929-FEB6-F71086CA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1" y="2837089"/>
            <a:ext cx="1676399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</a:rPr>
              <a:t>Telemetry</a:t>
            </a: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0E441409-9871-99C5-9A96-53969961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1" y="3890823"/>
            <a:ext cx="1676399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</a:rPr>
              <a:t>Constraints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4A194B7-2080-69CE-C145-D52E595C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633" y="2249551"/>
            <a:ext cx="1545268" cy="766762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</a:rPr>
              <a:t>Base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Points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A884A445-D103-0D20-BEDF-18FF8A9B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633" y="3481115"/>
            <a:ext cx="1543846" cy="766763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Locational Marginal Prices (LMPs)</a:t>
            </a: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35807C8B-32EE-1CC1-64A3-4F63F67C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924" y="1645920"/>
            <a:ext cx="2264780" cy="3205146"/>
          </a:xfrm>
          <a:prstGeom prst="roundRect">
            <a:avLst>
              <a:gd name="adj" fmla="val 4463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Security- Constrained Economic Dispatch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(SCED)</a:t>
            </a:r>
          </a:p>
        </p:txBody>
      </p:sp>
      <p:sp>
        <p:nvSpPr>
          <p:cNvPr id="16" name="Down Arrow 39">
            <a:extLst>
              <a:ext uri="{FF2B5EF4-FFF2-40B4-BE49-F238E27FC236}">
                <a16:creationId xmlns:a16="http://schemas.microsoft.com/office/drawing/2014/main" id="{05835883-F225-4FB8-5C63-5A9601EE0A22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295566" y="5096350"/>
            <a:ext cx="361796" cy="524936"/>
          </a:xfrm>
          <a:prstGeom prst="downArrow">
            <a:avLst>
              <a:gd name="adj1" fmla="val 40361"/>
              <a:gd name="adj2" fmla="val 6105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810A2F61-EC6A-512B-445F-990B9675BCDB}"/>
              </a:ext>
            </a:extLst>
          </p:cNvPr>
          <p:cNvSpPr/>
          <p:nvPr/>
        </p:nvSpPr>
        <p:spPr>
          <a:xfrm>
            <a:off x="2785925" y="5051487"/>
            <a:ext cx="2264779" cy="609328"/>
          </a:xfrm>
          <a:prstGeom prst="round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Reserve Pricing</a:t>
            </a:r>
          </a:p>
        </p:txBody>
      </p:sp>
      <p:sp>
        <p:nvSpPr>
          <p:cNvPr id="18" name="Down Arrow 45">
            <a:extLst>
              <a:ext uri="{FF2B5EF4-FFF2-40B4-BE49-F238E27FC236}">
                <a16:creationId xmlns:a16="http://schemas.microsoft.com/office/drawing/2014/main" id="{74C52559-39AA-2E42-86BB-865453907F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130410" y="5094753"/>
            <a:ext cx="361796" cy="521208"/>
          </a:xfrm>
          <a:prstGeom prst="downArrow">
            <a:avLst>
              <a:gd name="adj1" fmla="val 40361"/>
              <a:gd name="adj2" fmla="val 6108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/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80FED895-F2EA-67E5-E11B-E84CFBE9E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632" y="4965826"/>
            <a:ext cx="1543846" cy="766762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</a:rPr>
              <a:t>Price Adders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E0BEA4B8-FC89-FA55-60C7-C4A5D3AE75AE}"/>
              </a:ext>
            </a:extLst>
          </p:cNvPr>
          <p:cNvSpPr/>
          <p:nvPr/>
        </p:nvSpPr>
        <p:spPr>
          <a:xfrm>
            <a:off x="7272156" y="3435996"/>
            <a:ext cx="365760" cy="2335150"/>
          </a:xfrm>
          <a:prstGeom prst="rightBrace">
            <a:avLst>
              <a:gd name="adj1" fmla="val 3076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A38DC53B-159B-A168-0DD0-E2ABB400A1DD}"/>
              </a:ext>
            </a:extLst>
          </p:cNvPr>
          <p:cNvSpPr/>
          <p:nvPr/>
        </p:nvSpPr>
        <p:spPr>
          <a:xfrm>
            <a:off x="6271669" y="4483201"/>
            <a:ext cx="245771" cy="245771"/>
          </a:xfrm>
          <a:prstGeom prst="plus">
            <a:avLst>
              <a:gd name="adj" fmla="val 40301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903C9-50A8-5482-32C1-1C7D200A1D06}"/>
              </a:ext>
            </a:extLst>
          </p:cNvPr>
          <p:cNvSpPr txBox="1"/>
          <p:nvPr/>
        </p:nvSpPr>
        <p:spPr>
          <a:xfrm>
            <a:off x="7707086" y="3878823"/>
            <a:ext cx="1360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Combined to form Settlement Point Prices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5B5B9-1E1D-01DD-588B-561A318B9254}"/>
              </a:ext>
            </a:extLst>
          </p:cNvPr>
          <p:cNvSpPr txBox="1"/>
          <p:nvPr/>
        </p:nvSpPr>
        <p:spPr>
          <a:xfrm>
            <a:off x="3627914" y="107048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Currently</a:t>
            </a:r>
          </a:p>
        </p:txBody>
      </p:sp>
      <p:sp>
        <p:nvSpPr>
          <p:cNvPr id="15" name="Rounded Rectangle 30">
            <a:extLst>
              <a:ext uri="{FF2B5EF4-FFF2-40B4-BE49-F238E27FC236}">
                <a16:creationId xmlns:a16="http://schemas.microsoft.com/office/drawing/2014/main" id="{BAE20D23-B246-7C72-591A-683ADA47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0" y="4953000"/>
            <a:ext cx="1676400" cy="822960"/>
          </a:xfrm>
          <a:prstGeom prst="roundRect">
            <a:avLst>
              <a:gd name="adj" fmla="val 10282"/>
            </a:avLst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Operating Reserve Demand Curve (ORDC)</a:t>
            </a:r>
          </a:p>
        </p:txBody>
      </p:sp>
    </p:spTree>
    <p:extLst>
      <p:ext uri="{BB962C8B-B14F-4D97-AF65-F5344CB8AC3E}">
        <p14:creationId xmlns:p14="http://schemas.microsoft.com/office/powerpoint/2010/main" val="19383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A2377AB110F42B7B372FB8EF4570B" ma:contentTypeVersion="0" ma:contentTypeDescription="Create a new document." ma:contentTypeScope="" ma:versionID="673c3b80bdd78f53d029ffa560b18dd8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A6DCC4-601B-4ED5-9065-ADE652E94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63D459-1C05-483F-85D1-C9E478EC32CC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34af464-7aa1-4edd-9be4-83dffc1cb92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6969</TotalTime>
  <Words>1527</Words>
  <Application>Microsoft Office PowerPoint</Application>
  <PresentationFormat>On-screen Show (4:3)</PresentationFormat>
  <Paragraphs>315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1_Custom Design</vt:lpstr>
      <vt:lpstr>Inside pages</vt:lpstr>
      <vt:lpstr>PowerPoint Presentation</vt:lpstr>
      <vt:lpstr>Agenda</vt:lpstr>
      <vt:lpstr>Why is the RTC+B project so important?</vt:lpstr>
      <vt:lpstr>What are the benefits of RTC+B to the market and consumers within the region?</vt:lpstr>
      <vt:lpstr>What does it mean to “co-optimize?”</vt:lpstr>
      <vt:lpstr>Under RTC, energy and Ancillary Services are “co-optimized,” but what does it mean to co-optimize?</vt:lpstr>
      <vt:lpstr>Under RTC, energy and Ancillary Services are “co-optimized,” but what does it mean to co-optimize?</vt:lpstr>
      <vt:lpstr>What components of the market are changing with RTC?</vt:lpstr>
      <vt:lpstr>Today’s market is designed to reflect scarcity through a process that is outside of the optimization</vt:lpstr>
      <vt:lpstr>The ORDC sets the value of ERCOT System reserves</vt:lpstr>
      <vt:lpstr>RTC is also designed to reflect scarcity, but now it occurs within the optimization</vt:lpstr>
      <vt:lpstr>Unlike today’s market, the cost of Ancillary Services is factored directly into LMPs</vt:lpstr>
      <vt:lpstr>Unlike today’s market, the cost of Ancillary Services is factored directly into LMPs</vt:lpstr>
      <vt:lpstr>Instead of using the ORDC, under RTC, scarcity pricing and the value of reserves is set by individual ASDCs</vt:lpstr>
      <vt:lpstr>ASDCs will be based on the shape and pricing outcomes of the current ORDC mechanism </vt:lpstr>
      <vt:lpstr>Having individual ASDCs allows RTC to better distinguish and prioritize between various Ancillary Service products</vt:lpstr>
      <vt:lpstr>While the primary focus is the Real-Time Market, changes to other parts of the wholesale market are also part of RTC</vt:lpstr>
      <vt:lpstr>Reliability Unit Commitment (RUC), like Real-Time, currently takes Ancillary Service assignment to individual Resources as a known input</vt:lpstr>
      <vt:lpstr>To better reflect and plan for Real-Time grid conditions with RTC, RUC will also be modified to co-optimize energy and Ancillary Services</vt:lpstr>
      <vt:lpstr>The current Day-Ahead Market (DAM) fundamentally stays the same with the implementation of RTC</vt:lpstr>
      <vt:lpstr>The current Supplemental Ancillary Services Market (SASM) process will be eliminated with the implementation of RTC</vt:lpstr>
      <vt:lpstr>How is this impacting communications between ERCOT and Market Participants?</vt:lpstr>
      <vt:lpstr>With RTC, there will be several changes in the data flow between ERCOT and Qualified Scheduling Entities (QSEs)</vt:lpstr>
      <vt:lpstr>There will also be changes to many reports, extracts, and dashboards</vt:lpstr>
      <vt:lpstr>What is the “plus Batteries” part of the project?</vt:lpstr>
      <vt:lpstr>Energy Storage Resources (ESRs) will now be fully seen as a single device within ERCOT’s systems </vt:lpstr>
      <vt:lpstr>What is the timeline for testing and implementation of the project?</vt:lpstr>
      <vt:lpstr>There are several testing activities planned for ERCOT and QSEs prior to implementation of the project</vt:lpstr>
      <vt:lpstr>Thank You!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Maggio, Dave</cp:lastModifiedBy>
  <cp:revision>223</cp:revision>
  <cp:lastPrinted>2016-01-21T20:53:15Z</cp:lastPrinted>
  <dcterms:created xsi:type="dcterms:W3CDTF">2016-01-21T15:20:31Z</dcterms:created>
  <dcterms:modified xsi:type="dcterms:W3CDTF">2024-10-17T15:23:35Z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0x010100E63A2377AB110F42B7B372FB8EF4570B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2024-09-23T18:43:39Z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53a774b4-a624-4b7a-9ca4-dbbe509a229f</vt:lpwstr>
  </property>
  <property fmtid="{D5CDD505-2E9C-101B-9397-08002B2CF9AE}" pid="9" name="MSIP_Label_7084cbda-52b8-46fb-a7b7-cb5bd465ed85_ContentBits">
    <vt:lpwstr>0</vt:lpwstr>
  </property>
</Properties>
</file>