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3.xml" ContentType="application/vnd.openxmlformats-officedocument.theme+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heme/theme4.xml" ContentType="application/vnd.openxmlformats-officedocument.theme+xml"/>
  <Override PartName="/ppt/tags/tag13.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5">
  <p:sldMasterIdLst>
    <p:sldMasterId id="2147483695" r:id="rId4"/>
    <p:sldMasterId id="2147483710" r:id="rId5"/>
    <p:sldMasterId id="2147483712" r:id="rId6"/>
  </p:sldMasterIdLst>
  <p:notesMasterIdLst>
    <p:notesMasterId r:id="rId15"/>
  </p:notesMasterIdLst>
  <p:sldIdLst>
    <p:sldId id="2147469202" r:id="rId7"/>
    <p:sldId id="2147469226" r:id="rId8"/>
    <p:sldId id="2147469214" r:id="rId9"/>
    <p:sldId id="2147469229" r:id="rId10"/>
    <p:sldId id="257" r:id="rId11"/>
    <p:sldId id="2147469227" r:id="rId12"/>
    <p:sldId id="2147469228" r:id="rId13"/>
    <p:sldId id="2147469225" r:id="rId14"/>
  </p:sldIdLst>
  <p:sldSz cx="12192000" cy="6858000"/>
  <p:notesSz cx="6858000" cy="9144000"/>
  <p:custDataLst>
    <p:tags r:id="rId1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40F8175-DE8A-3CAD-7792-40AD60480959}" name="Teng, Shuye: (Constellation)" initials="ST" userId="S::E907778@constellation.com::6e7ae428-70e0-4193-9a82-2550456cd486" providerId="AD"/>
  <p188:author id="{C24F5EF9-26C9-06F3-BB56-DB87210747F4}" name="Nguyen, Andy: (Constellation)" initials="NA" userId="S::e088883@constellation.com::e40a68fc-a5fe-4cde-8b43-7d2b04a7cf8c"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Michels, Bryan J:(BSC)" initials="MBJ" lastIdx="8" clrIdx="0">
    <p:extLst>
      <p:ext uri="{19B8F6BF-5375-455C-9EA6-DF929625EA0E}">
        <p15:presenceInfo xmlns:p15="http://schemas.microsoft.com/office/powerpoint/2012/main" userId="S::U000BM3@exelonds.com::e067ef9b-1c36-4d88-9af9-d72f790a7b0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50F19"/>
    <a:srgbClr val="F3F6D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7" d="100"/>
          <a:sy n="97" d="100"/>
        </p:scale>
        <p:origin x="1074" y="30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tags" Target="tags/tag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notesMaster" Target="notesMasters/notesMaster1.xml"/><Relationship Id="rId23" Type="http://schemas.microsoft.com/office/2018/10/relationships/authors" Target="authors.xml"/><Relationship Id="rId10" Type="http://schemas.openxmlformats.org/officeDocument/2006/relationships/slide" Target="slides/slide4.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guyen, Andy: (Constellation)" userId="e40a68fc-a5fe-4cde-8b43-7d2b04a7cf8c" providerId="ADAL" clId="{004AE4BD-9E87-4677-A0CB-28A391537A19}"/>
    <pc:docChg chg="custSel modSld">
      <pc:chgData name="Nguyen, Andy: (Constellation)" userId="e40a68fc-a5fe-4cde-8b43-7d2b04a7cf8c" providerId="ADAL" clId="{004AE4BD-9E87-4677-A0CB-28A391537A19}" dt="2025-07-01T16:42:41.287" v="78" actId="20577"/>
      <pc:docMkLst>
        <pc:docMk/>
      </pc:docMkLst>
      <pc:sldChg chg="modSp mod">
        <pc:chgData name="Nguyen, Andy: (Constellation)" userId="e40a68fc-a5fe-4cde-8b43-7d2b04a7cf8c" providerId="ADAL" clId="{004AE4BD-9E87-4677-A0CB-28A391537A19}" dt="2025-07-01T16:42:41.287" v="78" actId="20577"/>
        <pc:sldMkLst>
          <pc:docMk/>
          <pc:sldMk cId="4198493183" sldId="2147469226"/>
        </pc:sldMkLst>
        <pc:spChg chg="mod">
          <ac:chgData name="Nguyen, Andy: (Constellation)" userId="e40a68fc-a5fe-4cde-8b43-7d2b04a7cf8c" providerId="ADAL" clId="{004AE4BD-9E87-4677-A0CB-28A391537A19}" dt="2025-07-01T16:42:41.287" v="78" actId="20577"/>
          <ac:spMkLst>
            <pc:docMk/>
            <pc:sldMk cId="4198493183" sldId="2147469226"/>
            <ac:spMk id="3" creationId="{C4B2B70A-BC31-F255-40C1-4E38DF832390}"/>
          </ac:spMkLst>
        </pc:spChg>
      </pc:sldChg>
      <pc:sldChg chg="modSp mod">
        <pc:chgData name="Nguyen, Andy: (Constellation)" userId="e40a68fc-a5fe-4cde-8b43-7d2b04a7cf8c" providerId="ADAL" clId="{004AE4BD-9E87-4677-A0CB-28A391537A19}" dt="2025-07-01T15:25:07.526" v="52" actId="20577"/>
        <pc:sldMkLst>
          <pc:docMk/>
          <pc:sldMk cId="552014777" sldId="2147469229"/>
        </pc:sldMkLst>
        <pc:spChg chg="mod">
          <ac:chgData name="Nguyen, Andy: (Constellation)" userId="e40a68fc-a5fe-4cde-8b43-7d2b04a7cf8c" providerId="ADAL" clId="{004AE4BD-9E87-4677-A0CB-28A391537A19}" dt="2025-07-01T15:25:07.526" v="52" actId="20577"/>
          <ac:spMkLst>
            <pc:docMk/>
            <pc:sldMk cId="552014777" sldId="2147469229"/>
            <ac:spMk id="3" creationId="{5C9DD30F-9E52-1587-32DD-F3DD7C0D6443}"/>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BF47F6D-88F5-48EA-A4FD-9C96A38DAF4C}" type="doc">
      <dgm:prSet loTypeId="urn:microsoft.com/office/officeart/2005/8/layout/process1" loCatId="process" qsTypeId="urn:microsoft.com/office/officeart/2005/8/quickstyle/simple1" qsCatId="simple" csTypeId="urn:microsoft.com/office/officeart/2005/8/colors/accent1_2" csCatId="accent1" phldr="1"/>
      <dgm:spPr/>
    </dgm:pt>
    <dgm:pt modelId="{91ADA1F6-F66F-41CB-80E3-8E2C80243B62}">
      <dgm:prSet phldrT="[Text]"/>
      <dgm:spPr>
        <a:solidFill>
          <a:srgbClr val="0070C0"/>
        </a:solidFill>
      </dgm:spPr>
      <dgm:t>
        <a:bodyPr/>
        <a:lstStyle/>
        <a:p>
          <a:r>
            <a:rPr lang="en-US" dirty="0"/>
            <a:t>Resource Submits EFC with signed attestations</a:t>
          </a:r>
        </a:p>
      </dgm:t>
    </dgm:pt>
    <dgm:pt modelId="{4A5AD8A6-B7E0-49FC-9157-9158C8C04E81}" type="parTrans" cxnId="{E14B1BC0-5BC8-4279-BAEE-0BD3F3A06CB9}">
      <dgm:prSet/>
      <dgm:spPr/>
      <dgm:t>
        <a:bodyPr/>
        <a:lstStyle/>
        <a:p>
          <a:endParaRPr lang="en-US"/>
        </a:p>
      </dgm:t>
    </dgm:pt>
    <dgm:pt modelId="{52AF71B8-E2AB-48CE-9BE0-2518D3FC4171}" type="sibTrans" cxnId="{E14B1BC0-5BC8-4279-BAEE-0BD3F3A06CB9}">
      <dgm:prSet/>
      <dgm:spPr>
        <a:solidFill>
          <a:schemeClr val="accent3">
            <a:lumMod val="40000"/>
            <a:lumOff val="60000"/>
          </a:schemeClr>
        </a:solidFill>
      </dgm:spPr>
      <dgm:t>
        <a:bodyPr/>
        <a:lstStyle/>
        <a:p>
          <a:endParaRPr lang="en-US"/>
        </a:p>
      </dgm:t>
    </dgm:pt>
    <dgm:pt modelId="{BF250A4C-FCF5-483A-A993-920E0E1D3E32}">
      <dgm:prSet phldrT="[Text]"/>
      <dgm:spPr>
        <a:solidFill>
          <a:srgbClr val="0070C0"/>
        </a:solidFill>
      </dgm:spPr>
      <dgm:t>
        <a:bodyPr/>
        <a:lstStyle/>
        <a:p>
          <a:r>
            <a:rPr lang="en-US" dirty="0"/>
            <a:t>By day 15, Resource provides ERCOT with the calculation of Weighted Average Fuel Price (WAFP)</a:t>
          </a:r>
        </a:p>
      </dgm:t>
    </dgm:pt>
    <dgm:pt modelId="{318B36B5-3542-4E60-AF2E-1E19615F0E71}" type="parTrans" cxnId="{A15CA10E-3202-427F-8687-899256B7C3FC}">
      <dgm:prSet/>
      <dgm:spPr/>
      <dgm:t>
        <a:bodyPr/>
        <a:lstStyle/>
        <a:p>
          <a:endParaRPr lang="en-US"/>
        </a:p>
      </dgm:t>
    </dgm:pt>
    <dgm:pt modelId="{52E5E58F-1E31-47A0-96F7-36B9E7EAFC79}" type="sibTrans" cxnId="{A15CA10E-3202-427F-8687-899256B7C3FC}">
      <dgm:prSet/>
      <dgm:spPr>
        <a:solidFill>
          <a:schemeClr val="accent3">
            <a:lumMod val="40000"/>
            <a:lumOff val="60000"/>
          </a:schemeClr>
        </a:solidFill>
      </dgm:spPr>
      <dgm:t>
        <a:bodyPr/>
        <a:lstStyle/>
        <a:p>
          <a:endParaRPr lang="en-US"/>
        </a:p>
      </dgm:t>
    </dgm:pt>
    <dgm:pt modelId="{A7365AF9-8663-41B1-B2AE-498A6E884F02}">
      <dgm:prSet phldrT="[Text]"/>
      <dgm:spPr>
        <a:solidFill>
          <a:srgbClr val="0070C0"/>
        </a:solidFill>
      </dgm:spPr>
      <dgm:t>
        <a:bodyPr/>
        <a:lstStyle/>
        <a:p>
          <a:r>
            <a:rPr lang="en-US" dirty="0"/>
            <a:t>By Day 60, Resource provides ERCOT with all supporting documentation</a:t>
          </a:r>
        </a:p>
      </dgm:t>
    </dgm:pt>
    <dgm:pt modelId="{B669583A-833D-47C5-B910-5064A6C5D4EC}" type="parTrans" cxnId="{445987FB-5423-4D67-A9A5-6EF6858DE09E}">
      <dgm:prSet/>
      <dgm:spPr/>
      <dgm:t>
        <a:bodyPr/>
        <a:lstStyle/>
        <a:p>
          <a:endParaRPr lang="en-US"/>
        </a:p>
      </dgm:t>
    </dgm:pt>
    <dgm:pt modelId="{28DC1447-2B1D-40E0-9363-837FF7ED94EE}" type="sibTrans" cxnId="{445987FB-5423-4D67-A9A5-6EF6858DE09E}">
      <dgm:prSet/>
      <dgm:spPr/>
      <dgm:t>
        <a:bodyPr/>
        <a:lstStyle/>
        <a:p>
          <a:endParaRPr lang="en-US"/>
        </a:p>
      </dgm:t>
    </dgm:pt>
    <dgm:pt modelId="{E07A9EBA-0758-4016-9B12-9515DEE6F85C}" type="pres">
      <dgm:prSet presAssocID="{6BF47F6D-88F5-48EA-A4FD-9C96A38DAF4C}" presName="Name0" presStyleCnt="0">
        <dgm:presLayoutVars>
          <dgm:dir/>
          <dgm:resizeHandles val="exact"/>
        </dgm:presLayoutVars>
      </dgm:prSet>
      <dgm:spPr/>
    </dgm:pt>
    <dgm:pt modelId="{9206561D-F471-4B61-840D-EB8A2E17AFEC}" type="pres">
      <dgm:prSet presAssocID="{91ADA1F6-F66F-41CB-80E3-8E2C80243B62}" presName="node" presStyleLbl="node1" presStyleIdx="0" presStyleCnt="3">
        <dgm:presLayoutVars>
          <dgm:bulletEnabled val="1"/>
        </dgm:presLayoutVars>
      </dgm:prSet>
      <dgm:spPr/>
    </dgm:pt>
    <dgm:pt modelId="{FEF256D0-C28E-4096-850B-5A3BA51EC54C}" type="pres">
      <dgm:prSet presAssocID="{52AF71B8-E2AB-48CE-9BE0-2518D3FC4171}" presName="sibTrans" presStyleLbl="sibTrans2D1" presStyleIdx="0" presStyleCnt="2"/>
      <dgm:spPr/>
    </dgm:pt>
    <dgm:pt modelId="{69A0B69C-43AC-4BFB-B098-8A8863BDA9B1}" type="pres">
      <dgm:prSet presAssocID="{52AF71B8-E2AB-48CE-9BE0-2518D3FC4171}" presName="connectorText" presStyleLbl="sibTrans2D1" presStyleIdx="0" presStyleCnt="2"/>
      <dgm:spPr/>
    </dgm:pt>
    <dgm:pt modelId="{D0D63D15-12C5-4BA6-B1DA-599C310E4F7D}" type="pres">
      <dgm:prSet presAssocID="{BF250A4C-FCF5-483A-A993-920E0E1D3E32}" presName="node" presStyleLbl="node1" presStyleIdx="1" presStyleCnt="3">
        <dgm:presLayoutVars>
          <dgm:bulletEnabled val="1"/>
        </dgm:presLayoutVars>
      </dgm:prSet>
      <dgm:spPr/>
    </dgm:pt>
    <dgm:pt modelId="{FC6CEA75-C4F3-47EE-978B-A6B3CDEE47EF}" type="pres">
      <dgm:prSet presAssocID="{52E5E58F-1E31-47A0-96F7-36B9E7EAFC79}" presName="sibTrans" presStyleLbl="sibTrans2D1" presStyleIdx="1" presStyleCnt="2"/>
      <dgm:spPr/>
    </dgm:pt>
    <dgm:pt modelId="{8CC05D68-963B-4CCD-9AB2-1C6D1EBE2497}" type="pres">
      <dgm:prSet presAssocID="{52E5E58F-1E31-47A0-96F7-36B9E7EAFC79}" presName="connectorText" presStyleLbl="sibTrans2D1" presStyleIdx="1" presStyleCnt="2"/>
      <dgm:spPr/>
    </dgm:pt>
    <dgm:pt modelId="{62BDEC90-62EA-4D8B-9933-BED907990693}" type="pres">
      <dgm:prSet presAssocID="{A7365AF9-8663-41B1-B2AE-498A6E884F02}" presName="node" presStyleLbl="node1" presStyleIdx="2" presStyleCnt="3">
        <dgm:presLayoutVars>
          <dgm:bulletEnabled val="1"/>
        </dgm:presLayoutVars>
      </dgm:prSet>
      <dgm:spPr/>
    </dgm:pt>
  </dgm:ptLst>
  <dgm:cxnLst>
    <dgm:cxn modelId="{D50A270B-F61E-46D2-9542-2F4638A8BE14}" type="presOf" srcId="{91ADA1F6-F66F-41CB-80E3-8E2C80243B62}" destId="{9206561D-F471-4B61-840D-EB8A2E17AFEC}" srcOrd="0" destOrd="0" presId="urn:microsoft.com/office/officeart/2005/8/layout/process1"/>
    <dgm:cxn modelId="{A15CA10E-3202-427F-8687-899256B7C3FC}" srcId="{6BF47F6D-88F5-48EA-A4FD-9C96A38DAF4C}" destId="{BF250A4C-FCF5-483A-A993-920E0E1D3E32}" srcOrd="1" destOrd="0" parTransId="{318B36B5-3542-4E60-AF2E-1E19615F0E71}" sibTransId="{52E5E58F-1E31-47A0-96F7-36B9E7EAFC79}"/>
    <dgm:cxn modelId="{3093F43D-0928-4CFA-8E75-237D2989A00E}" type="presOf" srcId="{52E5E58F-1E31-47A0-96F7-36B9E7EAFC79}" destId="{8CC05D68-963B-4CCD-9AB2-1C6D1EBE2497}" srcOrd="1" destOrd="0" presId="urn:microsoft.com/office/officeart/2005/8/layout/process1"/>
    <dgm:cxn modelId="{1C2E935D-71BC-4EA5-93C3-1D2EB3785539}" type="presOf" srcId="{6BF47F6D-88F5-48EA-A4FD-9C96A38DAF4C}" destId="{E07A9EBA-0758-4016-9B12-9515DEE6F85C}" srcOrd="0" destOrd="0" presId="urn:microsoft.com/office/officeart/2005/8/layout/process1"/>
    <dgm:cxn modelId="{0E251962-E805-4039-874E-5A476958B544}" type="presOf" srcId="{52AF71B8-E2AB-48CE-9BE0-2518D3FC4171}" destId="{69A0B69C-43AC-4BFB-B098-8A8863BDA9B1}" srcOrd="1" destOrd="0" presId="urn:microsoft.com/office/officeart/2005/8/layout/process1"/>
    <dgm:cxn modelId="{0409F65A-8B4E-4630-8F41-5610972897FB}" type="presOf" srcId="{A7365AF9-8663-41B1-B2AE-498A6E884F02}" destId="{62BDEC90-62EA-4D8B-9933-BED907990693}" srcOrd="0" destOrd="0" presId="urn:microsoft.com/office/officeart/2005/8/layout/process1"/>
    <dgm:cxn modelId="{784CCA9A-F39C-45B9-8A3E-21236629C5ED}" type="presOf" srcId="{52E5E58F-1E31-47A0-96F7-36B9E7EAFC79}" destId="{FC6CEA75-C4F3-47EE-978B-A6B3CDEE47EF}" srcOrd="0" destOrd="0" presId="urn:microsoft.com/office/officeart/2005/8/layout/process1"/>
    <dgm:cxn modelId="{CEC63FBE-FB93-4EA1-AC17-A98E0D2E2A8E}" type="presOf" srcId="{52AF71B8-E2AB-48CE-9BE0-2518D3FC4171}" destId="{FEF256D0-C28E-4096-850B-5A3BA51EC54C}" srcOrd="0" destOrd="0" presId="urn:microsoft.com/office/officeart/2005/8/layout/process1"/>
    <dgm:cxn modelId="{E14B1BC0-5BC8-4279-BAEE-0BD3F3A06CB9}" srcId="{6BF47F6D-88F5-48EA-A4FD-9C96A38DAF4C}" destId="{91ADA1F6-F66F-41CB-80E3-8E2C80243B62}" srcOrd="0" destOrd="0" parTransId="{4A5AD8A6-B7E0-49FC-9157-9158C8C04E81}" sibTransId="{52AF71B8-E2AB-48CE-9BE0-2518D3FC4171}"/>
    <dgm:cxn modelId="{F72FF2DD-491C-4392-88D5-8522AA6D9847}" type="presOf" srcId="{BF250A4C-FCF5-483A-A993-920E0E1D3E32}" destId="{D0D63D15-12C5-4BA6-B1DA-599C310E4F7D}" srcOrd="0" destOrd="0" presId="urn:microsoft.com/office/officeart/2005/8/layout/process1"/>
    <dgm:cxn modelId="{445987FB-5423-4D67-A9A5-6EF6858DE09E}" srcId="{6BF47F6D-88F5-48EA-A4FD-9C96A38DAF4C}" destId="{A7365AF9-8663-41B1-B2AE-498A6E884F02}" srcOrd="2" destOrd="0" parTransId="{B669583A-833D-47C5-B910-5064A6C5D4EC}" sibTransId="{28DC1447-2B1D-40E0-9363-837FF7ED94EE}"/>
    <dgm:cxn modelId="{1CBAD5FD-5677-4D0B-BB2A-5462A6CF9AED}" type="presParOf" srcId="{E07A9EBA-0758-4016-9B12-9515DEE6F85C}" destId="{9206561D-F471-4B61-840D-EB8A2E17AFEC}" srcOrd="0" destOrd="0" presId="urn:microsoft.com/office/officeart/2005/8/layout/process1"/>
    <dgm:cxn modelId="{64742F75-E83F-49C6-AB3B-42DBFD40F069}" type="presParOf" srcId="{E07A9EBA-0758-4016-9B12-9515DEE6F85C}" destId="{FEF256D0-C28E-4096-850B-5A3BA51EC54C}" srcOrd="1" destOrd="0" presId="urn:microsoft.com/office/officeart/2005/8/layout/process1"/>
    <dgm:cxn modelId="{CFCD5CD2-8E68-44F1-9995-D246066A68C4}" type="presParOf" srcId="{FEF256D0-C28E-4096-850B-5A3BA51EC54C}" destId="{69A0B69C-43AC-4BFB-B098-8A8863BDA9B1}" srcOrd="0" destOrd="0" presId="urn:microsoft.com/office/officeart/2005/8/layout/process1"/>
    <dgm:cxn modelId="{81310F72-7D39-43C5-8A37-81CDCDE96AEF}" type="presParOf" srcId="{E07A9EBA-0758-4016-9B12-9515DEE6F85C}" destId="{D0D63D15-12C5-4BA6-B1DA-599C310E4F7D}" srcOrd="2" destOrd="0" presId="urn:microsoft.com/office/officeart/2005/8/layout/process1"/>
    <dgm:cxn modelId="{6300D53D-2133-44A9-9D07-AC115FDCDAC8}" type="presParOf" srcId="{E07A9EBA-0758-4016-9B12-9515DEE6F85C}" destId="{FC6CEA75-C4F3-47EE-978B-A6B3CDEE47EF}" srcOrd="3" destOrd="0" presId="urn:microsoft.com/office/officeart/2005/8/layout/process1"/>
    <dgm:cxn modelId="{5F9F1A66-A645-4526-B4BD-CA88932C3B2D}" type="presParOf" srcId="{FC6CEA75-C4F3-47EE-978B-A6B3CDEE47EF}" destId="{8CC05D68-963B-4CCD-9AB2-1C6D1EBE2497}" srcOrd="0" destOrd="0" presId="urn:microsoft.com/office/officeart/2005/8/layout/process1"/>
    <dgm:cxn modelId="{0C53C157-2EFD-466B-B609-A409325DC9FB}" type="presParOf" srcId="{E07A9EBA-0758-4016-9B12-9515DEE6F85C}" destId="{62BDEC90-62EA-4D8B-9933-BED907990693}"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BF47F6D-88F5-48EA-A4FD-9C96A38DAF4C}" type="doc">
      <dgm:prSet loTypeId="urn:microsoft.com/office/officeart/2005/8/layout/process1" loCatId="process" qsTypeId="urn:microsoft.com/office/officeart/2005/8/quickstyle/simple1" qsCatId="simple" csTypeId="urn:microsoft.com/office/officeart/2005/8/colors/accent1_2" csCatId="accent1" phldr="1"/>
      <dgm:spPr/>
    </dgm:pt>
    <dgm:pt modelId="{91ADA1F6-F66F-41CB-80E3-8E2C80243B62}">
      <dgm:prSet phldrT="[Text]"/>
      <dgm:spPr>
        <a:solidFill>
          <a:srgbClr val="0070C0"/>
        </a:solidFill>
      </dgm:spPr>
      <dgm:t>
        <a:bodyPr/>
        <a:lstStyle/>
        <a:p>
          <a:r>
            <a:rPr lang="en-US" dirty="0"/>
            <a:t>Resource Submits EFC with signed attestations</a:t>
          </a:r>
        </a:p>
      </dgm:t>
    </dgm:pt>
    <dgm:pt modelId="{4A5AD8A6-B7E0-49FC-9157-9158C8C04E81}" type="parTrans" cxnId="{E14B1BC0-5BC8-4279-BAEE-0BD3F3A06CB9}">
      <dgm:prSet/>
      <dgm:spPr/>
      <dgm:t>
        <a:bodyPr/>
        <a:lstStyle/>
        <a:p>
          <a:endParaRPr lang="en-US"/>
        </a:p>
      </dgm:t>
    </dgm:pt>
    <dgm:pt modelId="{52AF71B8-E2AB-48CE-9BE0-2518D3FC4171}" type="sibTrans" cxnId="{E14B1BC0-5BC8-4279-BAEE-0BD3F3A06CB9}">
      <dgm:prSet/>
      <dgm:spPr>
        <a:solidFill>
          <a:schemeClr val="accent3">
            <a:lumMod val="40000"/>
            <a:lumOff val="60000"/>
          </a:schemeClr>
        </a:solidFill>
      </dgm:spPr>
      <dgm:t>
        <a:bodyPr/>
        <a:lstStyle/>
        <a:p>
          <a:endParaRPr lang="en-US"/>
        </a:p>
      </dgm:t>
    </dgm:pt>
    <dgm:pt modelId="{BF250A4C-FCF5-483A-A993-920E0E1D3E32}">
      <dgm:prSet phldrT="[Text]"/>
      <dgm:spPr>
        <a:solidFill>
          <a:srgbClr val="0070C0"/>
        </a:solidFill>
      </dgm:spPr>
      <dgm:t>
        <a:bodyPr/>
        <a:lstStyle/>
        <a:p>
          <a:r>
            <a:rPr lang="en-US" dirty="0"/>
            <a:t>By Day 15, Resource provides ERCOT with the calculation of WAFP </a:t>
          </a:r>
          <a:r>
            <a:rPr lang="en-US" dirty="0">
              <a:solidFill>
                <a:srgbClr val="FFC000"/>
              </a:solidFill>
            </a:rPr>
            <a:t>if the unit was flagged or subject to mitigation</a:t>
          </a:r>
        </a:p>
      </dgm:t>
    </dgm:pt>
    <dgm:pt modelId="{318B36B5-3542-4E60-AF2E-1E19615F0E71}" type="parTrans" cxnId="{A15CA10E-3202-427F-8687-899256B7C3FC}">
      <dgm:prSet/>
      <dgm:spPr/>
      <dgm:t>
        <a:bodyPr/>
        <a:lstStyle/>
        <a:p>
          <a:endParaRPr lang="en-US"/>
        </a:p>
      </dgm:t>
    </dgm:pt>
    <dgm:pt modelId="{52E5E58F-1E31-47A0-96F7-36B9E7EAFC79}" type="sibTrans" cxnId="{A15CA10E-3202-427F-8687-899256B7C3FC}">
      <dgm:prSet/>
      <dgm:spPr>
        <a:solidFill>
          <a:schemeClr val="accent3">
            <a:lumMod val="40000"/>
            <a:lumOff val="60000"/>
          </a:schemeClr>
        </a:solidFill>
      </dgm:spPr>
      <dgm:t>
        <a:bodyPr/>
        <a:lstStyle/>
        <a:p>
          <a:endParaRPr lang="en-US"/>
        </a:p>
      </dgm:t>
    </dgm:pt>
    <dgm:pt modelId="{A7365AF9-8663-41B1-B2AE-498A6E884F02}">
      <dgm:prSet phldrT="[Text]"/>
      <dgm:spPr>
        <a:solidFill>
          <a:srgbClr val="0070C0"/>
        </a:solidFill>
      </dgm:spPr>
      <dgm:t>
        <a:bodyPr/>
        <a:lstStyle/>
        <a:p>
          <a:r>
            <a:rPr lang="en-US" dirty="0"/>
            <a:t>By Day 60, Resource provides ERCOT with all supporting documentation</a:t>
          </a:r>
          <a:r>
            <a:rPr lang="en-US" dirty="0">
              <a:solidFill>
                <a:schemeClr val="accent4"/>
              </a:solidFill>
            </a:rPr>
            <a:t> </a:t>
          </a:r>
          <a:r>
            <a:rPr lang="en-US" dirty="0">
              <a:solidFill>
                <a:srgbClr val="FFC000"/>
              </a:solidFill>
            </a:rPr>
            <a:t>if the unit was flagged or subject to mitigation </a:t>
          </a:r>
        </a:p>
      </dgm:t>
    </dgm:pt>
    <dgm:pt modelId="{B669583A-833D-47C5-B910-5064A6C5D4EC}" type="parTrans" cxnId="{445987FB-5423-4D67-A9A5-6EF6858DE09E}">
      <dgm:prSet/>
      <dgm:spPr/>
      <dgm:t>
        <a:bodyPr/>
        <a:lstStyle/>
        <a:p>
          <a:endParaRPr lang="en-US"/>
        </a:p>
      </dgm:t>
    </dgm:pt>
    <dgm:pt modelId="{28DC1447-2B1D-40E0-9363-837FF7ED94EE}" type="sibTrans" cxnId="{445987FB-5423-4D67-A9A5-6EF6858DE09E}">
      <dgm:prSet/>
      <dgm:spPr/>
      <dgm:t>
        <a:bodyPr/>
        <a:lstStyle/>
        <a:p>
          <a:endParaRPr lang="en-US"/>
        </a:p>
      </dgm:t>
    </dgm:pt>
    <dgm:pt modelId="{CC569FF0-9ED7-4593-81A7-5FDB71C5C549}">
      <dgm:prSet phldrT="[Text]"/>
      <dgm:spPr>
        <a:solidFill>
          <a:srgbClr val="0070C0"/>
        </a:solidFill>
      </dgm:spPr>
      <dgm:t>
        <a:bodyPr/>
        <a:lstStyle/>
        <a:p>
          <a:r>
            <a:rPr lang="en-US" dirty="0">
              <a:solidFill>
                <a:srgbClr val="FFC000"/>
              </a:solidFill>
            </a:rPr>
            <a:t>Ten Business Days prior to submitting an EFC, a Resource must provide ERCOT with its fuel supply contract</a:t>
          </a:r>
        </a:p>
      </dgm:t>
    </dgm:pt>
    <dgm:pt modelId="{0BA29616-A39D-4149-95BE-43D6DFDB7AED}" type="parTrans" cxnId="{E0A28DF9-B022-48FB-8271-EDFF7B439158}">
      <dgm:prSet/>
      <dgm:spPr/>
      <dgm:t>
        <a:bodyPr/>
        <a:lstStyle/>
        <a:p>
          <a:endParaRPr lang="en-US"/>
        </a:p>
      </dgm:t>
    </dgm:pt>
    <dgm:pt modelId="{1B72BD6B-EC11-42EA-BDD8-C5EE4E897CAC}" type="sibTrans" cxnId="{E0A28DF9-B022-48FB-8271-EDFF7B439158}">
      <dgm:prSet/>
      <dgm:spPr>
        <a:solidFill>
          <a:schemeClr val="accent3">
            <a:lumMod val="40000"/>
            <a:lumOff val="60000"/>
          </a:schemeClr>
        </a:solidFill>
      </dgm:spPr>
      <dgm:t>
        <a:bodyPr/>
        <a:lstStyle/>
        <a:p>
          <a:endParaRPr lang="en-US"/>
        </a:p>
      </dgm:t>
    </dgm:pt>
    <dgm:pt modelId="{E07A9EBA-0758-4016-9B12-9515DEE6F85C}" type="pres">
      <dgm:prSet presAssocID="{6BF47F6D-88F5-48EA-A4FD-9C96A38DAF4C}" presName="Name0" presStyleCnt="0">
        <dgm:presLayoutVars>
          <dgm:dir/>
          <dgm:resizeHandles val="exact"/>
        </dgm:presLayoutVars>
      </dgm:prSet>
      <dgm:spPr/>
    </dgm:pt>
    <dgm:pt modelId="{BEBD75BD-4856-43A6-AE0B-C8B901445EC3}" type="pres">
      <dgm:prSet presAssocID="{CC569FF0-9ED7-4593-81A7-5FDB71C5C549}" presName="node" presStyleLbl="node1" presStyleIdx="0" presStyleCnt="4">
        <dgm:presLayoutVars>
          <dgm:bulletEnabled val="1"/>
        </dgm:presLayoutVars>
      </dgm:prSet>
      <dgm:spPr/>
    </dgm:pt>
    <dgm:pt modelId="{984A1905-CDE9-4455-BE7F-C123A0AFFBB5}" type="pres">
      <dgm:prSet presAssocID="{1B72BD6B-EC11-42EA-BDD8-C5EE4E897CAC}" presName="sibTrans" presStyleLbl="sibTrans2D1" presStyleIdx="0" presStyleCnt="3"/>
      <dgm:spPr/>
    </dgm:pt>
    <dgm:pt modelId="{F37B3F47-2037-494C-8AA7-140AE033A3FC}" type="pres">
      <dgm:prSet presAssocID="{1B72BD6B-EC11-42EA-BDD8-C5EE4E897CAC}" presName="connectorText" presStyleLbl="sibTrans2D1" presStyleIdx="0" presStyleCnt="3"/>
      <dgm:spPr/>
    </dgm:pt>
    <dgm:pt modelId="{9206561D-F471-4B61-840D-EB8A2E17AFEC}" type="pres">
      <dgm:prSet presAssocID="{91ADA1F6-F66F-41CB-80E3-8E2C80243B62}" presName="node" presStyleLbl="node1" presStyleIdx="1" presStyleCnt="4">
        <dgm:presLayoutVars>
          <dgm:bulletEnabled val="1"/>
        </dgm:presLayoutVars>
      </dgm:prSet>
      <dgm:spPr/>
    </dgm:pt>
    <dgm:pt modelId="{FEF256D0-C28E-4096-850B-5A3BA51EC54C}" type="pres">
      <dgm:prSet presAssocID="{52AF71B8-E2AB-48CE-9BE0-2518D3FC4171}" presName="sibTrans" presStyleLbl="sibTrans2D1" presStyleIdx="1" presStyleCnt="3"/>
      <dgm:spPr/>
    </dgm:pt>
    <dgm:pt modelId="{69A0B69C-43AC-4BFB-B098-8A8863BDA9B1}" type="pres">
      <dgm:prSet presAssocID="{52AF71B8-E2AB-48CE-9BE0-2518D3FC4171}" presName="connectorText" presStyleLbl="sibTrans2D1" presStyleIdx="1" presStyleCnt="3"/>
      <dgm:spPr/>
    </dgm:pt>
    <dgm:pt modelId="{D0D63D15-12C5-4BA6-B1DA-599C310E4F7D}" type="pres">
      <dgm:prSet presAssocID="{BF250A4C-FCF5-483A-A993-920E0E1D3E32}" presName="node" presStyleLbl="node1" presStyleIdx="2" presStyleCnt="4">
        <dgm:presLayoutVars>
          <dgm:bulletEnabled val="1"/>
        </dgm:presLayoutVars>
      </dgm:prSet>
      <dgm:spPr/>
    </dgm:pt>
    <dgm:pt modelId="{FC6CEA75-C4F3-47EE-978B-A6B3CDEE47EF}" type="pres">
      <dgm:prSet presAssocID="{52E5E58F-1E31-47A0-96F7-36B9E7EAFC79}" presName="sibTrans" presStyleLbl="sibTrans2D1" presStyleIdx="2" presStyleCnt="3"/>
      <dgm:spPr/>
    </dgm:pt>
    <dgm:pt modelId="{8CC05D68-963B-4CCD-9AB2-1C6D1EBE2497}" type="pres">
      <dgm:prSet presAssocID="{52E5E58F-1E31-47A0-96F7-36B9E7EAFC79}" presName="connectorText" presStyleLbl="sibTrans2D1" presStyleIdx="2" presStyleCnt="3"/>
      <dgm:spPr/>
    </dgm:pt>
    <dgm:pt modelId="{62BDEC90-62EA-4D8B-9933-BED907990693}" type="pres">
      <dgm:prSet presAssocID="{A7365AF9-8663-41B1-B2AE-498A6E884F02}" presName="node" presStyleLbl="node1" presStyleIdx="3" presStyleCnt="4">
        <dgm:presLayoutVars>
          <dgm:bulletEnabled val="1"/>
        </dgm:presLayoutVars>
      </dgm:prSet>
      <dgm:spPr/>
    </dgm:pt>
  </dgm:ptLst>
  <dgm:cxnLst>
    <dgm:cxn modelId="{D50A270B-F61E-46D2-9542-2F4638A8BE14}" type="presOf" srcId="{91ADA1F6-F66F-41CB-80E3-8E2C80243B62}" destId="{9206561D-F471-4B61-840D-EB8A2E17AFEC}" srcOrd="0" destOrd="0" presId="urn:microsoft.com/office/officeart/2005/8/layout/process1"/>
    <dgm:cxn modelId="{A15CA10E-3202-427F-8687-899256B7C3FC}" srcId="{6BF47F6D-88F5-48EA-A4FD-9C96A38DAF4C}" destId="{BF250A4C-FCF5-483A-A993-920E0E1D3E32}" srcOrd="2" destOrd="0" parTransId="{318B36B5-3542-4E60-AF2E-1E19615F0E71}" sibTransId="{52E5E58F-1E31-47A0-96F7-36B9E7EAFC79}"/>
    <dgm:cxn modelId="{3093F43D-0928-4CFA-8E75-237D2989A00E}" type="presOf" srcId="{52E5E58F-1E31-47A0-96F7-36B9E7EAFC79}" destId="{8CC05D68-963B-4CCD-9AB2-1C6D1EBE2497}" srcOrd="1" destOrd="0" presId="urn:microsoft.com/office/officeart/2005/8/layout/process1"/>
    <dgm:cxn modelId="{1C2E935D-71BC-4EA5-93C3-1D2EB3785539}" type="presOf" srcId="{6BF47F6D-88F5-48EA-A4FD-9C96A38DAF4C}" destId="{E07A9EBA-0758-4016-9B12-9515DEE6F85C}" srcOrd="0" destOrd="0" presId="urn:microsoft.com/office/officeart/2005/8/layout/process1"/>
    <dgm:cxn modelId="{0E251962-E805-4039-874E-5A476958B544}" type="presOf" srcId="{52AF71B8-E2AB-48CE-9BE0-2518D3FC4171}" destId="{69A0B69C-43AC-4BFB-B098-8A8863BDA9B1}" srcOrd="1" destOrd="0" presId="urn:microsoft.com/office/officeart/2005/8/layout/process1"/>
    <dgm:cxn modelId="{0409F65A-8B4E-4630-8F41-5610972897FB}" type="presOf" srcId="{A7365AF9-8663-41B1-B2AE-498A6E884F02}" destId="{62BDEC90-62EA-4D8B-9933-BED907990693}" srcOrd="0" destOrd="0" presId="urn:microsoft.com/office/officeart/2005/8/layout/process1"/>
    <dgm:cxn modelId="{784CCA9A-F39C-45B9-8A3E-21236629C5ED}" type="presOf" srcId="{52E5E58F-1E31-47A0-96F7-36B9E7EAFC79}" destId="{FC6CEA75-C4F3-47EE-978B-A6B3CDEE47EF}" srcOrd="0" destOrd="0" presId="urn:microsoft.com/office/officeart/2005/8/layout/process1"/>
    <dgm:cxn modelId="{85A7D8A0-2CDC-465A-8616-23540331E3C3}" type="presOf" srcId="{CC569FF0-9ED7-4593-81A7-5FDB71C5C549}" destId="{BEBD75BD-4856-43A6-AE0B-C8B901445EC3}" srcOrd="0" destOrd="0" presId="urn:microsoft.com/office/officeart/2005/8/layout/process1"/>
    <dgm:cxn modelId="{CEC63FBE-FB93-4EA1-AC17-A98E0D2E2A8E}" type="presOf" srcId="{52AF71B8-E2AB-48CE-9BE0-2518D3FC4171}" destId="{FEF256D0-C28E-4096-850B-5A3BA51EC54C}" srcOrd="0" destOrd="0" presId="urn:microsoft.com/office/officeart/2005/8/layout/process1"/>
    <dgm:cxn modelId="{E14B1BC0-5BC8-4279-BAEE-0BD3F3A06CB9}" srcId="{6BF47F6D-88F5-48EA-A4FD-9C96A38DAF4C}" destId="{91ADA1F6-F66F-41CB-80E3-8E2C80243B62}" srcOrd="1" destOrd="0" parTransId="{4A5AD8A6-B7E0-49FC-9157-9158C8C04E81}" sibTransId="{52AF71B8-E2AB-48CE-9BE0-2518D3FC4171}"/>
    <dgm:cxn modelId="{F72FF2DD-491C-4392-88D5-8522AA6D9847}" type="presOf" srcId="{BF250A4C-FCF5-483A-A993-920E0E1D3E32}" destId="{D0D63D15-12C5-4BA6-B1DA-599C310E4F7D}" srcOrd="0" destOrd="0" presId="urn:microsoft.com/office/officeart/2005/8/layout/process1"/>
    <dgm:cxn modelId="{B06BAFE5-4DE2-4806-ABA6-DEB35B9E1EED}" type="presOf" srcId="{1B72BD6B-EC11-42EA-BDD8-C5EE4E897CAC}" destId="{F37B3F47-2037-494C-8AA7-140AE033A3FC}" srcOrd="1" destOrd="0" presId="urn:microsoft.com/office/officeart/2005/8/layout/process1"/>
    <dgm:cxn modelId="{040423F0-0970-44ED-AC2C-2B129A6F02F6}" type="presOf" srcId="{1B72BD6B-EC11-42EA-BDD8-C5EE4E897CAC}" destId="{984A1905-CDE9-4455-BE7F-C123A0AFFBB5}" srcOrd="0" destOrd="0" presId="urn:microsoft.com/office/officeart/2005/8/layout/process1"/>
    <dgm:cxn modelId="{E0A28DF9-B022-48FB-8271-EDFF7B439158}" srcId="{6BF47F6D-88F5-48EA-A4FD-9C96A38DAF4C}" destId="{CC569FF0-9ED7-4593-81A7-5FDB71C5C549}" srcOrd="0" destOrd="0" parTransId="{0BA29616-A39D-4149-95BE-43D6DFDB7AED}" sibTransId="{1B72BD6B-EC11-42EA-BDD8-C5EE4E897CAC}"/>
    <dgm:cxn modelId="{445987FB-5423-4D67-A9A5-6EF6858DE09E}" srcId="{6BF47F6D-88F5-48EA-A4FD-9C96A38DAF4C}" destId="{A7365AF9-8663-41B1-B2AE-498A6E884F02}" srcOrd="3" destOrd="0" parTransId="{B669583A-833D-47C5-B910-5064A6C5D4EC}" sibTransId="{28DC1447-2B1D-40E0-9363-837FF7ED94EE}"/>
    <dgm:cxn modelId="{BDFA8157-29FF-4B72-BCCF-F41BB64F3DA5}" type="presParOf" srcId="{E07A9EBA-0758-4016-9B12-9515DEE6F85C}" destId="{BEBD75BD-4856-43A6-AE0B-C8B901445EC3}" srcOrd="0" destOrd="0" presId="urn:microsoft.com/office/officeart/2005/8/layout/process1"/>
    <dgm:cxn modelId="{F7B51E21-9F50-4095-8066-C918BD6CD55A}" type="presParOf" srcId="{E07A9EBA-0758-4016-9B12-9515DEE6F85C}" destId="{984A1905-CDE9-4455-BE7F-C123A0AFFBB5}" srcOrd="1" destOrd="0" presId="urn:microsoft.com/office/officeart/2005/8/layout/process1"/>
    <dgm:cxn modelId="{2DC64E4B-9E4B-42DE-84E8-8CB439F2552F}" type="presParOf" srcId="{984A1905-CDE9-4455-BE7F-C123A0AFFBB5}" destId="{F37B3F47-2037-494C-8AA7-140AE033A3FC}" srcOrd="0" destOrd="0" presId="urn:microsoft.com/office/officeart/2005/8/layout/process1"/>
    <dgm:cxn modelId="{1CBAD5FD-5677-4D0B-BB2A-5462A6CF9AED}" type="presParOf" srcId="{E07A9EBA-0758-4016-9B12-9515DEE6F85C}" destId="{9206561D-F471-4B61-840D-EB8A2E17AFEC}" srcOrd="2" destOrd="0" presId="urn:microsoft.com/office/officeart/2005/8/layout/process1"/>
    <dgm:cxn modelId="{64742F75-E83F-49C6-AB3B-42DBFD40F069}" type="presParOf" srcId="{E07A9EBA-0758-4016-9B12-9515DEE6F85C}" destId="{FEF256D0-C28E-4096-850B-5A3BA51EC54C}" srcOrd="3" destOrd="0" presId="urn:microsoft.com/office/officeart/2005/8/layout/process1"/>
    <dgm:cxn modelId="{CFCD5CD2-8E68-44F1-9995-D246066A68C4}" type="presParOf" srcId="{FEF256D0-C28E-4096-850B-5A3BA51EC54C}" destId="{69A0B69C-43AC-4BFB-B098-8A8863BDA9B1}" srcOrd="0" destOrd="0" presId="urn:microsoft.com/office/officeart/2005/8/layout/process1"/>
    <dgm:cxn modelId="{81310F72-7D39-43C5-8A37-81CDCDE96AEF}" type="presParOf" srcId="{E07A9EBA-0758-4016-9B12-9515DEE6F85C}" destId="{D0D63D15-12C5-4BA6-B1DA-599C310E4F7D}" srcOrd="4" destOrd="0" presId="urn:microsoft.com/office/officeart/2005/8/layout/process1"/>
    <dgm:cxn modelId="{6300D53D-2133-44A9-9D07-AC115FDCDAC8}" type="presParOf" srcId="{E07A9EBA-0758-4016-9B12-9515DEE6F85C}" destId="{FC6CEA75-C4F3-47EE-978B-A6B3CDEE47EF}" srcOrd="5" destOrd="0" presId="urn:microsoft.com/office/officeart/2005/8/layout/process1"/>
    <dgm:cxn modelId="{5F9F1A66-A645-4526-B4BD-CA88932C3B2D}" type="presParOf" srcId="{FC6CEA75-C4F3-47EE-978B-A6B3CDEE47EF}" destId="{8CC05D68-963B-4CCD-9AB2-1C6D1EBE2497}" srcOrd="0" destOrd="0" presId="urn:microsoft.com/office/officeart/2005/8/layout/process1"/>
    <dgm:cxn modelId="{0C53C157-2EFD-466B-B609-A409325DC9FB}" type="presParOf" srcId="{E07A9EBA-0758-4016-9B12-9515DEE6F85C}" destId="{62BDEC90-62EA-4D8B-9933-BED907990693}" srcOrd="6"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06561D-F471-4B61-840D-EB8A2E17AFEC}">
      <dsp:nvSpPr>
        <dsp:cNvPr id="0" name=""/>
        <dsp:cNvSpPr/>
      </dsp:nvSpPr>
      <dsp:spPr>
        <a:xfrm>
          <a:off x="9242" y="632552"/>
          <a:ext cx="2762398" cy="1657439"/>
        </a:xfrm>
        <a:prstGeom prst="roundRect">
          <a:avLst>
            <a:gd name="adj" fmla="val 10000"/>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Resource Submits EFC with signed attestations</a:t>
          </a:r>
        </a:p>
      </dsp:txBody>
      <dsp:txXfrm>
        <a:off x="57787" y="681097"/>
        <a:ext cx="2665308" cy="1560349"/>
      </dsp:txXfrm>
    </dsp:sp>
    <dsp:sp modelId="{FEF256D0-C28E-4096-850B-5A3BA51EC54C}">
      <dsp:nvSpPr>
        <dsp:cNvPr id="0" name=""/>
        <dsp:cNvSpPr/>
      </dsp:nvSpPr>
      <dsp:spPr>
        <a:xfrm>
          <a:off x="3047880" y="1118734"/>
          <a:ext cx="585628" cy="685074"/>
        </a:xfrm>
        <a:prstGeom prst="rightArrow">
          <a:avLst>
            <a:gd name="adj1" fmla="val 60000"/>
            <a:gd name="adj2" fmla="val 50000"/>
          </a:avLst>
        </a:prstGeom>
        <a:solidFill>
          <a:schemeClr val="accent3">
            <a:lumMod val="40000"/>
            <a:lumOff val="6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kern="1200"/>
        </a:p>
      </dsp:txBody>
      <dsp:txXfrm>
        <a:off x="3047880" y="1255749"/>
        <a:ext cx="409940" cy="411044"/>
      </dsp:txXfrm>
    </dsp:sp>
    <dsp:sp modelId="{D0D63D15-12C5-4BA6-B1DA-599C310E4F7D}">
      <dsp:nvSpPr>
        <dsp:cNvPr id="0" name=""/>
        <dsp:cNvSpPr/>
      </dsp:nvSpPr>
      <dsp:spPr>
        <a:xfrm>
          <a:off x="3876600" y="632552"/>
          <a:ext cx="2762398" cy="1657439"/>
        </a:xfrm>
        <a:prstGeom prst="roundRect">
          <a:avLst>
            <a:gd name="adj" fmla="val 10000"/>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By day 15, Resource provides ERCOT with the calculation of Weighted Average Fuel Price (WAFP)</a:t>
          </a:r>
        </a:p>
      </dsp:txBody>
      <dsp:txXfrm>
        <a:off x="3925145" y="681097"/>
        <a:ext cx="2665308" cy="1560349"/>
      </dsp:txXfrm>
    </dsp:sp>
    <dsp:sp modelId="{FC6CEA75-C4F3-47EE-978B-A6B3CDEE47EF}">
      <dsp:nvSpPr>
        <dsp:cNvPr id="0" name=""/>
        <dsp:cNvSpPr/>
      </dsp:nvSpPr>
      <dsp:spPr>
        <a:xfrm>
          <a:off x="6915239" y="1118734"/>
          <a:ext cx="585628" cy="685074"/>
        </a:xfrm>
        <a:prstGeom prst="rightArrow">
          <a:avLst>
            <a:gd name="adj1" fmla="val 60000"/>
            <a:gd name="adj2" fmla="val 50000"/>
          </a:avLst>
        </a:prstGeom>
        <a:solidFill>
          <a:schemeClr val="accent3">
            <a:lumMod val="40000"/>
            <a:lumOff val="6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kern="1200"/>
        </a:p>
      </dsp:txBody>
      <dsp:txXfrm>
        <a:off x="6915239" y="1255749"/>
        <a:ext cx="409940" cy="411044"/>
      </dsp:txXfrm>
    </dsp:sp>
    <dsp:sp modelId="{62BDEC90-62EA-4D8B-9933-BED907990693}">
      <dsp:nvSpPr>
        <dsp:cNvPr id="0" name=""/>
        <dsp:cNvSpPr/>
      </dsp:nvSpPr>
      <dsp:spPr>
        <a:xfrm>
          <a:off x="7743958" y="632552"/>
          <a:ext cx="2762398" cy="1657439"/>
        </a:xfrm>
        <a:prstGeom prst="roundRect">
          <a:avLst>
            <a:gd name="adj" fmla="val 10000"/>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By Day 60, Resource provides ERCOT with all supporting documentation</a:t>
          </a:r>
        </a:p>
      </dsp:txBody>
      <dsp:txXfrm>
        <a:off x="7792503" y="681097"/>
        <a:ext cx="2665308" cy="156034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BD75BD-4856-43A6-AE0B-C8B901445EC3}">
      <dsp:nvSpPr>
        <dsp:cNvPr id="0" name=""/>
        <dsp:cNvSpPr/>
      </dsp:nvSpPr>
      <dsp:spPr>
        <a:xfrm>
          <a:off x="4621" y="382541"/>
          <a:ext cx="2020453" cy="2740116"/>
        </a:xfrm>
        <a:prstGeom prst="roundRect">
          <a:avLst>
            <a:gd name="adj" fmla="val 10000"/>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rgbClr val="FFC000"/>
              </a:solidFill>
            </a:rPr>
            <a:t>Ten Business Days prior to submitting an EFC, a Resource must provide ERCOT with its fuel supply contract</a:t>
          </a:r>
        </a:p>
      </dsp:txBody>
      <dsp:txXfrm>
        <a:off x="63798" y="441718"/>
        <a:ext cx="1902099" cy="2621762"/>
      </dsp:txXfrm>
    </dsp:sp>
    <dsp:sp modelId="{984A1905-CDE9-4455-BE7F-C123A0AFFBB5}">
      <dsp:nvSpPr>
        <dsp:cNvPr id="0" name=""/>
        <dsp:cNvSpPr/>
      </dsp:nvSpPr>
      <dsp:spPr>
        <a:xfrm>
          <a:off x="2227119" y="1502063"/>
          <a:ext cx="428336" cy="501072"/>
        </a:xfrm>
        <a:prstGeom prst="rightArrow">
          <a:avLst>
            <a:gd name="adj1" fmla="val 60000"/>
            <a:gd name="adj2" fmla="val 50000"/>
          </a:avLst>
        </a:prstGeom>
        <a:solidFill>
          <a:schemeClr val="accent3">
            <a:lumMod val="40000"/>
            <a:lumOff val="6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2227119" y="1602277"/>
        <a:ext cx="299835" cy="300644"/>
      </dsp:txXfrm>
    </dsp:sp>
    <dsp:sp modelId="{9206561D-F471-4B61-840D-EB8A2E17AFEC}">
      <dsp:nvSpPr>
        <dsp:cNvPr id="0" name=""/>
        <dsp:cNvSpPr/>
      </dsp:nvSpPr>
      <dsp:spPr>
        <a:xfrm>
          <a:off x="2833255" y="382541"/>
          <a:ext cx="2020453" cy="2740116"/>
        </a:xfrm>
        <a:prstGeom prst="roundRect">
          <a:avLst>
            <a:gd name="adj" fmla="val 10000"/>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Resource Submits EFC with signed attestations</a:t>
          </a:r>
        </a:p>
      </dsp:txBody>
      <dsp:txXfrm>
        <a:off x="2892432" y="441718"/>
        <a:ext cx="1902099" cy="2621762"/>
      </dsp:txXfrm>
    </dsp:sp>
    <dsp:sp modelId="{FEF256D0-C28E-4096-850B-5A3BA51EC54C}">
      <dsp:nvSpPr>
        <dsp:cNvPr id="0" name=""/>
        <dsp:cNvSpPr/>
      </dsp:nvSpPr>
      <dsp:spPr>
        <a:xfrm>
          <a:off x="5055754" y="1502063"/>
          <a:ext cx="428336" cy="501072"/>
        </a:xfrm>
        <a:prstGeom prst="rightArrow">
          <a:avLst>
            <a:gd name="adj1" fmla="val 60000"/>
            <a:gd name="adj2" fmla="val 50000"/>
          </a:avLst>
        </a:prstGeom>
        <a:solidFill>
          <a:schemeClr val="accent3">
            <a:lumMod val="40000"/>
            <a:lumOff val="6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5055754" y="1602277"/>
        <a:ext cx="299835" cy="300644"/>
      </dsp:txXfrm>
    </dsp:sp>
    <dsp:sp modelId="{D0D63D15-12C5-4BA6-B1DA-599C310E4F7D}">
      <dsp:nvSpPr>
        <dsp:cNvPr id="0" name=""/>
        <dsp:cNvSpPr/>
      </dsp:nvSpPr>
      <dsp:spPr>
        <a:xfrm>
          <a:off x="5661890" y="382541"/>
          <a:ext cx="2020453" cy="2740116"/>
        </a:xfrm>
        <a:prstGeom prst="roundRect">
          <a:avLst>
            <a:gd name="adj" fmla="val 10000"/>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By Day 15, Resource provides ERCOT with the calculation of WAFP </a:t>
          </a:r>
          <a:r>
            <a:rPr lang="en-US" sz="1800" kern="1200" dirty="0">
              <a:solidFill>
                <a:srgbClr val="FFC000"/>
              </a:solidFill>
            </a:rPr>
            <a:t>if the unit was flagged or subject to mitigation</a:t>
          </a:r>
        </a:p>
      </dsp:txBody>
      <dsp:txXfrm>
        <a:off x="5721067" y="441718"/>
        <a:ext cx="1902099" cy="2621762"/>
      </dsp:txXfrm>
    </dsp:sp>
    <dsp:sp modelId="{FC6CEA75-C4F3-47EE-978B-A6B3CDEE47EF}">
      <dsp:nvSpPr>
        <dsp:cNvPr id="0" name=""/>
        <dsp:cNvSpPr/>
      </dsp:nvSpPr>
      <dsp:spPr>
        <a:xfrm>
          <a:off x="7884389" y="1502063"/>
          <a:ext cx="428336" cy="501072"/>
        </a:xfrm>
        <a:prstGeom prst="rightArrow">
          <a:avLst>
            <a:gd name="adj1" fmla="val 60000"/>
            <a:gd name="adj2" fmla="val 50000"/>
          </a:avLst>
        </a:prstGeom>
        <a:solidFill>
          <a:schemeClr val="accent3">
            <a:lumMod val="40000"/>
            <a:lumOff val="6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7884389" y="1602277"/>
        <a:ext cx="299835" cy="300644"/>
      </dsp:txXfrm>
    </dsp:sp>
    <dsp:sp modelId="{62BDEC90-62EA-4D8B-9933-BED907990693}">
      <dsp:nvSpPr>
        <dsp:cNvPr id="0" name=""/>
        <dsp:cNvSpPr/>
      </dsp:nvSpPr>
      <dsp:spPr>
        <a:xfrm>
          <a:off x="8490525" y="382541"/>
          <a:ext cx="2020453" cy="2740116"/>
        </a:xfrm>
        <a:prstGeom prst="roundRect">
          <a:avLst>
            <a:gd name="adj" fmla="val 10000"/>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By Day 60, Resource provides ERCOT with all supporting documentation</a:t>
          </a:r>
          <a:r>
            <a:rPr lang="en-US" sz="1800" kern="1200" dirty="0">
              <a:solidFill>
                <a:schemeClr val="accent4"/>
              </a:solidFill>
            </a:rPr>
            <a:t> </a:t>
          </a:r>
          <a:r>
            <a:rPr lang="en-US" sz="1800" kern="1200" dirty="0">
              <a:solidFill>
                <a:srgbClr val="FFC000"/>
              </a:solidFill>
            </a:rPr>
            <a:t>if the unit was flagged or subject to mitigation </a:t>
          </a:r>
        </a:p>
      </dsp:txBody>
      <dsp:txXfrm>
        <a:off x="8549702" y="441718"/>
        <a:ext cx="1902099" cy="2621762"/>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1AC0B9D-A030-4757-BF2A-60DD808888C7}" type="datetimeFigureOut">
              <a:rPr lang="en-US" smtClean="0"/>
              <a:t>7/1/2025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3D3AE48-AA33-42ED-9112-1111B156FBC8}" type="slidenum">
              <a:rPr lang="en-US" smtClean="0"/>
              <a:t>‹#›</a:t>
            </a:fld>
            <a:endParaRPr lang="en-US"/>
          </a:p>
        </p:txBody>
      </p:sp>
    </p:spTree>
    <p:extLst>
      <p:ext uri="{BB962C8B-B14F-4D97-AF65-F5344CB8AC3E}">
        <p14:creationId xmlns:p14="http://schemas.microsoft.com/office/powerpoint/2010/main" val="16956848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3.xml"/><Relationship Id="rId5" Type="http://schemas.openxmlformats.org/officeDocument/2006/relationships/image" Target="../media/image4.png"/><Relationship Id="rId4" Type="http://schemas.openxmlformats.org/officeDocument/2006/relationships/image" Target="../media/image1.emf"/></Relationships>
</file>

<file path=ppt/slideLayouts/_rels/slideLayout10.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3.xml"/><Relationship Id="rId1" Type="http://schemas.openxmlformats.org/officeDocument/2006/relationships/tags" Target="../tags/tag11.xml"/><Relationship Id="rId4" Type="http://schemas.openxmlformats.org/officeDocument/2006/relationships/image" Target="../media/image1.emf"/></Relationships>
</file>

<file path=ppt/slideLayouts/_rels/slideLayout1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3.xml"/><Relationship Id="rId1" Type="http://schemas.openxmlformats.org/officeDocument/2006/relationships/tags" Target="../tags/tag12.xml"/><Relationship Id="rId5" Type="http://schemas.openxmlformats.org/officeDocument/2006/relationships/image" Target="../media/image4.png"/><Relationship Id="rId4" Type="http://schemas.openxmlformats.org/officeDocument/2006/relationships/image" Target="../media/image1.emf"/></Relationships>
</file>

<file path=ppt/slideLayouts/_rels/slideLayout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1.xml"/><Relationship Id="rId1" Type="http://schemas.openxmlformats.org/officeDocument/2006/relationships/tags" Target="../tags/tag4.xml"/><Relationship Id="rId4" Type="http://schemas.openxmlformats.org/officeDocument/2006/relationships/image" Target="../media/image1.emf"/></Relationships>
</file>

<file path=ppt/slideLayouts/_rels/slideLayout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Master" Target="../slideMasters/slideMaster1.xml"/><Relationship Id="rId1" Type="http://schemas.openxmlformats.org/officeDocument/2006/relationships/tags" Target="../tags/tag5.xml"/><Relationship Id="rId4" Type="http://schemas.openxmlformats.org/officeDocument/2006/relationships/image" Target="../media/image1.emf"/></Relationships>
</file>

<file path=ppt/slideLayouts/_rels/slideLayout4.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Master" Target="../slideMasters/slideMaster1.xml"/><Relationship Id="rId1" Type="http://schemas.openxmlformats.org/officeDocument/2006/relationships/tags" Target="../tags/tag6.xml"/><Relationship Id="rId4" Type="http://schemas.openxmlformats.org/officeDocument/2006/relationships/image" Target="../media/image1.emf"/></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2.xml"/><Relationship Id="rId1" Type="http://schemas.openxmlformats.org/officeDocument/2006/relationships/tags" Target="../tags/tag8.xml"/><Relationship Id="rId4" Type="http://schemas.openxmlformats.org/officeDocument/2006/relationships/image" Target="../media/image1.emf"/></Relationships>
</file>

<file path=ppt/slideLayouts/_rels/slideLayout9.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2.xml"/><Relationship Id="rId1" Type="http://schemas.openxmlformats.org/officeDocument/2006/relationships/tags" Target="../tags/tag9.xml"/><Relationship Id="rId5" Type="http://schemas.openxmlformats.org/officeDocument/2006/relationships/image" Target="../media/image4.png"/><Relationship Id="rId4" Type="http://schemas.openxmlformats.org/officeDocument/2006/relationships/image" Target="../media/image1.emf"/></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Image Title Slide">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F8873673-CF60-41BA-8284-59BBCC60E115}"/>
              </a:ext>
            </a:extLst>
          </p:cNvPr>
          <p:cNvGraphicFramePr>
            <a:graphicFrameLocks noChangeAspect="1"/>
          </p:cNvGraphicFramePr>
          <p:nvPr userDrawn="1">
            <p:custDataLst>
              <p:tags r:id="rId1"/>
            </p:custDataLst>
            <p:extLst>
              <p:ext uri="{D42A27DB-BD31-4B8C-83A1-F6EECF244321}">
                <p14:modId xmlns:p14="http://schemas.microsoft.com/office/powerpoint/2010/main" val="248691732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2" imgH="318" progId="TCLayout.ActiveDocument.1">
                  <p:embed/>
                </p:oleObj>
              </mc:Choice>
              <mc:Fallback>
                <p:oleObj name="think-cell Slide" r:id="rId3" imgW="392" imgH="318" progId="TCLayout.ActiveDocument.1">
                  <p:embed/>
                  <p:pic>
                    <p:nvPicPr>
                      <p:cNvPr id="3" name="Object 2" hidden="1">
                        <a:extLst>
                          <a:ext uri="{FF2B5EF4-FFF2-40B4-BE49-F238E27FC236}">
                            <a16:creationId xmlns:a16="http://schemas.microsoft.com/office/drawing/2014/main" id="{F8873673-CF60-41BA-8284-59BBCC60E115}"/>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pic>
        <p:nvPicPr>
          <p:cNvPr id="4" name="Picture 3">
            <a:extLst>
              <a:ext uri="{FF2B5EF4-FFF2-40B4-BE49-F238E27FC236}">
                <a16:creationId xmlns:a16="http://schemas.microsoft.com/office/drawing/2014/main" id="{D1BB63A3-1B7D-407C-93FC-8D9F3E237178}"/>
              </a:ext>
            </a:extLst>
          </p:cNvPr>
          <p:cNvPicPr>
            <a:picLocks noChangeAspect="1"/>
          </p:cNvPicPr>
          <p:nvPr userDrawn="1"/>
        </p:nvPicPr>
        <p:blipFill rotWithShape="1">
          <a:blip r:embed="rId5"/>
          <a:srcRect l="763" r="508"/>
          <a:stretch/>
        </p:blipFill>
        <p:spPr>
          <a:xfrm>
            <a:off x="0" y="0"/>
            <a:ext cx="12188952" cy="6892049"/>
          </a:xfrm>
          <a:prstGeom prst="rect">
            <a:avLst/>
          </a:prstGeom>
        </p:spPr>
      </p:pic>
      <p:sp>
        <p:nvSpPr>
          <p:cNvPr id="10" name="Title 4">
            <a:extLst>
              <a:ext uri="{FF2B5EF4-FFF2-40B4-BE49-F238E27FC236}">
                <a16:creationId xmlns:a16="http://schemas.microsoft.com/office/drawing/2014/main" id="{664532FB-47D2-4D2D-B7E9-B52CE997829E}"/>
              </a:ext>
            </a:extLst>
          </p:cNvPr>
          <p:cNvSpPr>
            <a:spLocks noGrp="1"/>
          </p:cNvSpPr>
          <p:nvPr>
            <p:ph type="title"/>
          </p:nvPr>
        </p:nvSpPr>
        <p:spPr>
          <a:xfrm>
            <a:off x="6501384" y="2411751"/>
            <a:ext cx="5416551" cy="1360696"/>
          </a:xfrm>
        </p:spPr>
        <p:txBody>
          <a:bodyPr vert="horz" anchor="t" anchorCtr="0"/>
          <a:lstStyle>
            <a:lvl1pPr>
              <a:lnSpc>
                <a:spcPct val="100000"/>
              </a:lnSpc>
              <a:defRPr sz="5400">
                <a:solidFill>
                  <a:schemeClr val="accent3"/>
                </a:solidFill>
                <a:latin typeface="BentonSans Bold" panose="02000503000000020004" pitchFamily="50" charset="0"/>
              </a:defRPr>
            </a:lvl1pPr>
          </a:lstStyle>
          <a:p>
            <a:r>
              <a:rPr lang="en-US"/>
              <a:t>Click to edit</a:t>
            </a:r>
          </a:p>
        </p:txBody>
      </p:sp>
      <p:sp>
        <p:nvSpPr>
          <p:cNvPr id="11" name="Text Placeholder 7">
            <a:extLst>
              <a:ext uri="{FF2B5EF4-FFF2-40B4-BE49-F238E27FC236}">
                <a16:creationId xmlns:a16="http://schemas.microsoft.com/office/drawing/2014/main" id="{5EC379AD-E3D0-44F6-BA34-36980D82E66E}"/>
              </a:ext>
            </a:extLst>
          </p:cNvPr>
          <p:cNvSpPr>
            <a:spLocks noGrp="1"/>
          </p:cNvSpPr>
          <p:nvPr>
            <p:ph type="body" sz="quarter" idx="11"/>
          </p:nvPr>
        </p:nvSpPr>
        <p:spPr>
          <a:xfrm>
            <a:off x="6501384" y="3772446"/>
            <a:ext cx="5416551" cy="990939"/>
          </a:xfrm>
        </p:spPr>
        <p:txBody>
          <a:bodyPr/>
          <a:lstStyle>
            <a:lvl1pPr>
              <a:lnSpc>
                <a:spcPct val="150000"/>
              </a:lnSpc>
              <a:defRPr sz="2500">
                <a:solidFill>
                  <a:schemeClr val="accent3"/>
                </a:solidFill>
                <a:latin typeface="BentonSans Regular" panose="02000503000000020004" pitchFamily="50" charset="0"/>
              </a:defRPr>
            </a:lvl1pPr>
            <a:lvl2pPr>
              <a:lnSpc>
                <a:spcPct val="150000"/>
              </a:lnSpc>
              <a:buClr>
                <a:srgbClr val="F47B27"/>
              </a:buClr>
              <a:defRPr sz="2000">
                <a:latin typeface="BentonSans Medium" panose="02000603000000020004" pitchFamily="50" charset="0"/>
              </a:defRPr>
            </a:lvl2pPr>
            <a:lvl3pPr marL="288925" indent="-160338">
              <a:lnSpc>
                <a:spcPct val="150000"/>
              </a:lnSpc>
              <a:buClr>
                <a:srgbClr val="F47B27"/>
              </a:buClr>
              <a:defRPr sz="2000">
                <a:latin typeface="BentonSans Medium" panose="02000603000000020004" pitchFamily="50" charset="0"/>
              </a:defRPr>
            </a:lvl3pPr>
            <a:lvl4pPr marL="396875" indent="-139700">
              <a:lnSpc>
                <a:spcPct val="150000"/>
              </a:lnSpc>
              <a:buClr>
                <a:srgbClr val="F47B27"/>
              </a:buClr>
              <a:defRPr sz="2000">
                <a:latin typeface="BentonSans Medium" panose="02000603000000020004" pitchFamily="50" charset="0"/>
              </a:defRPr>
            </a:lvl4pPr>
            <a:lvl5pPr marL="517525" indent="-131763">
              <a:lnSpc>
                <a:spcPct val="150000"/>
              </a:lnSpc>
              <a:buClr>
                <a:srgbClr val="F47B27"/>
              </a:buClr>
              <a:defRPr sz="2000">
                <a:latin typeface="BentonSans Medium" panose="02000603000000020004" pitchFamily="50" charset="0"/>
              </a:defRPr>
            </a:lvl5pPr>
          </a:lstStyle>
          <a:p>
            <a:pPr lvl="0"/>
            <a:r>
              <a:rPr lang="en-US"/>
              <a:t>Click to edit Master text styles</a:t>
            </a:r>
          </a:p>
        </p:txBody>
      </p:sp>
    </p:spTree>
    <p:extLst>
      <p:ext uri="{BB962C8B-B14F-4D97-AF65-F5344CB8AC3E}">
        <p14:creationId xmlns:p14="http://schemas.microsoft.com/office/powerpoint/2010/main" val="2551928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C4530CA2-A94F-46D3-B93B-C5EA729FFE55}"/>
              </a:ext>
            </a:extLst>
          </p:cNvPr>
          <p:cNvGraphicFramePr>
            <a:graphicFrameLocks noChangeAspect="1"/>
          </p:cNvGraphicFramePr>
          <p:nvPr userDrawn="1">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2" imgH="318" progId="TCLayout.ActiveDocument.1">
                  <p:embed/>
                </p:oleObj>
              </mc:Choice>
              <mc:Fallback>
                <p:oleObj name="think-cell Slide" r:id="rId3" imgW="392" imgH="318" progId="TCLayout.ActiveDocument.1">
                  <p:embed/>
                  <p:pic>
                    <p:nvPicPr>
                      <p:cNvPr id="4" name="Object 3" hidden="1">
                        <a:extLst>
                          <a:ext uri="{FF2B5EF4-FFF2-40B4-BE49-F238E27FC236}">
                            <a16:creationId xmlns:a16="http://schemas.microsoft.com/office/drawing/2014/main" id="{C4530CA2-A94F-46D3-B93B-C5EA729FFE55}"/>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Content Placeholder 2"/>
          <p:cNvSpPr>
            <a:spLocks noGrp="1"/>
          </p:cNvSpPr>
          <p:nvPr>
            <p:ph idx="1"/>
          </p:nvPr>
        </p:nvSpPr>
        <p:spPr>
          <a:xfrm>
            <a:off x="609600" y="1097280"/>
            <a:ext cx="10972800" cy="5029200"/>
          </a:xfrm>
        </p:spPr>
        <p:txBody>
          <a:bodyPr/>
          <a:lstStyle>
            <a:lvl1pPr>
              <a:lnSpc>
                <a:spcPct val="110000"/>
              </a:lnSpc>
              <a:defRPr sz="1800">
                <a:solidFill>
                  <a:srgbClr val="7E8083"/>
                </a:solidFill>
                <a:latin typeface="BentonSans Book" panose="02000503000000020004" pitchFamily="50" charset="0"/>
              </a:defRPr>
            </a:lvl1pPr>
            <a:lvl2pPr marL="168275" indent="-168275">
              <a:lnSpc>
                <a:spcPct val="110000"/>
              </a:lnSpc>
              <a:buClr>
                <a:srgbClr val="F47B27"/>
              </a:buClr>
              <a:defRPr sz="1800">
                <a:solidFill>
                  <a:srgbClr val="7E8083"/>
                </a:solidFill>
                <a:latin typeface="BentonSans Book" panose="02000503000000020004" pitchFamily="50" charset="0"/>
              </a:defRPr>
            </a:lvl2pPr>
            <a:lvl3pPr marL="288925" indent="-160338">
              <a:lnSpc>
                <a:spcPct val="110000"/>
              </a:lnSpc>
              <a:buClr>
                <a:srgbClr val="F47B27"/>
              </a:buClr>
              <a:defRPr sz="1800">
                <a:solidFill>
                  <a:srgbClr val="7E8083"/>
                </a:solidFill>
                <a:latin typeface="BentonSans Book" panose="02000503000000020004" pitchFamily="50" charset="0"/>
              </a:defRPr>
            </a:lvl3pPr>
            <a:lvl4pPr marL="396875" indent="-139700">
              <a:lnSpc>
                <a:spcPct val="110000"/>
              </a:lnSpc>
              <a:buClr>
                <a:srgbClr val="F47B27"/>
              </a:buClr>
              <a:defRPr sz="1800">
                <a:solidFill>
                  <a:srgbClr val="7E8083"/>
                </a:solidFill>
                <a:latin typeface="BentonSans Book" panose="02000503000000020004" pitchFamily="50" charset="0"/>
              </a:defRPr>
            </a:lvl4pPr>
            <a:lvl5pPr marL="517525" indent="-131763">
              <a:lnSpc>
                <a:spcPct val="110000"/>
              </a:lnSpc>
              <a:buClr>
                <a:srgbClr val="F47B27"/>
              </a:buClr>
              <a:defRPr sz="1800">
                <a:solidFill>
                  <a:srgbClr val="7E8083"/>
                </a:solidFill>
                <a:latin typeface="BentonSans Book" panose="0200050300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itle 4">
            <a:extLst>
              <a:ext uri="{FF2B5EF4-FFF2-40B4-BE49-F238E27FC236}">
                <a16:creationId xmlns:a16="http://schemas.microsoft.com/office/drawing/2014/main" id="{60596E49-C584-40DF-9C19-022A7E2F6CA5}"/>
              </a:ext>
            </a:extLst>
          </p:cNvPr>
          <p:cNvSpPr>
            <a:spLocks noGrp="1"/>
          </p:cNvSpPr>
          <p:nvPr>
            <p:ph type="title"/>
          </p:nvPr>
        </p:nvSpPr>
        <p:spPr>
          <a:xfrm>
            <a:off x="609600" y="365760"/>
            <a:ext cx="10972800" cy="548640"/>
          </a:xfrm>
        </p:spPr>
        <p:txBody>
          <a:bodyPr vert="horz" anchor="ctr" anchorCtr="0"/>
          <a:lstStyle>
            <a:lvl1pPr>
              <a:lnSpc>
                <a:spcPct val="100000"/>
              </a:lnSpc>
              <a:defRPr sz="2400">
                <a:solidFill>
                  <a:srgbClr val="7E8083"/>
                </a:solidFill>
                <a:latin typeface="BentonSans Bold" panose="02000503000000020004" pitchFamily="50" charset="0"/>
              </a:defRPr>
            </a:lvl1pPr>
          </a:lstStyle>
          <a:p>
            <a:r>
              <a:rPr lang="en-US"/>
              <a:t>Click to edit Master title style</a:t>
            </a:r>
          </a:p>
        </p:txBody>
      </p:sp>
      <p:sp>
        <p:nvSpPr>
          <p:cNvPr id="8" name="Slide Number Placeholder 5">
            <a:extLst>
              <a:ext uri="{FF2B5EF4-FFF2-40B4-BE49-F238E27FC236}">
                <a16:creationId xmlns:a16="http://schemas.microsoft.com/office/drawing/2014/main" id="{8BF49BA6-F87B-4DE1-B50A-6004E613B9CA}"/>
              </a:ext>
            </a:extLst>
          </p:cNvPr>
          <p:cNvSpPr>
            <a:spLocks noGrp="1"/>
          </p:cNvSpPr>
          <p:nvPr>
            <p:ph type="sldNum" sz="quarter" idx="4"/>
          </p:nvPr>
        </p:nvSpPr>
        <p:spPr>
          <a:xfrm>
            <a:off x="199109" y="6438505"/>
            <a:ext cx="387351" cy="213088"/>
          </a:xfrm>
          <a:prstGeom prst="rect">
            <a:avLst/>
          </a:prstGeom>
        </p:spPr>
        <p:txBody>
          <a:bodyPr vert="horz" lIns="0" tIns="0" rIns="0" bIns="0" rtlCol="0" anchor="t" anchorCtr="0"/>
          <a:lstStyle>
            <a:lvl1pPr algn="l">
              <a:defRPr sz="900">
                <a:solidFill>
                  <a:srgbClr val="2372B9"/>
                </a:solidFill>
                <a:latin typeface="BentonSans Book" panose="02000503000000020004" pitchFamily="50" charset="0"/>
              </a:defRPr>
            </a:lvl1pPr>
          </a:lstStyle>
          <a:p>
            <a:fld id="{2ED86176-D6A4-43D8-BE13-F18245AD9D39}" type="slidenum">
              <a:rPr lang="en-US" smtClean="0"/>
              <a:pPr/>
              <a:t>‹#›</a:t>
            </a:fld>
            <a:endParaRPr lang="en-US"/>
          </a:p>
        </p:txBody>
      </p:sp>
    </p:spTree>
    <p:extLst>
      <p:ext uri="{BB962C8B-B14F-4D97-AF65-F5344CB8AC3E}">
        <p14:creationId xmlns:p14="http://schemas.microsoft.com/office/powerpoint/2010/main" val="38827586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Image Title Slide">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F8873673-CF60-41BA-8284-59BBCC60E115}"/>
              </a:ext>
            </a:extLst>
          </p:cNvPr>
          <p:cNvGraphicFramePr>
            <a:graphicFrameLocks noChangeAspect="1"/>
          </p:cNvGraphicFramePr>
          <p:nvPr userDrawn="1">
            <p:custDataLst>
              <p:tags r:id="rId1"/>
            </p:custDataLst>
            <p:extLst>
              <p:ext uri="{D42A27DB-BD31-4B8C-83A1-F6EECF244321}">
                <p14:modId xmlns:p14="http://schemas.microsoft.com/office/powerpoint/2010/main" val="248691732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2" imgH="318" progId="TCLayout.ActiveDocument.1">
                  <p:embed/>
                </p:oleObj>
              </mc:Choice>
              <mc:Fallback>
                <p:oleObj name="think-cell Slide" r:id="rId3" imgW="392" imgH="318" progId="TCLayout.ActiveDocument.1">
                  <p:embed/>
                  <p:pic>
                    <p:nvPicPr>
                      <p:cNvPr id="3" name="Object 2" hidden="1">
                        <a:extLst>
                          <a:ext uri="{FF2B5EF4-FFF2-40B4-BE49-F238E27FC236}">
                            <a16:creationId xmlns:a16="http://schemas.microsoft.com/office/drawing/2014/main" id="{F8873673-CF60-41BA-8284-59BBCC60E115}"/>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pic>
        <p:nvPicPr>
          <p:cNvPr id="4" name="Picture 3">
            <a:extLst>
              <a:ext uri="{FF2B5EF4-FFF2-40B4-BE49-F238E27FC236}">
                <a16:creationId xmlns:a16="http://schemas.microsoft.com/office/drawing/2014/main" id="{D1BB63A3-1B7D-407C-93FC-8D9F3E237178}"/>
              </a:ext>
            </a:extLst>
          </p:cNvPr>
          <p:cNvPicPr>
            <a:picLocks noChangeAspect="1"/>
          </p:cNvPicPr>
          <p:nvPr userDrawn="1"/>
        </p:nvPicPr>
        <p:blipFill rotWithShape="1">
          <a:blip r:embed="rId5"/>
          <a:srcRect l="763" r="508"/>
          <a:stretch/>
        </p:blipFill>
        <p:spPr>
          <a:xfrm>
            <a:off x="0" y="0"/>
            <a:ext cx="12188952" cy="6892049"/>
          </a:xfrm>
          <a:prstGeom prst="rect">
            <a:avLst/>
          </a:prstGeom>
        </p:spPr>
      </p:pic>
      <p:sp>
        <p:nvSpPr>
          <p:cNvPr id="10" name="Title 4">
            <a:extLst>
              <a:ext uri="{FF2B5EF4-FFF2-40B4-BE49-F238E27FC236}">
                <a16:creationId xmlns:a16="http://schemas.microsoft.com/office/drawing/2014/main" id="{664532FB-47D2-4D2D-B7E9-B52CE997829E}"/>
              </a:ext>
            </a:extLst>
          </p:cNvPr>
          <p:cNvSpPr>
            <a:spLocks noGrp="1"/>
          </p:cNvSpPr>
          <p:nvPr>
            <p:ph type="title"/>
          </p:nvPr>
        </p:nvSpPr>
        <p:spPr>
          <a:xfrm>
            <a:off x="6501384" y="2411751"/>
            <a:ext cx="5416551" cy="1360696"/>
          </a:xfrm>
        </p:spPr>
        <p:txBody>
          <a:bodyPr vert="horz" anchor="t" anchorCtr="0"/>
          <a:lstStyle>
            <a:lvl1pPr>
              <a:lnSpc>
                <a:spcPct val="100000"/>
              </a:lnSpc>
              <a:defRPr sz="5400">
                <a:solidFill>
                  <a:schemeClr val="accent3"/>
                </a:solidFill>
                <a:latin typeface="BentonSans Bold" panose="02000503000000020004" pitchFamily="50" charset="0"/>
              </a:defRPr>
            </a:lvl1pPr>
          </a:lstStyle>
          <a:p>
            <a:r>
              <a:rPr lang="en-US"/>
              <a:t>Click to edit</a:t>
            </a:r>
          </a:p>
        </p:txBody>
      </p:sp>
      <p:sp>
        <p:nvSpPr>
          <p:cNvPr id="11" name="Text Placeholder 7">
            <a:extLst>
              <a:ext uri="{FF2B5EF4-FFF2-40B4-BE49-F238E27FC236}">
                <a16:creationId xmlns:a16="http://schemas.microsoft.com/office/drawing/2014/main" id="{5EC379AD-E3D0-44F6-BA34-36980D82E66E}"/>
              </a:ext>
            </a:extLst>
          </p:cNvPr>
          <p:cNvSpPr>
            <a:spLocks noGrp="1"/>
          </p:cNvSpPr>
          <p:nvPr>
            <p:ph type="body" sz="quarter" idx="11"/>
          </p:nvPr>
        </p:nvSpPr>
        <p:spPr>
          <a:xfrm>
            <a:off x="6501384" y="3772446"/>
            <a:ext cx="5416551" cy="990939"/>
          </a:xfrm>
        </p:spPr>
        <p:txBody>
          <a:bodyPr/>
          <a:lstStyle>
            <a:lvl1pPr>
              <a:lnSpc>
                <a:spcPct val="150000"/>
              </a:lnSpc>
              <a:defRPr sz="2500">
                <a:solidFill>
                  <a:schemeClr val="accent3"/>
                </a:solidFill>
                <a:latin typeface="BentonSans Regular" panose="02000503000000020004" pitchFamily="50" charset="0"/>
              </a:defRPr>
            </a:lvl1pPr>
            <a:lvl2pPr>
              <a:lnSpc>
                <a:spcPct val="150000"/>
              </a:lnSpc>
              <a:buClr>
                <a:srgbClr val="F47B27"/>
              </a:buClr>
              <a:defRPr sz="2000">
                <a:latin typeface="BentonSans Medium" panose="02000603000000020004" pitchFamily="50" charset="0"/>
              </a:defRPr>
            </a:lvl2pPr>
            <a:lvl3pPr marL="288925" indent="-160338">
              <a:lnSpc>
                <a:spcPct val="150000"/>
              </a:lnSpc>
              <a:buClr>
                <a:srgbClr val="F47B27"/>
              </a:buClr>
              <a:defRPr sz="2000">
                <a:latin typeface="BentonSans Medium" panose="02000603000000020004" pitchFamily="50" charset="0"/>
              </a:defRPr>
            </a:lvl3pPr>
            <a:lvl4pPr marL="396875" indent="-139700">
              <a:lnSpc>
                <a:spcPct val="150000"/>
              </a:lnSpc>
              <a:buClr>
                <a:srgbClr val="F47B27"/>
              </a:buClr>
              <a:defRPr sz="2000">
                <a:latin typeface="BentonSans Medium" panose="02000603000000020004" pitchFamily="50" charset="0"/>
              </a:defRPr>
            </a:lvl4pPr>
            <a:lvl5pPr marL="517525" indent="-131763">
              <a:lnSpc>
                <a:spcPct val="150000"/>
              </a:lnSpc>
              <a:buClr>
                <a:srgbClr val="F47B27"/>
              </a:buClr>
              <a:defRPr sz="2000">
                <a:latin typeface="BentonSans Medium" panose="02000603000000020004" pitchFamily="50" charset="0"/>
              </a:defRPr>
            </a:lvl5pPr>
          </a:lstStyle>
          <a:p>
            <a:pPr lvl="0"/>
            <a:r>
              <a:rPr lang="en-US"/>
              <a:t>Click to edit Master text styles</a:t>
            </a:r>
          </a:p>
        </p:txBody>
      </p:sp>
    </p:spTree>
    <p:extLst>
      <p:ext uri="{BB962C8B-B14F-4D97-AF65-F5344CB8AC3E}">
        <p14:creationId xmlns:p14="http://schemas.microsoft.com/office/powerpoint/2010/main" val="4028016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C4530CA2-A94F-46D3-B93B-C5EA729FFE55}"/>
              </a:ext>
            </a:extLst>
          </p:cNvPr>
          <p:cNvGraphicFramePr>
            <a:graphicFrameLocks noChangeAspect="1"/>
          </p:cNvGraphicFramePr>
          <p:nvPr userDrawn="1">
            <p:custDataLst>
              <p:tags r:id="rId1"/>
            </p:custDataLst>
            <p:extLst>
              <p:ext uri="{D42A27DB-BD31-4B8C-83A1-F6EECF244321}">
                <p14:modId xmlns:p14="http://schemas.microsoft.com/office/powerpoint/2010/main" val="359360018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2" imgH="318" progId="TCLayout.ActiveDocument.1">
                  <p:embed/>
                </p:oleObj>
              </mc:Choice>
              <mc:Fallback>
                <p:oleObj name="think-cell Slide" r:id="rId3" imgW="392" imgH="318" progId="TCLayout.ActiveDocument.1">
                  <p:embed/>
                  <p:pic>
                    <p:nvPicPr>
                      <p:cNvPr id="4" name="Object 3" hidden="1">
                        <a:extLst>
                          <a:ext uri="{FF2B5EF4-FFF2-40B4-BE49-F238E27FC236}">
                            <a16:creationId xmlns:a16="http://schemas.microsoft.com/office/drawing/2014/main" id="{C4530CA2-A94F-46D3-B93B-C5EA729FFE55}"/>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Content Placeholder 2"/>
          <p:cNvSpPr>
            <a:spLocks noGrp="1"/>
          </p:cNvSpPr>
          <p:nvPr>
            <p:ph idx="1"/>
          </p:nvPr>
        </p:nvSpPr>
        <p:spPr>
          <a:xfrm>
            <a:off x="609600" y="1097280"/>
            <a:ext cx="10972800" cy="5029200"/>
          </a:xfrm>
        </p:spPr>
        <p:txBody>
          <a:bodyPr/>
          <a:lstStyle>
            <a:lvl1pPr>
              <a:lnSpc>
                <a:spcPct val="110000"/>
              </a:lnSpc>
              <a:defRPr sz="1800">
                <a:solidFill>
                  <a:srgbClr val="7E8083"/>
                </a:solidFill>
                <a:latin typeface="BentonSans Book" panose="02000503000000020004" pitchFamily="50" charset="0"/>
              </a:defRPr>
            </a:lvl1pPr>
            <a:lvl2pPr marL="168275" indent="-168275">
              <a:lnSpc>
                <a:spcPct val="110000"/>
              </a:lnSpc>
              <a:buClr>
                <a:srgbClr val="F47B27"/>
              </a:buClr>
              <a:defRPr sz="1800">
                <a:solidFill>
                  <a:srgbClr val="7E8083"/>
                </a:solidFill>
                <a:latin typeface="BentonSans Book" panose="02000503000000020004" pitchFamily="50" charset="0"/>
              </a:defRPr>
            </a:lvl2pPr>
            <a:lvl3pPr marL="288925" indent="-160338">
              <a:lnSpc>
                <a:spcPct val="110000"/>
              </a:lnSpc>
              <a:buClr>
                <a:srgbClr val="F47B27"/>
              </a:buClr>
              <a:defRPr sz="1800">
                <a:solidFill>
                  <a:srgbClr val="7E8083"/>
                </a:solidFill>
                <a:latin typeface="BentonSans Book" panose="02000503000000020004" pitchFamily="50" charset="0"/>
              </a:defRPr>
            </a:lvl3pPr>
            <a:lvl4pPr marL="396875" indent="-139700">
              <a:lnSpc>
                <a:spcPct val="110000"/>
              </a:lnSpc>
              <a:buClr>
                <a:srgbClr val="F47B27"/>
              </a:buClr>
              <a:defRPr sz="1800">
                <a:solidFill>
                  <a:srgbClr val="7E8083"/>
                </a:solidFill>
                <a:latin typeface="BentonSans Book" panose="02000503000000020004" pitchFamily="50" charset="0"/>
              </a:defRPr>
            </a:lvl4pPr>
            <a:lvl5pPr marL="517525" indent="-131763">
              <a:lnSpc>
                <a:spcPct val="110000"/>
              </a:lnSpc>
              <a:buClr>
                <a:srgbClr val="F47B27"/>
              </a:buClr>
              <a:defRPr sz="1800">
                <a:solidFill>
                  <a:srgbClr val="7E8083"/>
                </a:solidFill>
                <a:latin typeface="BentonSans Book" panose="0200050300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itle 4">
            <a:extLst>
              <a:ext uri="{FF2B5EF4-FFF2-40B4-BE49-F238E27FC236}">
                <a16:creationId xmlns:a16="http://schemas.microsoft.com/office/drawing/2014/main" id="{60596E49-C584-40DF-9C19-022A7E2F6CA5}"/>
              </a:ext>
            </a:extLst>
          </p:cNvPr>
          <p:cNvSpPr>
            <a:spLocks noGrp="1"/>
          </p:cNvSpPr>
          <p:nvPr>
            <p:ph type="title"/>
          </p:nvPr>
        </p:nvSpPr>
        <p:spPr>
          <a:xfrm>
            <a:off x="609600" y="365760"/>
            <a:ext cx="10972800" cy="548640"/>
          </a:xfrm>
        </p:spPr>
        <p:txBody>
          <a:bodyPr vert="horz" anchor="ctr" anchorCtr="0"/>
          <a:lstStyle>
            <a:lvl1pPr>
              <a:lnSpc>
                <a:spcPct val="100000"/>
              </a:lnSpc>
              <a:defRPr sz="2400">
                <a:solidFill>
                  <a:srgbClr val="7E8083"/>
                </a:solidFill>
                <a:latin typeface="BentonSans Bold" panose="02000503000000020004" pitchFamily="50" charset="0"/>
              </a:defRPr>
            </a:lvl1pPr>
          </a:lstStyle>
          <a:p>
            <a:r>
              <a:rPr lang="en-US"/>
              <a:t>Click to edit Master title style</a:t>
            </a:r>
          </a:p>
        </p:txBody>
      </p:sp>
      <p:sp>
        <p:nvSpPr>
          <p:cNvPr id="8" name="Slide Number Placeholder 5">
            <a:extLst>
              <a:ext uri="{FF2B5EF4-FFF2-40B4-BE49-F238E27FC236}">
                <a16:creationId xmlns:a16="http://schemas.microsoft.com/office/drawing/2014/main" id="{8BF49BA6-F87B-4DE1-B50A-6004E613B9CA}"/>
              </a:ext>
            </a:extLst>
          </p:cNvPr>
          <p:cNvSpPr>
            <a:spLocks noGrp="1"/>
          </p:cNvSpPr>
          <p:nvPr>
            <p:ph type="sldNum" sz="quarter" idx="4"/>
          </p:nvPr>
        </p:nvSpPr>
        <p:spPr>
          <a:xfrm>
            <a:off x="199109" y="6438505"/>
            <a:ext cx="387351" cy="213088"/>
          </a:xfrm>
          <a:prstGeom prst="rect">
            <a:avLst/>
          </a:prstGeom>
        </p:spPr>
        <p:txBody>
          <a:bodyPr vert="horz" lIns="0" tIns="0" rIns="0" bIns="0" rtlCol="0" anchor="t" anchorCtr="0"/>
          <a:lstStyle>
            <a:lvl1pPr algn="l">
              <a:defRPr sz="900">
                <a:solidFill>
                  <a:srgbClr val="2372B9"/>
                </a:solidFill>
                <a:latin typeface="BentonSans Book" panose="02000503000000020004" pitchFamily="50" charset="0"/>
              </a:defRPr>
            </a:lvl1pPr>
          </a:lstStyle>
          <a:p>
            <a:fld id="{2ED86176-D6A4-43D8-BE13-F18245AD9D39}" type="slidenum">
              <a:rPr lang="en-US" smtClean="0"/>
              <a:pPr/>
              <a:t>‹#›</a:t>
            </a:fld>
            <a:endParaRPr lang="en-US"/>
          </a:p>
        </p:txBody>
      </p:sp>
    </p:spTree>
    <p:extLst>
      <p:ext uri="{BB962C8B-B14F-4D97-AF65-F5344CB8AC3E}">
        <p14:creationId xmlns:p14="http://schemas.microsoft.com/office/powerpoint/2010/main" val="38827586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 Column Content">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70178CAC-D008-4C39-AD63-1426AD598275}"/>
              </a:ext>
            </a:extLst>
          </p:cNvPr>
          <p:cNvGraphicFramePr>
            <a:graphicFrameLocks noChangeAspect="1"/>
          </p:cNvGraphicFramePr>
          <p:nvPr userDrawn="1">
            <p:custDataLst>
              <p:tags r:id="rId1"/>
            </p:custDataLst>
            <p:extLst>
              <p:ext uri="{D42A27DB-BD31-4B8C-83A1-F6EECF244321}">
                <p14:modId xmlns:p14="http://schemas.microsoft.com/office/powerpoint/2010/main" val="25362501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2" imgH="318" progId="TCLayout.ActiveDocument.1">
                  <p:embed/>
                </p:oleObj>
              </mc:Choice>
              <mc:Fallback>
                <p:oleObj name="think-cell Slide" r:id="rId3" imgW="392" imgH="318" progId="TCLayout.ActiveDocument.1">
                  <p:embed/>
                  <p:pic>
                    <p:nvPicPr>
                      <p:cNvPr id="4" name="Object 3" hidden="1">
                        <a:extLst>
                          <a:ext uri="{FF2B5EF4-FFF2-40B4-BE49-F238E27FC236}">
                            <a16:creationId xmlns:a16="http://schemas.microsoft.com/office/drawing/2014/main" id="{70178CAC-D008-4C39-AD63-1426AD598275}"/>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Content Placeholder 2"/>
          <p:cNvSpPr>
            <a:spLocks noGrp="1"/>
          </p:cNvSpPr>
          <p:nvPr>
            <p:ph idx="1"/>
          </p:nvPr>
        </p:nvSpPr>
        <p:spPr>
          <a:xfrm>
            <a:off x="609600" y="1097280"/>
            <a:ext cx="4876800" cy="5029200"/>
          </a:xfrm>
        </p:spPr>
        <p:txBody>
          <a:bodyPr/>
          <a:lstStyle>
            <a:lvl1pPr>
              <a:lnSpc>
                <a:spcPct val="110000"/>
              </a:lnSpc>
              <a:defRPr sz="1600">
                <a:solidFill>
                  <a:srgbClr val="7E8083"/>
                </a:solidFill>
                <a:latin typeface="BentonSans Book" panose="02000503000000020004" pitchFamily="50" charset="0"/>
              </a:defRPr>
            </a:lvl1pPr>
            <a:lvl2pPr marL="119063" indent="-119063">
              <a:lnSpc>
                <a:spcPct val="110000"/>
              </a:lnSpc>
              <a:buClr>
                <a:srgbClr val="F47B27"/>
              </a:buClr>
              <a:defRPr sz="1600">
                <a:solidFill>
                  <a:srgbClr val="7E8083"/>
                </a:solidFill>
                <a:latin typeface="BentonSans Book" panose="02000503000000020004" pitchFamily="50" charset="0"/>
              </a:defRPr>
            </a:lvl2pPr>
            <a:lvl3pPr marL="288925" indent="-160338">
              <a:lnSpc>
                <a:spcPct val="110000"/>
              </a:lnSpc>
              <a:buClr>
                <a:srgbClr val="F47B27"/>
              </a:buClr>
              <a:defRPr sz="1600">
                <a:solidFill>
                  <a:srgbClr val="7E8083"/>
                </a:solidFill>
                <a:latin typeface="BentonSans Book" panose="02000503000000020004" pitchFamily="50" charset="0"/>
              </a:defRPr>
            </a:lvl3pPr>
            <a:lvl4pPr marL="396875" indent="-139700">
              <a:lnSpc>
                <a:spcPct val="110000"/>
              </a:lnSpc>
              <a:buClr>
                <a:srgbClr val="F47B27"/>
              </a:buClr>
              <a:defRPr sz="1600">
                <a:solidFill>
                  <a:srgbClr val="7E8083"/>
                </a:solidFill>
                <a:latin typeface="BentonSans Book" panose="02000503000000020004" pitchFamily="50" charset="0"/>
              </a:defRPr>
            </a:lvl4pPr>
            <a:lvl5pPr marL="517525" indent="-131763">
              <a:lnSpc>
                <a:spcPct val="110000"/>
              </a:lnSpc>
              <a:buClr>
                <a:srgbClr val="F47B27"/>
              </a:buClr>
              <a:defRPr sz="1600">
                <a:solidFill>
                  <a:srgbClr val="7E8083"/>
                </a:solidFill>
                <a:latin typeface="BentonSans Book" panose="0200050300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2"/>
          <p:cNvSpPr>
            <a:spLocks noGrp="1"/>
          </p:cNvSpPr>
          <p:nvPr>
            <p:ph idx="13"/>
          </p:nvPr>
        </p:nvSpPr>
        <p:spPr>
          <a:xfrm>
            <a:off x="6220884" y="1097280"/>
            <a:ext cx="5120640" cy="5029200"/>
          </a:xfrm>
        </p:spPr>
        <p:txBody>
          <a:bodyPr/>
          <a:lstStyle>
            <a:lvl1pPr>
              <a:lnSpc>
                <a:spcPct val="110000"/>
              </a:lnSpc>
              <a:defRPr sz="1600">
                <a:solidFill>
                  <a:srgbClr val="7E8083"/>
                </a:solidFill>
                <a:latin typeface="BentonSans Book" panose="02000503000000020004" pitchFamily="50" charset="0"/>
              </a:defRPr>
            </a:lvl1pPr>
            <a:lvl2pPr>
              <a:lnSpc>
                <a:spcPct val="110000"/>
              </a:lnSpc>
              <a:buClr>
                <a:srgbClr val="F47B27"/>
              </a:buClr>
              <a:defRPr sz="1600">
                <a:solidFill>
                  <a:srgbClr val="7E8083"/>
                </a:solidFill>
                <a:latin typeface="BentonSans Book" panose="02000503000000020004" pitchFamily="50" charset="0"/>
              </a:defRPr>
            </a:lvl2pPr>
            <a:lvl3pPr marL="288925" indent="-160338">
              <a:lnSpc>
                <a:spcPct val="110000"/>
              </a:lnSpc>
              <a:buClr>
                <a:srgbClr val="F47B27"/>
              </a:buClr>
              <a:defRPr sz="1600">
                <a:solidFill>
                  <a:srgbClr val="7E8083"/>
                </a:solidFill>
                <a:latin typeface="BentonSans Book" panose="02000503000000020004" pitchFamily="50" charset="0"/>
              </a:defRPr>
            </a:lvl3pPr>
            <a:lvl4pPr marL="396875" indent="-139700">
              <a:lnSpc>
                <a:spcPct val="110000"/>
              </a:lnSpc>
              <a:buClr>
                <a:srgbClr val="F47B27"/>
              </a:buClr>
              <a:defRPr sz="1600">
                <a:solidFill>
                  <a:srgbClr val="7E8083"/>
                </a:solidFill>
                <a:latin typeface="BentonSans Book" panose="02000503000000020004" pitchFamily="50" charset="0"/>
              </a:defRPr>
            </a:lvl4pPr>
            <a:lvl5pPr marL="517525" indent="-131763">
              <a:lnSpc>
                <a:spcPct val="110000"/>
              </a:lnSpc>
              <a:buClr>
                <a:srgbClr val="F47B27"/>
              </a:buClr>
              <a:defRPr sz="1600">
                <a:solidFill>
                  <a:srgbClr val="7E8083"/>
                </a:solidFill>
                <a:latin typeface="BentonSans Book" panose="0200050300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Slide Number Placeholder 5">
            <a:extLst>
              <a:ext uri="{FF2B5EF4-FFF2-40B4-BE49-F238E27FC236}">
                <a16:creationId xmlns:a16="http://schemas.microsoft.com/office/drawing/2014/main" id="{553FC09B-D551-48F3-9469-FBBC524BFC61}"/>
              </a:ext>
            </a:extLst>
          </p:cNvPr>
          <p:cNvSpPr>
            <a:spLocks noGrp="1"/>
          </p:cNvSpPr>
          <p:nvPr>
            <p:ph type="sldNum" sz="quarter" idx="4"/>
          </p:nvPr>
        </p:nvSpPr>
        <p:spPr>
          <a:xfrm>
            <a:off x="199109" y="6438505"/>
            <a:ext cx="387351" cy="213088"/>
          </a:xfrm>
          <a:prstGeom prst="rect">
            <a:avLst/>
          </a:prstGeom>
        </p:spPr>
        <p:txBody>
          <a:bodyPr vert="horz" lIns="0" tIns="0" rIns="0" bIns="0" rtlCol="0" anchor="t" anchorCtr="0"/>
          <a:lstStyle>
            <a:lvl1pPr algn="l">
              <a:defRPr sz="1400" b="1">
                <a:solidFill>
                  <a:srgbClr val="2372B9"/>
                </a:solidFill>
                <a:latin typeface="BentonSans Book" panose="02000503000000020004" pitchFamily="50" charset="0"/>
              </a:defRPr>
            </a:lvl1pPr>
          </a:lstStyle>
          <a:p>
            <a:fld id="{2ED86176-D6A4-43D8-BE13-F18245AD9D39}" type="slidenum">
              <a:rPr lang="en-US" smtClean="0"/>
              <a:pPr/>
              <a:t>‹#›</a:t>
            </a:fld>
            <a:endParaRPr lang="en-US"/>
          </a:p>
        </p:txBody>
      </p:sp>
      <p:sp>
        <p:nvSpPr>
          <p:cNvPr id="13" name="Title 4">
            <a:extLst>
              <a:ext uri="{FF2B5EF4-FFF2-40B4-BE49-F238E27FC236}">
                <a16:creationId xmlns:a16="http://schemas.microsoft.com/office/drawing/2014/main" id="{21A87225-28C2-4DE4-A1DE-A2EAFA83C18E}"/>
              </a:ext>
            </a:extLst>
          </p:cNvPr>
          <p:cNvSpPr>
            <a:spLocks noGrp="1"/>
          </p:cNvSpPr>
          <p:nvPr>
            <p:ph type="title"/>
          </p:nvPr>
        </p:nvSpPr>
        <p:spPr>
          <a:xfrm>
            <a:off x="609600" y="365760"/>
            <a:ext cx="10972800" cy="548640"/>
          </a:xfrm>
        </p:spPr>
        <p:txBody>
          <a:bodyPr vert="horz" anchor="ctr" anchorCtr="0"/>
          <a:lstStyle>
            <a:lvl1pPr>
              <a:lnSpc>
                <a:spcPct val="100000"/>
              </a:lnSpc>
              <a:defRPr sz="2400">
                <a:solidFill>
                  <a:srgbClr val="7E8083"/>
                </a:solidFill>
                <a:latin typeface="BentonSans Bold" panose="02000503000000020004" pitchFamily="50" charset="0"/>
              </a:defRPr>
            </a:lvl1pPr>
          </a:lstStyle>
          <a:p>
            <a:r>
              <a:rPr lang="en-US"/>
              <a:t>Click to edit Master title style</a:t>
            </a:r>
          </a:p>
        </p:txBody>
      </p:sp>
    </p:spTree>
    <p:extLst>
      <p:ext uri="{BB962C8B-B14F-4D97-AF65-F5344CB8AC3E}">
        <p14:creationId xmlns:p14="http://schemas.microsoft.com/office/powerpoint/2010/main" val="2174452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AFFC397F-062D-4402-8199-21AB9D7BDE1B}"/>
              </a:ext>
            </a:extLst>
          </p:cNvPr>
          <p:cNvGraphicFramePr>
            <a:graphicFrameLocks noChangeAspect="1"/>
          </p:cNvGraphicFramePr>
          <p:nvPr userDrawn="1">
            <p:custDataLst>
              <p:tags r:id="rId1"/>
            </p:custDataLst>
            <p:extLst>
              <p:ext uri="{D42A27DB-BD31-4B8C-83A1-F6EECF244321}">
                <p14:modId xmlns:p14="http://schemas.microsoft.com/office/powerpoint/2010/main" val="65869811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2" imgH="318" progId="TCLayout.ActiveDocument.1">
                  <p:embed/>
                </p:oleObj>
              </mc:Choice>
              <mc:Fallback>
                <p:oleObj name="think-cell Slide" r:id="rId3" imgW="392" imgH="318" progId="TCLayout.ActiveDocument.1">
                  <p:embed/>
                  <p:pic>
                    <p:nvPicPr>
                      <p:cNvPr id="3" name="Object 2" hidden="1">
                        <a:extLst>
                          <a:ext uri="{FF2B5EF4-FFF2-40B4-BE49-F238E27FC236}">
                            <a16:creationId xmlns:a16="http://schemas.microsoft.com/office/drawing/2014/main" id="{AFFC397F-062D-4402-8199-21AB9D7BDE1B}"/>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9" name="Title 4">
            <a:extLst>
              <a:ext uri="{FF2B5EF4-FFF2-40B4-BE49-F238E27FC236}">
                <a16:creationId xmlns:a16="http://schemas.microsoft.com/office/drawing/2014/main" id="{04544413-FC4B-47FB-9DC5-6BAA3EF8A3CB}"/>
              </a:ext>
            </a:extLst>
          </p:cNvPr>
          <p:cNvSpPr>
            <a:spLocks noGrp="1"/>
          </p:cNvSpPr>
          <p:nvPr>
            <p:ph type="title"/>
          </p:nvPr>
        </p:nvSpPr>
        <p:spPr>
          <a:xfrm>
            <a:off x="609600" y="1463040"/>
            <a:ext cx="10972800" cy="548640"/>
          </a:xfrm>
        </p:spPr>
        <p:txBody>
          <a:bodyPr vert="horz" anchor="ctr" anchorCtr="0"/>
          <a:lstStyle>
            <a:lvl1pPr>
              <a:defRPr sz="2400">
                <a:solidFill>
                  <a:srgbClr val="7E8083"/>
                </a:solidFill>
                <a:latin typeface="BentonSans Bold" panose="02000503000000020004" pitchFamily="50" charset="0"/>
              </a:defRPr>
            </a:lvl1pPr>
          </a:lstStyle>
          <a:p>
            <a:r>
              <a:rPr lang="en-US"/>
              <a:t>Click to edit Master title style</a:t>
            </a:r>
          </a:p>
        </p:txBody>
      </p:sp>
      <p:sp>
        <p:nvSpPr>
          <p:cNvPr id="8" name="Slide Number Placeholder 5">
            <a:extLst>
              <a:ext uri="{FF2B5EF4-FFF2-40B4-BE49-F238E27FC236}">
                <a16:creationId xmlns:a16="http://schemas.microsoft.com/office/drawing/2014/main" id="{7DB81EE2-965A-4118-9C96-234DC8F4C1A9}"/>
              </a:ext>
            </a:extLst>
          </p:cNvPr>
          <p:cNvSpPr>
            <a:spLocks noGrp="1"/>
          </p:cNvSpPr>
          <p:nvPr>
            <p:ph type="sldNum" sz="quarter" idx="4"/>
          </p:nvPr>
        </p:nvSpPr>
        <p:spPr>
          <a:xfrm>
            <a:off x="199109" y="6438505"/>
            <a:ext cx="387351" cy="213088"/>
          </a:xfrm>
          <a:prstGeom prst="rect">
            <a:avLst/>
          </a:prstGeom>
        </p:spPr>
        <p:txBody>
          <a:bodyPr vert="horz" lIns="0" tIns="0" rIns="0" bIns="0" rtlCol="0" anchor="t" anchorCtr="0"/>
          <a:lstStyle>
            <a:lvl1pPr algn="l">
              <a:defRPr sz="900">
                <a:solidFill>
                  <a:srgbClr val="2372B9"/>
                </a:solidFill>
                <a:latin typeface="BentonSans Book" panose="02000503000000020004" pitchFamily="50" charset="0"/>
              </a:defRPr>
            </a:lvl1pPr>
          </a:lstStyle>
          <a:p>
            <a:fld id="{2ED86176-D6A4-43D8-BE13-F18245AD9D39}" type="slidenum">
              <a:rPr lang="en-US" smtClean="0"/>
              <a:pPr/>
              <a:t>‹#›</a:t>
            </a:fld>
            <a:endParaRPr lang="en-US"/>
          </a:p>
        </p:txBody>
      </p:sp>
    </p:spTree>
    <p:extLst>
      <p:ext uri="{BB962C8B-B14F-4D97-AF65-F5344CB8AC3E}">
        <p14:creationId xmlns:p14="http://schemas.microsoft.com/office/powerpoint/2010/main" val="1133892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Slide Number Placeholder 5">
            <a:extLst>
              <a:ext uri="{FF2B5EF4-FFF2-40B4-BE49-F238E27FC236}">
                <a16:creationId xmlns:a16="http://schemas.microsoft.com/office/drawing/2014/main" id="{7F608A0E-F088-41E8-8A02-F70AC0860199}"/>
              </a:ext>
            </a:extLst>
          </p:cNvPr>
          <p:cNvSpPr>
            <a:spLocks noGrp="1"/>
          </p:cNvSpPr>
          <p:nvPr>
            <p:ph type="sldNum" sz="quarter" idx="4"/>
          </p:nvPr>
        </p:nvSpPr>
        <p:spPr>
          <a:xfrm>
            <a:off x="199109" y="6438505"/>
            <a:ext cx="387351" cy="213088"/>
          </a:xfrm>
          <a:prstGeom prst="rect">
            <a:avLst/>
          </a:prstGeom>
        </p:spPr>
        <p:txBody>
          <a:bodyPr vert="horz" lIns="0" tIns="0" rIns="0" bIns="0" rtlCol="0" anchor="t" anchorCtr="0"/>
          <a:lstStyle>
            <a:lvl1pPr algn="l">
              <a:defRPr sz="900">
                <a:solidFill>
                  <a:srgbClr val="2372B9"/>
                </a:solidFill>
                <a:latin typeface="BentonSans Book" panose="02000503000000020004" pitchFamily="50" charset="0"/>
              </a:defRPr>
            </a:lvl1pPr>
          </a:lstStyle>
          <a:p>
            <a:fld id="{2ED86176-D6A4-43D8-BE13-F18245AD9D39}" type="slidenum">
              <a:rPr lang="en-US" smtClean="0"/>
              <a:pPr/>
              <a:t>‹#›</a:t>
            </a:fld>
            <a:endParaRPr lang="en-US"/>
          </a:p>
        </p:txBody>
      </p:sp>
    </p:spTree>
    <p:extLst>
      <p:ext uri="{BB962C8B-B14F-4D97-AF65-F5344CB8AC3E}">
        <p14:creationId xmlns:p14="http://schemas.microsoft.com/office/powerpoint/2010/main" val="26704190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
  <p:cSld name="Presentation 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84717" y="748139"/>
            <a:ext cx="10363200" cy="1470025"/>
          </a:xfrm>
        </p:spPr>
        <p:txBody>
          <a:bodyPr anchor="b" anchorCtr="0"/>
          <a:lstStyle>
            <a:lvl1pPr>
              <a:lnSpc>
                <a:spcPct val="90000"/>
              </a:lnSpc>
              <a:defRPr sz="4000">
                <a:solidFill>
                  <a:schemeClr val="tx1"/>
                </a:solidFill>
              </a:defRPr>
            </a:lvl1pPr>
          </a:lstStyle>
          <a:p>
            <a:r>
              <a:rPr lang="en-US"/>
              <a:t>Click to edit Master</a:t>
            </a:r>
            <a:br>
              <a:rPr lang="en-US"/>
            </a:br>
            <a:r>
              <a:rPr lang="en-US"/>
              <a:t>title style</a:t>
            </a:r>
          </a:p>
        </p:txBody>
      </p:sp>
      <p:sp>
        <p:nvSpPr>
          <p:cNvPr id="3" name="Subtitle 2"/>
          <p:cNvSpPr>
            <a:spLocks noGrp="1"/>
          </p:cNvSpPr>
          <p:nvPr>
            <p:ph type="subTitle" idx="1"/>
          </p:nvPr>
        </p:nvSpPr>
        <p:spPr>
          <a:xfrm>
            <a:off x="484717" y="2217213"/>
            <a:ext cx="8534400" cy="448294"/>
          </a:xfrm>
        </p:spPr>
        <p:txBody>
          <a:bodyPr/>
          <a:lstStyle>
            <a:lvl1pPr marL="0" indent="0" algn="l">
              <a:lnSpc>
                <a:spcPct val="90000"/>
              </a:lnSpc>
              <a:buNone/>
              <a:defRPr sz="2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32961754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5DBB5B-D4E3-C269-A58F-DF3193B667B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C06ABAD-55C5-2CBC-EDC4-787F5BA49D3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5D2ED1-A41F-9643-985F-BE23B9F53145}"/>
              </a:ext>
            </a:extLst>
          </p:cNvPr>
          <p:cNvSpPr>
            <a:spLocks noGrp="1"/>
          </p:cNvSpPr>
          <p:nvPr>
            <p:ph type="dt" sz="half" idx="10"/>
          </p:nvPr>
        </p:nvSpPr>
        <p:spPr/>
        <p:txBody>
          <a:bodyPr/>
          <a:lstStyle/>
          <a:p>
            <a:fld id="{C54CDCE2-BFE2-4D73-81E6-F6BBF54952C0}" type="datetimeFigureOut">
              <a:rPr lang="en-US" smtClean="0"/>
              <a:t>7/1/2025</a:t>
            </a:fld>
            <a:endParaRPr lang="en-US"/>
          </a:p>
        </p:txBody>
      </p:sp>
      <p:sp>
        <p:nvSpPr>
          <p:cNvPr id="5" name="Footer Placeholder 4">
            <a:extLst>
              <a:ext uri="{FF2B5EF4-FFF2-40B4-BE49-F238E27FC236}">
                <a16:creationId xmlns:a16="http://schemas.microsoft.com/office/drawing/2014/main" id="{486F1EBF-68DF-59DA-C885-7001C60736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8FC96B-5DF5-3CDE-A1FF-2B8DF2695A2D}"/>
              </a:ext>
            </a:extLst>
          </p:cNvPr>
          <p:cNvSpPr>
            <a:spLocks noGrp="1"/>
          </p:cNvSpPr>
          <p:nvPr>
            <p:ph type="sldNum" sz="quarter" idx="12"/>
          </p:nvPr>
        </p:nvSpPr>
        <p:spPr/>
        <p:txBody>
          <a:bodyPr/>
          <a:lstStyle/>
          <a:p>
            <a:fld id="{274DF49B-2696-4FA4-9BD7-4A715E699565}" type="slidenum">
              <a:rPr lang="en-US" smtClean="0"/>
              <a:t>‹#›</a:t>
            </a:fld>
            <a:endParaRPr lang="en-US"/>
          </a:p>
        </p:txBody>
      </p:sp>
    </p:spTree>
    <p:extLst>
      <p:ext uri="{BB962C8B-B14F-4D97-AF65-F5344CB8AC3E}">
        <p14:creationId xmlns:p14="http://schemas.microsoft.com/office/powerpoint/2010/main" val="928573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C4530CA2-A94F-46D3-B93B-C5EA729FFE55}"/>
              </a:ext>
            </a:extLst>
          </p:cNvPr>
          <p:cNvGraphicFramePr>
            <a:graphicFrameLocks noChangeAspect="1"/>
          </p:cNvGraphicFramePr>
          <p:nvPr userDrawn="1">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2" imgH="318" progId="TCLayout.ActiveDocument.1">
                  <p:embed/>
                </p:oleObj>
              </mc:Choice>
              <mc:Fallback>
                <p:oleObj name="think-cell Slide" r:id="rId3" imgW="392" imgH="318" progId="TCLayout.ActiveDocument.1">
                  <p:embed/>
                  <p:pic>
                    <p:nvPicPr>
                      <p:cNvPr id="4" name="Object 3" hidden="1">
                        <a:extLst>
                          <a:ext uri="{FF2B5EF4-FFF2-40B4-BE49-F238E27FC236}">
                            <a16:creationId xmlns:a16="http://schemas.microsoft.com/office/drawing/2014/main" id="{C4530CA2-A94F-46D3-B93B-C5EA729FFE55}"/>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Content Placeholder 2"/>
          <p:cNvSpPr>
            <a:spLocks noGrp="1"/>
          </p:cNvSpPr>
          <p:nvPr>
            <p:ph idx="1"/>
          </p:nvPr>
        </p:nvSpPr>
        <p:spPr>
          <a:xfrm>
            <a:off x="609600" y="1097280"/>
            <a:ext cx="10972800" cy="5029200"/>
          </a:xfrm>
        </p:spPr>
        <p:txBody>
          <a:bodyPr/>
          <a:lstStyle>
            <a:lvl1pPr>
              <a:lnSpc>
                <a:spcPct val="110000"/>
              </a:lnSpc>
              <a:defRPr sz="1800">
                <a:solidFill>
                  <a:srgbClr val="7E8083"/>
                </a:solidFill>
                <a:latin typeface="BentonSans Book" panose="02000503000000020004" pitchFamily="50" charset="0"/>
              </a:defRPr>
            </a:lvl1pPr>
            <a:lvl2pPr marL="168275" indent="-168275">
              <a:lnSpc>
                <a:spcPct val="110000"/>
              </a:lnSpc>
              <a:buClr>
                <a:srgbClr val="F47B27"/>
              </a:buClr>
              <a:defRPr sz="1800">
                <a:solidFill>
                  <a:srgbClr val="7E8083"/>
                </a:solidFill>
                <a:latin typeface="BentonSans Book" panose="02000503000000020004" pitchFamily="50" charset="0"/>
              </a:defRPr>
            </a:lvl2pPr>
            <a:lvl3pPr marL="288925" indent="-160338">
              <a:lnSpc>
                <a:spcPct val="110000"/>
              </a:lnSpc>
              <a:buClr>
                <a:srgbClr val="F47B27"/>
              </a:buClr>
              <a:defRPr sz="1800">
                <a:solidFill>
                  <a:srgbClr val="7E8083"/>
                </a:solidFill>
                <a:latin typeface="BentonSans Book" panose="02000503000000020004" pitchFamily="50" charset="0"/>
              </a:defRPr>
            </a:lvl3pPr>
            <a:lvl4pPr marL="396875" indent="-139700">
              <a:lnSpc>
                <a:spcPct val="110000"/>
              </a:lnSpc>
              <a:buClr>
                <a:srgbClr val="F47B27"/>
              </a:buClr>
              <a:defRPr sz="1800">
                <a:solidFill>
                  <a:srgbClr val="7E8083"/>
                </a:solidFill>
                <a:latin typeface="BentonSans Book" panose="02000503000000020004" pitchFamily="50" charset="0"/>
              </a:defRPr>
            </a:lvl4pPr>
            <a:lvl5pPr marL="517525" indent="-131763">
              <a:lnSpc>
                <a:spcPct val="110000"/>
              </a:lnSpc>
              <a:buClr>
                <a:srgbClr val="F47B27"/>
              </a:buClr>
              <a:defRPr sz="1800">
                <a:solidFill>
                  <a:srgbClr val="7E8083"/>
                </a:solidFill>
                <a:latin typeface="BentonSans Book" panose="0200050300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itle 4">
            <a:extLst>
              <a:ext uri="{FF2B5EF4-FFF2-40B4-BE49-F238E27FC236}">
                <a16:creationId xmlns:a16="http://schemas.microsoft.com/office/drawing/2014/main" id="{60596E49-C584-40DF-9C19-022A7E2F6CA5}"/>
              </a:ext>
            </a:extLst>
          </p:cNvPr>
          <p:cNvSpPr>
            <a:spLocks noGrp="1"/>
          </p:cNvSpPr>
          <p:nvPr>
            <p:ph type="title"/>
          </p:nvPr>
        </p:nvSpPr>
        <p:spPr>
          <a:xfrm>
            <a:off x="609600" y="365760"/>
            <a:ext cx="10972800" cy="548640"/>
          </a:xfrm>
        </p:spPr>
        <p:txBody>
          <a:bodyPr vert="horz" anchor="ctr" anchorCtr="0"/>
          <a:lstStyle>
            <a:lvl1pPr>
              <a:lnSpc>
                <a:spcPct val="100000"/>
              </a:lnSpc>
              <a:defRPr sz="2400">
                <a:solidFill>
                  <a:srgbClr val="7E8083"/>
                </a:solidFill>
                <a:latin typeface="BentonSans Bold" panose="02000503000000020004" pitchFamily="50" charset="0"/>
              </a:defRPr>
            </a:lvl1pPr>
          </a:lstStyle>
          <a:p>
            <a:r>
              <a:rPr lang="en-US"/>
              <a:t>Click to edit Master title style</a:t>
            </a:r>
          </a:p>
        </p:txBody>
      </p:sp>
      <p:sp>
        <p:nvSpPr>
          <p:cNvPr id="8" name="Slide Number Placeholder 5">
            <a:extLst>
              <a:ext uri="{FF2B5EF4-FFF2-40B4-BE49-F238E27FC236}">
                <a16:creationId xmlns:a16="http://schemas.microsoft.com/office/drawing/2014/main" id="{8BF49BA6-F87B-4DE1-B50A-6004E613B9CA}"/>
              </a:ext>
            </a:extLst>
          </p:cNvPr>
          <p:cNvSpPr>
            <a:spLocks noGrp="1"/>
          </p:cNvSpPr>
          <p:nvPr>
            <p:ph type="sldNum" sz="quarter" idx="4"/>
          </p:nvPr>
        </p:nvSpPr>
        <p:spPr>
          <a:xfrm>
            <a:off x="199109" y="6438505"/>
            <a:ext cx="387351" cy="213088"/>
          </a:xfrm>
          <a:prstGeom prst="rect">
            <a:avLst/>
          </a:prstGeom>
        </p:spPr>
        <p:txBody>
          <a:bodyPr vert="horz" lIns="0" tIns="0" rIns="0" bIns="0" rtlCol="0" anchor="t" anchorCtr="0"/>
          <a:lstStyle>
            <a:lvl1pPr algn="l">
              <a:defRPr sz="900">
                <a:solidFill>
                  <a:srgbClr val="2372B9"/>
                </a:solidFill>
                <a:latin typeface="BentonSans Book" panose="02000503000000020004" pitchFamily="50" charset="0"/>
              </a:defRPr>
            </a:lvl1pPr>
          </a:lstStyle>
          <a:p>
            <a:fld id="{2ED86176-D6A4-43D8-BE13-F18245AD9D39}" type="slidenum">
              <a:rPr lang="en-US" smtClean="0"/>
              <a:pPr/>
              <a:t>‹#›</a:t>
            </a:fld>
            <a:endParaRPr lang="en-US"/>
          </a:p>
        </p:txBody>
      </p:sp>
    </p:spTree>
    <p:extLst>
      <p:ext uri="{BB962C8B-B14F-4D97-AF65-F5344CB8AC3E}">
        <p14:creationId xmlns:p14="http://schemas.microsoft.com/office/powerpoint/2010/main" val="38827586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Image Title Slide">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F8873673-CF60-41BA-8284-59BBCC60E115}"/>
              </a:ext>
            </a:extLst>
          </p:cNvPr>
          <p:cNvGraphicFramePr>
            <a:graphicFrameLocks noChangeAspect="1"/>
          </p:cNvGraphicFramePr>
          <p:nvPr userDrawn="1">
            <p:custDataLst>
              <p:tags r:id="rId1"/>
            </p:custDataLst>
            <p:extLst>
              <p:ext uri="{D42A27DB-BD31-4B8C-83A1-F6EECF244321}">
                <p14:modId xmlns:p14="http://schemas.microsoft.com/office/powerpoint/2010/main" val="248691732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2" imgH="318" progId="TCLayout.ActiveDocument.1">
                  <p:embed/>
                </p:oleObj>
              </mc:Choice>
              <mc:Fallback>
                <p:oleObj name="think-cell Slide" r:id="rId3" imgW="392" imgH="318" progId="TCLayout.ActiveDocument.1">
                  <p:embed/>
                  <p:pic>
                    <p:nvPicPr>
                      <p:cNvPr id="3" name="Object 2" hidden="1">
                        <a:extLst>
                          <a:ext uri="{FF2B5EF4-FFF2-40B4-BE49-F238E27FC236}">
                            <a16:creationId xmlns:a16="http://schemas.microsoft.com/office/drawing/2014/main" id="{F8873673-CF60-41BA-8284-59BBCC60E115}"/>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pic>
        <p:nvPicPr>
          <p:cNvPr id="4" name="Picture 3">
            <a:extLst>
              <a:ext uri="{FF2B5EF4-FFF2-40B4-BE49-F238E27FC236}">
                <a16:creationId xmlns:a16="http://schemas.microsoft.com/office/drawing/2014/main" id="{D1BB63A3-1B7D-407C-93FC-8D9F3E237178}"/>
              </a:ext>
            </a:extLst>
          </p:cNvPr>
          <p:cNvPicPr>
            <a:picLocks noChangeAspect="1"/>
          </p:cNvPicPr>
          <p:nvPr userDrawn="1"/>
        </p:nvPicPr>
        <p:blipFill rotWithShape="1">
          <a:blip r:embed="rId5"/>
          <a:srcRect l="763" r="508"/>
          <a:stretch/>
        </p:blipFill>
        <p:spPr>
          <a:xfrm>
            <a:off x="0" y="0"/>
            <a:ext cx="12188952" cy="6892049"/>
          </a:xfrm>
          <a:prstGeom prst="rect">
            <a:avLst/>
          </a:prstGeom>
        </p:spPr>
      </p:pic>
      <p:sp>
        <p:nvSpPr>
          <p:cNvPr id="10" name="Title 4">
            <a:extLst>
              <a:ext uri="{FF2B5EF4-FFF2-40B4-BE49-F238E27FC236}">
                <a16:creationId xmlns:a16="http://schemas.microsoft.com/office/drawing/2014/main" id="{664532FB-47D2-4D2D-B7E9-B52CE997829E}"/>
              </a:ext>
            </a:extLst>
          </p:cNvPr>
          <p:cNvSpPr>
            <a:spLocks noGrp="1"/>
          </p:cNvSpPr>
          <p:nvPr>
            <p:ph type="title"/>
          </p:nvPr>
        </p:nvSpPr>
        <p:spPr>
          <a:xfrm>
            <a:off x="6501384" y="2411751"/>
            <a:ext cx="5416551" cy="1360696"/>
          </a:xfrm>
        </p:spPr>
        <p:txBody>
          <a:bodyPr vert="horz" anchor="t" anchorCtr="0"/>
          <a:lstStyle>
            <a:lvl1pPr>
              <a:lnSpc>
                <a:spcPct val="100000"/>
              </a:lnSpc>
              <a:defRPr sz="5400">
                <a:solidFill>
                  <a:schemeClr val="accent3"/>
                </a:solidFill>
                <a:latin typeface="BentonSans Bold" panose="02000503000000020004" pitchFamily="50" charset="0"/>
              </a:defRPr>
            </a:lvl1pPr>
          </a:lstStyle>
          <a:p>
            <a:r>
              <a:rPr lang="en-US"/>
              <a:t>Click to edit</a:t>
            </a:r>
          </a:p>
        </p:txBody>
      </p:sp>
      <p:sp>
        <p:nvSpPr>
          <p:cNvPr id="11" name="Text Placeholder 7">
            <a:extLst>
              <a:ext uri="{FF2B5EF4-FFF2-40B4-BE49-F238E27FC236}">
                <a16:creationId xmlns:a16="http://schemas.microsoft.com/office/drawing/2014/main" id="{5EC379AD-E3D0-44F6-BA34-36980D82E66E}"/>
              </a:ext>
            </a:extLst>
          </p:cNvPr>
          <p:cNvSpPr>
            <a:spLocks noGrp="1"/>
          </p:cNvSpPr>
          <p:nvPr>
            <p:ph type="body" sz="quarter" idx="11"/>
          </p:nvPr>
        </p:nvSpPr>
        <p:spPr>
          <a:xfrm>
            <a:off x="6501384" y="3772446"/>
            <a:ext cx="5416551" cy="990939"/>
          </a:xfrm>
        </p:spPr>
        <p:txBody>
          <a:bodyPr/>
          <a:lstStyle>
            <a:lvl1pPr>
              <a:lnSpc>
                <a:spcPct val="150000"/>
              </a:lnSpc>
              <a:defRPr sz="2500">
                <a:solidFill>
                  <a:schemeClr val="accent3"/>
                </a:solidFill>
                <a:latin typeface="BentonSans Regular" panose="02000503000000020004" pitchFamily="50" charset="0"/>
              </a:defRPr>
            </a:lvl1pPr>
            <a:lvl2pPr>
              <a:lnSpc>
                <a:spcPct val="150000"/>
              </a:lnSpc>
              <a:buClr>
                <a:srgbClr val="F47B27"/>
              </a:buClr>
              <a:defRPr sz="2000">
                <a:latin typeface="BentonSans Medium" panose="02000603000000020004" pitchFamily="50" charset="0"/>
              </a:defRPr>
            </a:lvl2pPr>
            <a:lvl3pPr marL="288925" indent="-160338">
              <a:lnSpc>
                <a:spcPct val="150000"/>
              </a:lnSpc>
              <a:buClr>
                <a:srgbClr val="F47B27"/>
              </a:buClr>
              <a:defRPr sz="2000">
                <a:latin typeface="BentonSans Medium" panose="02000603000000020004" pitchFamily="50" charset="0"/>
              </a:defRPr>
            </a:lvl3pPr>
            <a:lvl4pPr marL="396875" indent="-139700">
              <a:lnSpc>
                <a:spcPct val="150000"/>
              </a:lnSpc>
              <a:buClr>
                <a:srgbClr val="F47B27"/>
              </a:buClr>
              <a:defRPr sz="2000">
                <a:latin typeface="BentonSans Medium" panose="02000603000000020004" pitchFamily="50" charset="0"/>
              </a:defRPr>
            </a:lvl4pPr>
            <a:lvl5pPr marL="517525" indent="-131763">
              <a:lnSpc>
                <a:spcPct val="150000"/>
              </a:lnSpc>
              <a:buClr>
                <a:srgbClr val="F47B27"/>
              </a:buClr>
              <a:defRPr sz="2000">
                <a:latin typeface="BentonSans Medium" panose="02000603000000020004" pitchFamily="50" charset="0"/>
              </a:defRPr>
            </a:lvl5pPr>
          </a:lstStyle>
          <a:p>
            <a:pPr lvl="0"/>
            <a:r>
              <a:rPr lang="en-US"/>
              <a:t>Click to edit Master text styles</a:t>
            </a:r>
          </a:p>
        </p:txBody>
      </p:sp>
    </p:spTree>
    <p:extLst>
      <p:ext uri="{BB962C8B-B14F-4D97-AF65-F5344CB8AC3E}">
        <p14:creationId xmlns:p14="http://schemas.microsoft.com/office/powerpoint/2010/main" val="23370161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13"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emf"/><Relationship Id="rId5" Type="http://schemas.openxmlformats.org/officeDocument/2006/relationships/slideLayout" Target="../slideLayouts/slideLayout5.xml"/><Relationship Id="rId10" Type="http://schemas.openxmlformats.org/officeDocument/2006/relationships/oleObject" Target="../embeddings/oleObject1.bin"/><Relationship Id="rId4" Type="http://schemas.openxmlformats.org/officeDocument/2006/relationships/slideLayout" Target="../slideLayouts/slideLayout4.xml"/><Relationship Id="rId9" Type="http://schemas.openxmlformats.org/officeDocument/2006/relationships/tags" Target="../tags/tag2.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theme" Target="../theme/theme2.xml"/><Relationship Id="rId7" Type="http://schemas.openxmlformats.org/officeDocument/2006/relationships/image" Target="../media/image2.png"/><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image" Target="../media/image1.emf"/><Relationship Id="rId5" Type="http://schemas.openxmlformats.org/officeDocument/2006/relationships/oleObject" Target="../embeddings/oleObject1.bin"/><Relationship Id="rId4" Type="http://schemas.openxmlformats.org/officeDocument/2006/relationships/tags" Target="../tags/tag7.xml"/></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theme" Target="../theme/theme3.xml"/><Relationship Id="rId7" Type="http://schemas.openxmlformats.org/officeDocument/2006/relationships/image" Target="../media/image2.png"/><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image" Target="../media/image1.emf"/><Relationship Id="rId5" Type="http://schemas.openxmlformats.org/officeDocument/2006/relationships/oleObject" Target="../embeddings/oleObject1.bin"/><Relationship Id="rId4" Type="http://schemas.openxmlformats.org/officeDocument/2006/relationships/tags" Target="../tags/tag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alpha val="70000"/>
          </a:schemeClr>
        </a:solidFill>
        <a:effectLst/>
      </p:bgPr>
    </p:bg>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38A8ACBF-83D8-4BA4-9817-4D0675C23262}"/>
              </a:ext>
            </a:extLst>
          </p:cNvPr>
          <p:cNvGraphicFramePr>
            <a:graphicFrameLocks noChangeAspect="1"/>
          </p:cNvGraphicFramePr>
          <p:nvPr userDrawn="1">
            <p:custDataLst>
              <p:tags r:id="rId9"/>
            </p:custDataLst>
            <p:extLst>
              <p:ext uri="{D42A27DB-BD31-4B8C-83A1-F6EECF244321}">
                <p14:modId xmlns:p14="http://schemas.microsoft.com/office/powerpoint/2010/main" val="310825763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10" imgW="392" imgH="318" progId="TCLayout.ActiveDocument.1">
                  <p:embed/>
                </p:oleObj>
              </mc:Choice>
              <mc:Fallback>
                <p:oleObj name="think-cell Slide" r:id="rId10" imgW="392" imgH="318" progId="TCLayout.ActiveDocument.1">
                  <p:embed/>
                  <p:pic>
                    <p:nvPicPr>
                      <p:cNvPr id="8" name="Object 7" hidden="1">
                        <a:extLst>
                          <a:ext uri="{FF2B5EF4-FFF2-40B4-BE49-F238E27FC236}">
                            <a16:creationId xmlns:a16="http://schemas.microsoft.com/office/drawing/2014/main" id="{38A8ACBF-83D8-4BA4-9817-4D0675C23262}"/>
                          </a:ext>
                        </a:extLst>
                      </p:cNvPr>
                      <p:cNvPicPr/>
                      <p:nvPr/>
                    </p:nvPicPr>
                    <p:blipFill>
                      <a:blip r:embed="rId11"/>
                      <a:stretch>
                        <a:fillRect/>
                      </a:stretch>
                    </p:blipFill>
                    <p:spPr>
                      <a:xfrm>
                        <a:off x="1588" y="1588"/>
                        <a:ext cx="1588" cy="1588"/>
                      </a:xfrm>
                      <a:prstGeom prst="rect">
                        <a:avLst/>
                      </a:prstGeom>
                    </p:spPr>
                  </p:pic>
                </p:oleObj>
              </mc:Fallback>
            </mc:AlternateContent>
          </a:graphicData>
        </a:graphic>
      </p:graphicFrame>
      <p:pic>
        <p:nvPicPr>
          <p:cNvPr id="7" name="Picture 6" descr="Background pattern&#10;&#10;Description automatically generated">
            <a:extLst>
              <a:ext uri="{FF2B5EF4-FFF2-40B4-BE49-F238E27FC236}">
                <a16:creationId xmlns:a16="http://schemas.microsoft.com/office/drawing/2014/main" id="{A148DF37-2630-4F45-8BDD-F94CC6DC08A6}"/>
              </a:ext>
            </a:extLst>
          </p:cNvPr>
          <p:cNvPicPr>
            <a:picLocks noChangeAspect="1"/>
          </p:cNvPicPr>
          <p:nvPr userDrawn="1"/>
        </p:nvPicPr>
        <p:blipFill>
          <a:blip r:embed="rId12">
            <a:alphaModFix amt="50000"/>
            <a:extLst>
              <a:ext uri="{28A0092B-C50C-407E-A947-70E740481C1C}">
                <a14:useLocalDpi xmlns:a14="http://schemas.microsoft.com/office/drawing/2010/main" val="0"/>
              </a:ext>
            </a:extLst>
          </a:blip>
          <a:stretch>
            <a:fillRect/>
          </a:stretch>
        </p:blipFill>
        <p:spPr>
          <a:xfrm>
            <a:off x="0" y="0"/>
            <a:ext cx="12188952" cy="6856286"/>
          </a:xfrm>
          <a:prstGeom prst="rect">
            <a:avLst/>
          </a:prstGeom>
        </p:spPr>
      </p:pic>
      <p:pic>
        <p:nvPicPr>
          <p:cNvPr id="10" name="Picture 9" descr="Logo&#10;&#10;Description automatically generated">
            <a:extLst>
              <a:ext uri="{FF2B5EF4-FFF2-40B4-BE49-F238E27FC236}">
                <a16:creationId xmlns:a16="http://schemas.microsoft.com/office/drawing/2014/main" id="{906095A1-EDA6-47C7-B793-7EC1696E1897}"/>
              </a:ext>
            </a:extLst>
          </p:cNvPr>
          <p:cNvPicPr>
            <a:picLocks noChangeAspect="1"/>
          </p:cNvPicPr>
          <p:nvPr userDrawn="1"/>
        </p:nvPicPr>
        <p:blipFill rotWithShape="1">
          <a:blip r:embed="rId13" cstate="print">
            <a:extLst>
              <a:ext uri="{28A0092B-C50C-407E-A947-70E740481C1C}">
                <a14:useLocalDpi xmlns:a14="http://schemas.microsoft.com/office/drawing/2010/main" val="0"/>
              </a:ext>
            </a:extLst>
          </a:blip>
          <a:srcRect l="6473" t="27815" r="6555" b="26407"/>
          <a:stretch/>
        </p:blipFill>
        <p:spPr>
          <a:xfrm>
            <a:off x="9640956" y="6251107"/>
            <a:ext cx="2226365" cy="405360"/>
          </a:xfrm>
          <a:prstGeom prst="rect">
            <a:avLst/>
          </a:prstGeom>
        </p:spPr>
      </p:pic>
      <p:sp>
        <p:nvSpPr>
          <p:cNvPr id="2" name="Title Placeholder 1"/>
          <p:cNvSpPr>
            <a:spLocks noGrp="1"/>
          </p:cNvSpPr>
          <p:nvPr>
            <p:ph type="title"/>
          </p:nvPr>
        </p:nvSpPr>
        <p:spPr>
          <a:xfrm>
            <a:off x="609600" y="276445"/>
            <a:ext cx="10972800" cy="869951"/>
          </a:xfrm>
          <a:prstGeom prst="rect">
            <a:avLst/>
          </a:prstGeom>
        </p:spPr>
        <p:txBody>
          <a:bodyPr vert="horz" lIns="0" tIns="0" rIns="0" bIns="0" rtlCol="0" anchor="b" anchorCtr="0">
            <a:noAutofit/>
          </a:bodyPr>
          <a:lstStyle/>
          <a:p>
            <a:r>
              <a:rPr lang="en-US"/>
              <a:t>Click to edit Master title style</a:t>
            </a:r>
          </a:p>
        </p:txBody>
      </p:sp>
      <p:sp>
        <p:nvSpPr>
          <p:cNvPr id="3" name="Text Placeholder 2"/>
          <p:cNvSpPr>
            <a:spLocks noGrp="1"/>
          </p:cNvSpPr>
          <p:nvPr>
            <p:ph type="body" idx="1"/>
          </p:nvPr>
        </p:nvSpPr>
        <p:spPr>
          <a:xfrm>
            <a:off x="609600" y="1371600"/>
            <a:ext cx="10972800" cy="4754880"/>
          </a:xfrm>
          <a:prstGeom prst="rect">
            <a:avLst/>
          </a:prstGeom>
        </p:spPr>
        <p:txBody>
          <a:bodyPr vert="horz" lIns="0" tIns="0" rIns="0" bIns="0" rtlCol="0">
            <a:noAutofit/>
          </a:bodyPr>
          <a:lstStyle/>
          <a:p>
            <a:pPr lvl="0"/>
            <a:r>
              <a:rPr lang="en-US"/>
              <a: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199109" y="6438505"/>
            <a:ext cx="387351" cy="213088"/>
          </a:xfrm>
          <a:prstGeom prst="rect">
            <a:avLst/>
          </a:prstGeom>
        </p:spPr>
        <p:txBody>
          <a:bodyPr vert="horz" lIns="0" tIns="0" rIns="0" bIns="0" rtlCol="0" anchor="t" anchorCtr="0"/>
          <a:lstStyle>
            <a:lvl1pPr algn="l">
              <a:defRPr sz="1400" b="1">
                <a:solidFill>
                  <a:srgbClr val="2372B9"/>
                </a:solidFill>
                <a:latin typeface="BentonSans Book" panose="02000503000000020004" pitchFamily="50" charset="0"/>
              </a:defRPr>
            </a:lvl1pPr>
          </a:lstStyle>
          <a:p>
            <a:fld id="{2ED86176-D6A4-43D8-BE13-F18245AD9D39}" type="slidenum">
              <a:rPr lang="en-US" smtClean="0"/>
              <a:pPr/>
              <a:t>‹#›</a:t>
            </a:fld>
            <a:endParaRPr lang="en-US"/>
          </a:p>
        </p:txBody>
      </p:sp>
    </p:spTree>
    <p:extLst>
      <p:ext uri="{BB962C8B-B14F-4D97-AF65-F5344CB8AC3E}">
        <p14:creationId xmlns:p14="http://schemas.microsoft.com/office/powerpoint/2010/main" val="2646212793"/>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8" r:id="rId6"/>
    <p:sldLayoutId id="2147483734" r:id="rId7"/>
  </p:sldLayoutIdLst>
  <p:hf hdr="0" dt="0"/>
  <p:txStyles>
    <p:titleStyle>
      <a:lvl1pPr algn="l" defTabSz="685800" rtl="0" eaLnBrk="1" latinLnBrk="0" hangingPunct="1">
        <a:lnSpc>
          <a:spcPts val="1800"/>
        </a:lnSpc>
        <a:spcBef>
          <a:spcPct val="0"/>
        </a:spcBef>
        <a:buNone/>
        <a:defRPr sz="1350" b="0" i="0" kern="1200">
          <a:solidFill>
            <a:schemeClr val="accent3"/>
          </a:solidFill>
          <a:latin typeface="Franklin Gothic Medium" panose="020B0603020102020204" pitchFamily="34" charset="0"/>
          <a:ea typeface="+mj-ea"/>
          <a:cs typeface="+mj-cs"/>
        </a:defRPr>
      </a:lvl1pPr>
    </p:titleStyle>
    <p:bodyStyle>
      <a:lvl1pPr marL="0" indent="0" algn="l" defTabSz="685800" rtl="0" eaLnBrk="1" latinLnBrk="0" hangingPunct="1">
        <a:spcBef>
          <a:spcPts val="675"/>
        </a:spcBef>
        <a:buClr>
          <a:srgbClr val="EF651A"/>
        </a:buClr>
        <a:buFontTx/>
        <a:buNone/>
        <a:defRPr sz="1200" kern="1200">
          <a:solidFill>
            <a:srgbClr val="7E8083"/>
          </a:solidFill>
          <a:latin typeface="BentonSans Book" panose="02000503000000020004" pitchFamily="50" charset="0"/>
          <a:ea typeface="+mn-ea"/>
          <a:cs typeface="+mn-cs"/>
        </a:defRPr>
      </a:lvl1pPr>
      <a:lvl2pPr marL="128588" indent="-128588" algn="l" defTabSz="685800" rtl="0" eaLnBrk="1" latinLnBrk="0" hangingPunct="1">
        <a:spcBef>
          <a:spcPts val="450"/>
        </a:spcBef>
        <a:buClr>
          <a:srgbClr val="EF651A"/>
        </a:buClr>
        <a:buFont typeface="Arial" pitchFamily="34" charset="0"/>
        <a:buChar char="•"/>
        <a:defRPr sz="1200" kern="1200">
          <a:solidFill>
            <a:srgbClr val="7E8083"/>
          </a:solidFill>
          <a:latin typeface="BentonSans Book" panose="02000503000000020004" pitchFamily="50" charset="0"/>
          <a:ea typeface="+mn-ea"/>
          <a:cs typeface="+mn-cs"/>
        </a:defRPr>
      </a:lvl2pPr>
      <a:lvl3pPr marL="257175" indent="-128588" algn="l" defTabSz="685800" rtl="0" eaLnBrk="1" latinLnBrk="0" hangingPunct="1">
        <a:spcBef>
          <a:spcPts val="225"/>
        </a:spcBef>
        <a:buClr>
          <a:srgbClr val="EF651A"/>
        </a:buClr>
        <a:buFont typeface="Franklin Gothic Book" pitchFamily="34" charset="0"/>
        <a:buChar char="–"/>
        <a:defRPr sz="1200" kern="1200">
          <a:solidFill>
            <a:srgbClr val="7E8083"/>
          </a:solidFill>
          <a:latin typeface="BentonSans Book" panose="02000503000000020004" pitchFamily="50" charset="0"/>
          <a:ea typeface="+mn-ea"/>
          <a:cs typeface="+mn-cs"/>
        </a:defRPr>
      </a:lvl3pPr>
      <a:lvl4pPr marL="385763" indent="-128588" algn="l" defTabSz="685800" rtl="0" eaLnBrk="1" latinLnBrk="0" hangingPunct="1">
        <a:spcBef>
          <a:spcPts val="150"/>
        </a:spcBef>
        <a:buClr>
          <a:srgbClr val="EF651A"/>
        </a:buClr>
        <a:buFont typeface="Arial" pitchFamily="34" charset="0"/>
        <a:buChar char="•"/>
        <a:defRPr sz="1200" kern="1200">
          <a:solidFill>
            <a:srgbClr val="7E8083"/>
          </a:solidFill>
          <a:latin typeface="BentonSans Book" panose="02000503000000020004" pitchFamily="50" charset="0"/>
          <a:ea typeface="+mn-ea"/>
          <a:cs typeface="+mn-cs"/>
        </a:defRPr>
      </a:lvl4pPr>
      <a:lvl5pPr marL="471488" indent="-85725" algn="l" defTabSz="685800" rtl="0" eaLnBrk="1" latinLnBrk="0" hangingPunct="1">
        <a:spcBef>
          <a:spcPts val="0"/>
        </a:spcBef>
        <a:buClr>
          <a:srgbClr val="EF651A"/>
        </a:buClr>
        <a:buFont typeface="Arial" pitchFamily="34" charset="0"/>
        <a:buChar char="-"/>
        <a:defRPr sz="1200" kern="1200">
          <a:solidFill>
            <a:srgbClr val="7E8083"/>
          </a:solidFill>
          <a:latin typeface="BentonSans Book" panose="02000503000000020004" pitchFamily="50" charset="0"/>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alpha val="70000"/>
          </a:schemeClr>
        </a:solidFill>
        <a:effectLst/>
      </p:bgPr>
    </p:bg>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38A8ACBF-83D8-4BA4-9817-4D0675C23262}"/>
              </a:ext>
            </a:extLst>
          </p:cNvPr>
          <p:cNvGraphicFramePr>
            <a:graphicFrameLocks noChangeAspect="1"/>
          </p:cNvGraphicFramePr>
          <p:nvPr userDrawn="1">
            <p:custDataLst>
              <p:tags r:id="rId4"/>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392" imgH="318" progId="TCLayout.ActiveDocument.1">
                  <p:embed/>
                </p:oleObj>
              </mc:Choice>
              <mc:Fallback>
                <p:oleObj name="think-cell Slide" r:id="rId5" imgW="392" imgH="318" progId="TCLayout.ActiveDocument.1">
                  <p:embed/>
                  <p:pic>
                    <p:nvPicPr>
                      <p:cNvPr id="8" name="Object 7" hidden="1">
                        <a:extLst>
                          <a:ext uri="{FF2B5EF4-FFF2-40B4-BE49-F238E27FC236}">
                            <a16:creationId xmlns:a16="http://schemas.microsoft.com/office/drawing/2014/main" id="{38A8ACBF-83D8-4BA4-9817-4D0675C23262}"/>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pic>
        <p:nvPicPr>
          <p:cNvPr id="7" name="Picture 6" descr="Background pattern&#10;&#10;Description automatically generated">
            <a:extLst>
              <a:ext uri="{FF2B5EF4-FFF2-40B4-BE49-F238E27FC236}">
                <a16:creationId xmlns:a16="http://schemas.microsoft.com/office/drawing/2014/main" id="{A148DF37-2630-4F45-8BDD-F94CC6DC08A6}"/>
              </a:ext>
            </a:extLst>
          </p:cNvPr>
          <p:cNvPicPr>
            <a:picLocks noChangeAspect="1"/>
          </p:cNvPicPr>
          <p:nvPr userDrawn="1"/>
        </p:nvPicPr>
        <p:blipFill>
          <a:blip r:embed="rId7">
            <a:alphaModFix amt="50000"/>
            <a:extLst>
              <a:ext uri="{28A0092B-C50C-407E-A947-70E740481C1C}">
                <a14:useLocalDpi xmlns:a14="http://schemas.microsoft.com/office/drawing/2010/main" val="0"/>
              </a:ext>
            </a:extLst>
          </a:blip>
          <a:stretch>
            <a:fillRect/>
          </a:stretch>
        </p:blipFill>
        <p:spPr>
          <a:xfrm>
            <a:off x="0" y="0"/>
            <a:ext cx="12188952" cy="6856286"/>
          </a:xfrm>
          <a:prstGeom prst="rect">
            <a:avLst/>
          </a:prstGeom>
        </p:spPr>
      </p:pic>
      <p:pic>
        <p:nvPicPr>
          <p:cNvPr id="10" name="Picture 9" descr="Logo&#10;&#10;Description automatically generated">
            <a:extLst>
              <a:ext uri="{FF2B5EF4-FFF2-40B4-BE49-F238E27FC236}">
                <a16:creationId xmlns:a16="http://schemas.microsoft.com/office/drawing/2014/main" id="{906095A1-EDA6-47C7-B793-7EC1696E1897}"/>
              </a:ext>
            </a:extLst>
          </p:cNvPr>
          <p:cNvPicPr>
            <a:picLocks noChangeAspect="1"/>
          </p:cNvPicPr>
          <p:nvPr userDrawn="1"/>
        </p:nvPicPr>
        <p:blipFill rotWithShape="1">
          <a:blip r:embed="rId8" cstate="print">
            <a:extLst>
              <a:ext uri="{28A0092B-C50C-407E-A947-70E740481C1C}">
                <a14:useLocalDpi xmlns:a14="http://schemas.microsoft.com/office/drawing/2010/main" val="0"/>
              </a:ext>
            </a:extLst>
          </a:blip>
          <a:srcRect l="6473" t="27815" r="6555" b="26407"/>
          <a:stretch/>
        </p:blipFill>
        <p:spPr>
          <a:xfrm>
            <a:off x="9640956" y="6251107"/>
            <a:ext cx="2226365" cy="405360"/>
          </a:xfrm>
          <a:prstGeom prst="rect">
            <a:avLst/>
          </a:prstGeom>
        </p:spPr>
      </p:pic>
      <p:sp>
        <p:nvSpPr>
          <p:cNvPr id="2" name="Title Placeholder 1"/>
          <p:cNvSpPr>
            <a:spLocks noGrp="1"/>
          </p:cNvSpPr>
          <p:nvPr>
            <p:ph type="title"/>
          </p:nvPr>
        </p:nvSpPr>
        <p:spPr>
          <a:xfrm>
            <a:off x="609600" y="276445"/>
            <a:ext cx="10972800" cy="869951"/>
          </a:xfrm>
          <a:prstGeom prst="rect">
            <a:avLst/>
          </a:prstGeom>
        </p:spPr>
        <p:txBody>
          <a:bodyPr vert="horz" lIns="0" tIns="0" rIns="0" bIns="0" rtlCol="0" anchor="b" anchorCtr="0">
            <a:noAutofit/>
          </a:bodyPr>
          <a:lstStyle/>
          <a:p>
            <a:r>
              <a:rPr lang="en-US"/>
              <a:t>Click to edit Master title style</a:t>
            </a:r>
          </a:p>
        </p:txBody>
      </p:sp>
      <p:sp>
        <p:nvSpPr>
          <p:cNvPr id="3" name="Text Placeholder 2"/>
          <p:cNvSpPr>
            <a:spLocks noGrp="1"/>
          </p:cNvSpPr>
          <p:nvPr>
            <p:ph type="body" idx="1"/>
          </p:nvPr>
        </p:nvSpPr>
        <p:spPr>
          <a:xfrm>
            <a:off x="609600" y="1371600"/>
            <a:ext cx="10972800" cy="4754880"/>
          </a:xfrm>
          <a:prstGeom prst="rect">
            <a:avLst/>
          </a:prstGeom>
        </p:spPr>
        <p:txBody>
          <a:bodyPr vert="horz" lIns="0" tIns="0" rIns="0" bIns="0" rtlCol="0">
            <a:noAutofit/>
          </a:bodyPr>
          <a:lstStyle/>
          <a:p>
            <a:pPr lvl="0"/>
            <a:r>
              <a:rPr lang="en-US"/>
              <a: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199109" y="6438505"/>
            <a:ext cx="387351" cy="213088"/>
          </a:xfrm>
          <a:prstGeom prst="rect">
            <a:avLst/>
          </a:prstGeom>
        </p:spPr>
        <p:txBody>
          <a:bodyPr vert="horz" lIns="0" tIns="0" rIns="0" bIns="0" rtlCol="0" anchor="t" anchorCtr="0"/>
          <a:lstStyle>
            <a:lvl1pPr algn="l">
              <a:defRPr sz="900">
                <a:solidFill>
                  <a:srgbClr val="2372B9"/>
                </a:solidFill>
                <a:latin typeface="BentonSans Book" panose="02000503000000020004" pitchFamily="50" charset="0"/>
              </a:defRPr>
            </a:lvl1pPr>
          </a:lstStyle>
          <a:p>
            <a:fld id="{2ED86176-D6A4-43D8-BE13-F18245AD9D39}" type="slidenum">
              <a:rPr lang="en-US" smtClean="0"/>
              <a:pPr/>
              <a:t>‹#›</a:t>
            </a:fld>
            <a:endParaRPr lang="en-US"/>
          </a:p>
        </p:txBody>
      </p:sp>
    </p:spTree>
    <p:extLst>
      <p:ext uri="{BB962C8B-B14F-4D97-AF65-F5344CB8AC3E}">
        <p14:creationId xmlns:p14="http://schemas.microsoft.com/office/powerpoint/2010/main" val="2646212793"/>
      </p:ext>
    </p:extLst>
  </p:cSld>
  <p:clrMap bg1="lt1" tx1="dk1" bg2="lt2" tx2="dk2" accent1="accent1" accent2="accent2" accent3="accent3" accent4="accent4" accent5="accent5" accent6="accent6" hlink="hlink" folHlink="folHlink"/>
  <p:sldLayoutIdLst>
    <p:sldLayoutId id="2147483711" r:id="rId1"/>
    <p:sldLayoutId id="2147483733" r:id="rId2"/>
  </p:sldLayoutIdLst>
  <p:hf hdr="0" dt="0"/>
  <p:txStyles>
    <p:titleStyle>
      <a:lvl1pPr algn="l" defTabSz="685800" rtl="0" eaLnBrk="1" latinLnBrk="0" hangingPunct="1">
        <a:lnSpc>
          <a:spcPts val="1800"/>
        </a:lnSpc>
        <a:spcBef>
          <a:spcPct val="0"/>
        </a:spcBef>
        <a:buNone/>
        <a:defRPr sz="1350" b="0" i="0" kern="1200">
          <a:solidFill>
            <a:schemeClr val="accent3"/>
          </a:solidFill>
          <a:latin typeface="Franklin Gothic Medium" panose="020B0603020102020204" pitchFamily="34" charset="0"/>
          <a:ea typeface="+mj-ea"/>
          <a:cs typeface="+mj-cs"/>
        </a:defRPr>
      </a:lvl1pPr>
    </p:titleStyle>
    <p:bodyStyle>
      <a:lvl1pPr marL="0" indent="0" algn="l" defTabSz="685800" rtl="0" eaLnBrk="1" latinLnBrk="0" hangingPunct="1">
        <a:spcBef>
          <a:spcPts val="675"/>
        </a:spcBef>
        <a:buClr>
          <a:srgbClr val="EF651A"/>
        </a:buClr>
        <a:buFontTx/>
        <a:buNone/>
        <a:defRPr sz="1200" kern="1200">
          <a:solidFill>
            <a:srgbClr val="7E8083"/>
          </a:solidFill>
          <a:latin typeface="BentonSans Book" panose="02000503000000020004" pitchFamily="50" charset="0"/>
          <a:ea typeface="+mn-ea"/>
          <a:cs typeface="+mn-cs"/>
        </a:defRPr>
      </a:lvl1pPr>
      <a:lvl2pPr marL="128588" indent="-128588" algn="l" defTabSz="685800" rtl="0" eaLnBrk="1" latinLnBrk="0" hangingPunct="1">
        <a:spcBef>
          <a:spcPts val="450"/>
        </a:spcBef>
        <a:buClr>
          <a:srgbClr val="EF651A"/>
        </a:buClr>
        <a:buFont typeface="Arial" pitchFamily="34" charset="0"/>
        <a:buChar char="•"/>
        <a:defRPr sz="1200" kern="1200">
          <a:solidFill>
            <a:srgbClr val="7E8083"/>
          </a:solidFill>
          <a:latin typeface="BentonSans Book" panose="02000503000000020004" pitchFamily="50" charset="0"/>
          <a:ea typeface="+mn-ea"/>
          <a:cs typeface="+mn-cs"/>
        </a:defRPr>
      </a:lvl2pPr>
      <a:lvl3pPr marL="257175" indent="-128588" algn="l" defTabSz="685800" rtl="0" eaLnBrk="1" latinLnBrk="0" hangingPunct="1">
        <a:spcBef>
          <a:spcPts val="225"/>
        </a:spcBef>
        <a:buClr>
          <a:srgbClr val="EF651A"/>
        </a:buClr>
        <a:buFont typeface="Franklin Gothic Book" pitchFamily="34" charset="0"/>
        <a:buChar char="–"/>
        <a:defRPr sz="1200" kern="1200">
          <a:solidFill>
            <a:srgbClr val="7E8083"/>
          </a:solidFill>
          <a:latin typeface="BentonSans Book" panose="02000503000000020004" pitchFamily="50" charset="0"/>
          <a:ea typeface="+mn-ea"/>
          <a:cs typeface="+mn-cs"/>
        </a:defRPr>
      </a:lvl3pPr>
      <a:lvl4pPr marL="385763" indent="-128588" algn="l" defTabSz="685800" rtl="0" eaLnBrk="1" latinLnBrk="0" hangingPunct="1">
        <a:spcBef>
          <a:spcPts val="150"/>
        </a:spcBef>
        <a:buClr>
          <a:srgbClr val="EF651A"/>
        </a:buClr>
        <a:buFont typeface="Arial" pitchFamily="34" charset="0"/>
        <a:buChar char="•"/>
        <a:defRPr sz="1200" kern="1200">
          <a:solidFill>
            <a:srgbClr val="7E8083"/>
          </a:solidFill>
          <a:latin typeface="BentonSans Book" panose="02000503000000020004" pitchFamily="50" charset="0"/>
          <a:ea typeface="+mn-ea"/>
          <a:cs typeface="+mn-cs"/>
        </a:defRPr>
      </a:lvl4pPr>
      <a:lvl5pPr marL="471488" indent="-85725" algn="l" defTabSz="685800" rtl="0" eaLnBrk="1" latinLnBrk="0" hangingPunct="1">
        <a:spcBef>
          <a:spcPts val="0"/>
        </a:spcBef>
        <a:buClr>
          <a:srgbClr val="EF651A"/>
        </a:buClr>
        <a:buFont typeface="Arial" pitchFamily="34" charset="0"/>
        <a:buChar char="-"/>
        <a:defRPr sz="1200" kern="1200">
          <a:solidFill>
            <a:srgbClr val="7E8083"/>
          </a:solidFill>
          <a:latin typeface="BentonSans Book" panose="02000503000000020004" pitchFamily="50" charset="0"/>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alpha val="70000"/>
          </a:schemeClr>
        </a:solidFill>
        <a:effectLst/>
      </p:bgPr>
    </p:bg>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38A8ACBF-83D8-4BA4-9817-4D0675C23262}"/>
              </a:ext>
            </a:extLst>
          </p:cNvPr>
          <p:cNvGraphicFramePr>
            <a:graphicFrameLocks noChangeAspect="1"/>
          </p:cNvGraphicFramePr>
          <p:nvPr userDrawn="1">
            <p:custDataLst>
              <p:tags r:id="rId4"/>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392" imgH="318" progId="TCLayout.ActiveDocument.1">
                  <p:embed/>
                </p:oleObj>
              </mc:Choice>
              <mc:Fallback>
                <p:oleObj name="think-cell Slide" r:id="rId5" imgW="392" imgH="318" progId="TCLayout.ActiveDocument.1">
                  <p:embed/>
                  <p:pic>
                    <p:nvPicPr>
                      <p:cNvPr id="8" name="Object 7" hidden="1">
                        <a:extLst>
                          <a:ext uri="{FF2B5EF4-FFF2-40B4-BE49-F238E27FC236}">
                            <a16:creationId xmlns:a16="http://schemas.microsoft.com/office/drawing/2014/main" id="{38A8ACBF-83D8-4BA4-9817-4D0675C23262}"/>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pic>
        <p:nvPicPr>
          <p:cNvPr id="7" name="Picture 6" descr="Background pattern&#10;&#10;Description automatically generated">
            <a:extLst>
              <a:ext uri="{FF2B5EF4-FFF2-40B4-BE49-F238E27FC236}">
                <a16:creationId xmlns:a16="http://schemas.microsoft.com/office/drawing/2014/main" id="{A148DF37-2630-4F45-8BDD-F94CC6DC08A6}"/>
              </a:ext>
            </a:extLst>
          </p:cNvPr>
          <p:cNvPicPr>
            <a:picLocks noChangeAspect="1"/>
          </p:cNvPicPr>
          <p:nvPr userDrawn="1"/>
        </p:nvPicPr>
        <p:blipFill>
          <a:blip r:embed="rId7">
            <a:alphaModFix amt="50000"/>
            <a:extLst>
              <a:ext uri="{28A0092B-C50C-407E-A947-70E740481C1C}">
                <a14:useLocalDpi xmlns:a14="http://schemas.microsoft.com/office/drawing/2010/main" val="0"/>
              </a:ext>
            </a:extLst>
          </a:blip>
          <a:stretch>
            <a:fillRect/>
          </a:stretch>
        </p:blipFill>
        <p:spPr>
          <a:xfrm>
            <a:off x="0" y="0"/>
            <a:ext cx="12188952" cy="6856286"/>
          </a:xfrm>
          <a:prstGeom prst="rect">
            <a:avLst/>
          </a:prstGeom>
        </p:spPr>
      </p:pic>
      <p:pic>
        <p:nvPicPr>
          <p:cNvPr id="10" name="Picture 9" descr="Logo&#10;&#10;Description automatically generated">
            <a:extLst>
              <a:ext uri="{FF2B5EF4-FFF2-40B4-BE49-F238E27FC236}">
                <a16:creationId xmlns:a16="http://schemas.microsoft.com/office/drawing/2014/main" id="{906095A1-EDA6-47C7-B793-7EC1696E1897}"/>
              </a:ext>
            </a:extLst>
          </p:cNvPr>
          <p:cNvPicPr>
            <a:picLocks noChangeAspect="1"/>
          </p:cNvPicPr>
          <p:nvPr userDrawn="1"/>
        </p:nvPicPr>
        <p:blipFill rotWithShape="1">
          <a:blip r:embed="rId8" cstate="print">
            <a:extLst>
              <a:ext uri="{28A0092B-C50C-407E-A947-70E740481C1C}">
                <a14:useLocalDpi xmlns:a14="http://schemas.microsoft.com/office/drawing/2010/main" val="0"/>
              </a:ext>
            </a:extLst>
          </a:blip>
          <a:srcRect l="6473" t="27815" r="6555" b="26407"/>
          <a:stretch/>
        </p:blipFill>
        <p:spPr>
          <a:xfrm>
            <a:off x="9640956" y="6251107"/>
            <a:ext cx="2226365" cy="405360"/>
          </a:xfrm>
          <a:prstGeom prst="rect">
            <a:avLst/>
          </a:prstGeom>
        </p:spPr>
      </p:pic>
      <p:sp>
        <p:nvSpPr>
          <p:cNvPr id="2" name="Title Placeholder 1"/>
          <p:cNvSpPr>
            <a:spLocks noGrp="1"/>
          </p:cNvSpPr>
          <p:nvPr>
            <p:ph type="title"/>
          </p:nvPr>
        </p:nvSpPr>
        <p:spPr>
          <a:xfrm>
            <a:off x="609600" y="276445"/>
            <a:ext cx="10972800" cy="869951"/>
          </a:xfrm>
          <a:prstGeom prst="rect">
            <a:avLst/>
          </a:prstGeom>
        </p:spPr>
        <p:txBody>
          <a:bodyPr vert="horz" lIns="0" tIns="0" rIns="0" bIns="0" rtlCol="0" anchor="b" anchorCtr="0">
            <a:noAutofit/>
          </a:bodyPr>
          <a:lstStyle/>
          <a:p>
            <a:r>
              <a:rPr lang="en-US"/>
              <a:t>Click to edit Master title style</a:t>
            </a:r>
          </a:p>
        </p:txBody>
      </p:sp>
      <p:sp>
        <p:nvSpPr>
          <p:cNvPr id="3" name="Text Placeholder 2"/>
          <p:cNvSpPr>
            <a:spLocks noGrp="1"/>
          </p:cNvSpPr>
          <p:nvPr>
            <p:ph type="body" idx="1"/>
          </p:nvPr>
        </p:nvSpPr>
        <p:spPr>
          <a:xfrm>
            <a:off x="609600" y="1371600"/>
            <a:ext cx="10972800" cy="4754880"/>
          </a:xfrm>
          <a:prstGeom prst="rect">
            <a:avLst/>
          </a:prstGeom>
        </p:spPr>
        <p:txBody>
          <a:bodyPr vert="horz" lIns="0" tIns="0" rIns="0" bIns="0" rtlCol="0">
            <a:noAutofit/>
          </a:bodyPr>
          <a:lstStyle/>
          <a:p>
            <a:pPr lvl="0"/>
            <a:r>
              <a:rPr lang="en-US"/>
              <a: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199109" y="6438505"/>
            <a:ext cx="387351" cy="213088"/>
          </a:xfrm>
          <a:prstGeom prst="rect">
            <a:avLst/>
          </a:prstGeom>
        </p:spPr>
        <p:txBody>
          <a:bodyPr vert="horz" lIns="0" tIns="0" rIns="0" bIns="0" rtlCol="0" anchor="t" anchorCtr="0"/>
          <a:lstStyle>
            <a:lvl1pPr algn="l">
              <a:defRPr sz="900">
                <a:solidFill>
                  <a:srgbClr val="2372B9"/>
                </a:solidFill>
                <a:latin typeface="BentonSans Book" panose="02000503000000020004" pitchFamily="50" charset="0"/>
              </a:defRPr>
            </a:lvl1pPr>
          </a:lstStyle>
          <a:p>
            <a:fld id="{2ED86176-D6A4-43D8-BE13-F18245AD9D39}" type="slidenum">
              <a:rPr lang="en-US" smtClean="0"/>
              <a:pPr/>
              <a:t>‹#›</a:t>
            </a:fld>
            <a:endParaRPr lang="en-US"/>
          </a:p>
        </p:txBody>
      </p:sp>
    </p:spTree>
    <p:extLst>
      <p:ext uri="{BB962C8B-B14F-4D97-AF65-F5344CB8AC3E}">
        <p14:creationId xmlns:p14="http://schemas.microsoft.com/office/powerpoint/2010/main" val="2646212793"/>
      </p:ext>
    </p:extLst>
  </p:cSld>
  <p:clrMap bg1="lt1" tx1="dk1" bg2="lt2" tx2="dk2" accent1="accent1" accent2="accent2" accent3="accent3" accent4="accent4" accent5="accent5" accent6="accent6" hlink="hlink" folHlink="folHlink"/>
  <p:sldLayoutIdLst>
    <p:sldLayoutId id="2147483713" r:id="rId1"/>
    <p:sldLayoutId id="2147483732" r:id="rId2"/>
  </p:sldLayoutIdLst>
  <p:hf hdr="0" dt="0"/>
  <p:txStyles>
    <p:titleStyle>
      <a:lvl1pPr algn="l" defTabSz="685800" rtl="0" eaLnBrk="1" latinLnBrk="0" hangingPunct="1">
        <a:lnSpc>
          <a:spcPts val="1800"/>
        </a:lnSpc>
        <a:spcBef>
          <a:spcPct val="0"/>
        </a:spcBef>
        <a:buNone/>
        <a:defRPr sz="1350" b="0" i="0" kern="1200">
          <a:solidFill>
            <a:schemeClr val="accent3"/>
          </a:solidFill>
          <a:latin typeface="Franklin Gothic Medium" panose="020B0603020102020204" pitchFamily="34" charset="0"/>
          <a:ea typeface="+mj-ea"/>
          <a:cs typeface="+mj-cs"/>
        </a:defRPr>
      </a:lvl1pPr>
    </p:titleStyle>
    <p:bodyStyle>
      <a:lvl1pPr marL="0" indent="0" algn="l" defTabSz="685800" rtl="0" eaLnBrk="1" latinLnBrk="0" hangingPunct="1">
        <a:spcBef>
          <a:spcPts val="675"/>
        </a:spcBef>
        <a:buClr>
          <a:srgbClr val="EF651A"/>
        </a:buClr>
        <a:buFontTx/>
        <a:buNone/>
        <a:defRPr sz="1200" kern="1200">
          <a:solidFill>
            <a:srgbClr val="7E8083"/>
          </a:solidFill>
          <a:latin typeface="BentonSans Book" panose="02000503000000020004" pitchFamily="50" charset="0"/>
          <a:ea typeface="+mn-ea"/>
          <a:cs typeface="+mn-cs"/>
        </a:defRPr>
      </a:lvl1pPr>
      <a:lvl2pPr marL="128588" indent="-128588" algn="l" defTabSz="685800" rtl="0" eaLnBrk="1" latinLnBrk="0" hangingPunct="1">
        <a:spcBef>
          <a:spcPts val="450"/>
        </a:spcBef>
        <a:buClr>
          <a:srgbClr val="EF651A"/>
        </a:buClr>
        <a:buFont typeface="Arial" pitchFamily="34" charset="0"/>
        <a:buChar char="•"/>
        <a:defRPr sz="1200" kern="1200">
          <a:solidFill>
            <a:srgbClr val="7E8083"/>
          </a:solidFill>
          <a:latin typeface="BentonSans Book" panose="02000503000000020004" pitchFamily="50" charset="0"/>
          <a:ea typeface="+mn-ea"/>
          <a:cs typeface="+mn-cs"/>
        </a:defRPr>
      </a:lvl2pPr>
      <a:lvl3pPr marL="257175" indent="-128588" algn="l" defTabSz="685800" rtl="0" eaLnBrk="1" latinLnBrk="0" hangingPunct="1">
        <a:spcBef>
          <a:spcPts val="225"/>
        </a:spcBef>
        <a:buClr>
          <a:srgbClr val="EF651A"/>
        </a:buClr>
        <a:buFont typeface="Franklin Gothic Book" pitchFamily="34" charset="0"/>
        <a:buChar char="–"/>
        <a:defRPr sz="1200" kern="1200">
          <a:solidFill>
            <a:srgbClr val="7E8083"/>
          </a:solidFill>
          <a:latin typeface="BentonSans Book" panose="02000503000000020004" pitchFamily="50" charset="0"/>
          <a:ea typeface="+mn-ea"/>
          <a:cs typeface="+mn-cs"/>
        </a:defRPr>
      </a:lvl3pPr>
      <a:lvl4pPr marL="385763" indent="-128588" algn="l" defTabSz="685800" rtl="0" eaLnBrk="1" latinLnBrk="0" hangingPunct="1">
        <a:spcBef>
          <a:spcPts val="150"/>
        </a:spcBef>
        <a:buClr>
          <a:srgbClr val="EF651A"/>
        </a:buClr>
        <a:buFont typeface="Arial" pitchFamily="34" charset="0"/>
        <a:buChar char="•"/>
        <a:defRPr sz="1200" kern="1200">
          <a:solidFill>
            <a:srgbClr val="7E8083"/>
          </a:solidFill>
          <a:latin typeface="BentonSans Book" panose="02000503000000020004" pitchFamily="50" charset="0"/>
          <a:ea typeface="+mn-ea"/>
          <a:cs typeface="+mn-cs"/>
        </a:defRPr>
      </a:lvl4pPr>
      <a:lvl5pPr marL="471488" indent="-85725" algn="l" defTabSz="685800" rtl="0" eaLnBrk="1" latinLnBrk="0" hangingPunct="1">
        <a:spcBef>
          <a:spcPts val="0"/>
        </a:spcBef>
        <a:buClr>
          <a:srgbClr val="EF651A"/>
        </a:buClr>
        <a:buFont typeface="Arial" pitchFamily="34" charset="0"/>
        <a:buChar char="-"/>
        <a:defRPr sz="1200" kern="1200">
          <a:solidFill>
            <a:srgbClr val="7E8083"/>
          </a:solidFill>
          <a:latin typeface="BentonSans Book" panose="02000503000000020004" pitchFamily="50" charset="0"/>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1.xml"/><Relationship Id="rId1" Type="http://schemas.openxmlformats.org/officeDocument/2006/relationships/tags" Target="../tags/tag13.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F318B2B4-0D84-4801-99C4-7D0EC12440B9}"/>
              </a:ext>
            </a:extLst>
          </p:cNvPr>
          <p:cNvGraphicFramePr>
            <a:graphicFrameLocks noChangeAspect="1"/>
          </p:cNvGraphicFramePr>
          <p:nvPr>
            <p:custDataLst>
              <p:tags r:id="rId1"/>
            </p:custDataLst>
            <p:extLst>
              <p:ext uri="{D42A27DB-BD31-4B8C-83A1-F6EECF244321}">
                <p14:modId xmlns:p14="http://schemas.microsoft.com/office/powerpoint/2010/main" val="144283064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2" imgH="318" progId="TCLayout.ActiveDocument.1">
                  <p:embed/>
                </p:oleObj>
              </mc:Choice>
              <mc:Fallback>
                <p:oleObj name="think-cell Slide" r:id="rId3" imgW="392" imgH="318" progId="TCLayout.ActiveDocument.1">
                  <p:embed/>
                  <p:pic>
                    <p:nvPicPr>
                      <p:cNvPr id="6" name="Object 5" hidden="1">
                        <a:extLst>
                          <a:ext uri="{FF2B5EF4-FFF2-40B4-BE49-F238E27FC236}">
                            <a16:creationId xmlns:a16="http://schemas.microsoft.com/office/drawing/2014/main" id="{F318B2B4-0D84-4801-99C4-7D0EC12440B9}"/>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Title 2">
            <a:extLst>
              <a:ext uri="{FF2B5EF4-FFF2-40B4-BE49-F238E27FC236}">
                <a16:creationId xmlns:a16="http://schemas.microsoft.com/office/drawing/2014/main" id="{196FC95B-B424-4EE2-8EBB-1D08FE8ECE23}"/>
              </a:ext>
            </a:extLst>
          </p:cNvPr>
          <p:cNvSpPr>
            <a:spLocks noGrp="1"/>
          </p:cNvSpPr>
          <p:nvPr>
            <p:ph type="title"/>
          </p:nvPr>
        </p:nvSpPr>
        <p:spPr>
          <a:xfrm>
            <a:off x="6501384" y="1743457"/>
            <a:ext cx="5416551" cy="1587572"/>
          </a:xfrm>
        </p:spPr>
        <p:txBody>
          <a:bodyPr/>
          <a:lstStyle/>
          <a:p>
            <a:br>
              <a:rPr lang="en-US" sz="2000" b="1" dirty="0">
                <a:latin typeface="Calibri" panose="020F0502020204030204" pitchFamily="34" charset="0"/>
              </a:rPr>
            </a:br>
            <a:r>
              <a:rPr lang="en-US" sz="2800" b="1" dirty="0">
                <a:latin typeface="Calibri"/>
                <a:cs typeface="Calibri"/>
              </a:rPr>
              <a:t>NPRR1279 – Mitigated Offer Cap (MOC), Fuel Supply Contracts, and EFC Process</a:t>
            </a:r>
            <a:br>
              <a:rPr lang="en-US" sz="2800" b="1" dirty="0">
                <a:latin typeface="Calibri" panose="020F0502020204030204" pitchFamily="34" charset="0"/>
              </a:rPr>
            </a:br>
            <a:endParaRPr lang="en-US" sz="2800" b="1" dirty="0">
              <a:solidFill>
                <a:schemeClr val="bg2"/>
              </a:solidFill>
              <a:latin typeface="Calibri" panose="020F0502020204030204" pitchFamily="34" charset="0"/>
            </a:endParaRPr>
          </a:p>
        </p:txBody>
      </p:sp>
      <p:sp>
        <p:nvSpPr>
          <p:cNvPr id="8" name="Text Placeholder 7">
            <a:extLst>
              <a:ext uri="{FF2B5EF4-FFF2-40B4-BE49-F238E27FC236}">
                <a16:creationId xmlns:a16="http://schemas.microsoft.com/office/drawing/2014/main" id="{49AC3C8C-4B06-4C2F-BD0A-1BAF31FF74B8}"/>
              </a:ext>
            </a:extLst>
          </p:cNvPr>
          <p:cNvSpPr>
            <a:spLocks noGrp="1"/>
          </p:cNvSpPr>
          <p:nvPr>
            <p:ph type="body" sz="quarter" idx="11"/>
          </p:nvPr>
        </p:nvSpPr>
        <p:spPr>
          <a:xfrm>
            <a:off x="6501384" y="3673365"/>
            <a:ext cx="3219560" cy="1083692"/>
          </a:xfrm>
        </p:spPr>
        <p:txBody>
          <a:bodyPr vert="horz" lIns="0" tIns="0" rIns="0" bIns="0" rtlCol="0" anchor="t">
            <a:noAutofit/>
          </a:bodyPr>
          <a:lstStyle/>
          <a:p>
            <a:r>
              <a:rPr lang="en-US" sz="2000" b="1" dirty="0">
                <a:latin typeface="Calibri"/>
                <a:cs typeface="Calibri"/>
              </a:rPr>
              <a:t>WMWG Meeting</a:t>
            </a:r>
          </a:p>
          <a:p>
            <a:r>
              <a:rPr lang="en-US" sz="2000" b="1" dirty="0">
                <a:latin typeface="Calibri"/>
                <a:cs typeface="Calibri"/>
              </a:rPr>
              <a:t>July 7, 2025</a:t>
            </a:r>
          </a:p>
        </p:txBody>
      </p:sp>
    </p:spTree>
    <p:extLst>
      <p:ext uri="{BB962C8B-B14F-4D97-AF65-F5344CB8AC3E}">
        <p14:creationId xmlns:p14="http://schemas.microsoft.com/office/powerpoint/2010/main" val="27197925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209686-4DE5-A3FA-14F6-82B216D6879E}"/>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C4B2B70A-BC31-F255-40C1-4E38DF832390}"/>
              </a:ext>
            </a:extLst>
          </p:cNvPr>
          <p:cNvSpPr>
            <a:spLocks noGrp="1"/>
          </p:cNvSpPr>
          <p:nvPr>
            <p:ph type="title"/>
          </p:nvPr>
        </p:nvSpPr>
        <p:spPr/>
        <p:txBody>
          <a:bodyPr/>
          <a:lstStyle/>
          <a:p>
            <a:r>
              <a:rPr lang="en-US" sz="2800" b="1" dirty="0">
                <a:solidFill>
                  <a:srgbClr val="0070C0"/>
                </a:solidFill>
                <a:latin typeface="Calibri" panose="020F0502020204030204" pitchFamily="34" charset="0"/>
                <a:ea typeface="Calibri" panose="020F0502020204030204" pitchFamily="34" charset="0"/>
                <a:cs typeface="Calibri" panose="020F0502020204030204" pitchFamily="34" charset="0"/>
              </a:rPr>
              <a:t>Mitigated Offer Cap Curve - Current Rules</a:t>
            </a:r>
          </a:p>
        </p:txBody>
      </p:sp>
      <p:sp>
        <p:nvSpPr>
          <p:cNvPr id="4" name="Slide Number Placeholder 3">
            <a:extLst>
              <a:ext uri="{FF2B5EF4-FFF2-40B4-BE49-F238E27FC236}">
                <a16:creationId xmlns:a16="http://schemas.microsoft.com/office/drawing/2014/main" id="{D4E1B0FD-0960-31D7-C0B5-61225DF2C98C}"/>
              </a:ext>
            </a:extLst>
          </p:cNvPr>
          <p:cNvSpPr>
            <a:spLocks noGrp="1"/>
          </p:cNvSpPr>
          <p:nvPr>
            <p:ph type="sldNum" sz="quarter" idx="4"/>
          </p:nvPr>
        </p:nvSpPr>
        <p:spPr/>
        <p:txBody>
          <a:bodyPr/>
          <a:lstStyle/>
          <a:p>
            <a:fld id="{2ED86176-D6A4-43D8-BE13-F18245AD9D39}" type="slidenum">
              <a:rPr lang="en-US" smtClean="0"/>
              <a:pPr/>
              <a:t>2</a:t>
            </a:fld>
            <a:endParaRPr lang="en-US"/>
          </a:p>
        </p:txBody>
      </p:sp>
      <p:sp>
        <p:nvSpPr>
          <p:cNvPr id="5" name="TextBox 4">
            <a:extLst>
              <a:ext uri="{FF2B5EF4-FFF2-40B4-BE49-F238E27FC236}">
                <a16:creationId xmlns:a16="http://schemas.microsoft.com/office/drawing/2014/main" id="{C3B102F2-7CD8-AAE7-8544-224C355F4EC1}"/>
              </a:ext>
            </a:extLst>
          </p:cNvPr>
          <p:cNvSpPr txBox="1"/>
          <p:nvPr/>
        </p:nvSpPr>
        <p:spPr>
          <a:xfrm>
            <a:off x="586460" y="1075271"/>
            <a:ext cx="11137393" cy="4601260"/>
          </a:xfrm>
          <a:prstGeom prst="rect">
            <a:avLst/>
          </a:prstGeom>
          <a:noFill/>
        </p:spPr>
        <p:txBody>
          <a:bodyPr wrap="square">
            <a:spAutoFit/>
          </a:bodyPr>
          <a:lstStyle/>
          <a:p>
            <a:pPr marR="0" lvl="0">
              <a:spcBef>
                <a:spcPts val="600"/>
              </a:spcBef>
              <a:spcAft>
                <a:spcPts val="0"/>
              </a:spcAft>
            </a:pPr>
            <a:r>
              <a:rPr lang="en-US" sz="2400" dirty="0">
                <a:solidFill>
                  <a:schemeClr val="accent3">
                    <a:lumMod val="75000"/>
                  </a:schemeClr>
                </a:solidFill>
                <a:effectLst/>
                <a:latin typeface="Calibri" panose="020F0502020204030204" pitchFamily="34" charset="0"/>
                <a:ea typeface="Calibri" panose="020F0502020204030204" pitchFamily="34" charset="0"/>
                <a:cs typeface="Calibri" panose="020F0502020204030204" pitchFamily="34" charset="0"/>
              </a:rPr>
              <a:t>NP 4.4.9.4.1(1) </a:t>
            </a:r>
          </a:p>
          <a:p>
            <a:pPr marR="0" lvl="0">
              <a:spcBef>
                <a:spcPts val="600"/>
              </a:spcBef>
              <a:spcAft>
                <a:spcPts val="0"/>
              </a:spcAft>
            </a:pPr>
            <a:r>
              <a:rPr lang="en-US" sz="2400" dirty="0">
                <a:solidFill>
                  <a:schemeClr val="accent3">
                    <a:lumMod val="75000"/>
                  </a:schemeClr>
                </a:solidFill>
                <a:latin typeface="Calibri" panose="020F0502020204030204" pitchFamily="34" charset="0"/>
                <a:ea typeface="Calibri" panose="020F0502020204030204" pitchFamily="34" charset="0"/>
                <a:cs typeface="Calibri" panose="020F0502020204030204" pitchFamily="34" charset="0"/>
              </a:rPr>
              <a:t>Energy Offer Curves may be subject to mitigation in Real-Time operations under Section 6.5.7.3, Security Constrained Economic Dispatch, using a Mitigated Offer Cap (MOC).  ERCOT shall construct an incremental MOC curve in accordance with Section 6.5.7.3 such that each point on the MOC curve is calculated as follows:</a:t>
            </a:r>
          </a:p>
          <a:p>
            <a:pPr marR="0" lvl="0">
              <a:spcBef>
                <a:spcPts val="600"/>
              </a:spcBef>
              <a:spcAft>
                <a:spcPts val="0"/>
              </a:spcAft>
            </a:pPr>
            <a:endParaRPr lang="en-US" sz="2400" dirty="0">
              <a:solidFill>
                <a:schemeClr val="accent3">
                  <a:lumMod val="75000"/>
                </a:schemeClr>
              </a:solidFill>
              <a:latin typeface="Calibri" panose="020F0502020204030204" pitchFamily="34" charset="0"/>
              <a:ea typeface="Calibri" panose="020F0502020204030204" pitchFamily="34" charset="0"/>
              <a:cs typeface="Calibri" panose="020F0502020204030204" pitchFamily="34" charset="0"/>
            </a:endParaRPr>
          </a:p>
          <a:p>
            <a:pPr marR="0" lvl="0">
              <a:spcBef>
                <a:spcPts val="600"/>
              </a:spcBef>
              <a:spcAft>
                <a:spcPts val="0"/>
              </a:spcAft>
            </a:pPr>
            <a:endParaRPr lang="en-US" sz="2400" dirty="0">
              <a:solidFill>
                <a:schemeClr val="accent3">
                  <a:lumMod val="75000"/>
                </a:schemeClr>
              </a:solidFill>
              <a:latin typeface="Calibri" panose="020F0502020204030204" pitchFamily="34" charset="0"/>
              <a:ea typeface="Calibri" panose="020F0502020204030204" pitchFamily="34" charset="0"/>
              <a:cs typeface="Calibri" panose="020F0502020204030204" pitchFamily="34" charset="0"/>
            </a:endParaRPr>
          </a:p>
          <a:p>
            <a:pPr marR="0" lvl="0">
              <a:spcBef>
                <a:spcPts val="600"/>
              </a:spcBef>
              <a:spcAft>
                <a:spcPts val="0"/>
              </a:spcAft>
            </a:pPr>
            <a:r>
              <a:rPr lang="en-US" sz="2000" dirty="0">
                <a:solidFill>
                  <a:srgbClr val="FF0000"/>
                </a:solidFill>
                <a:latin typeface="Calibri" panose="020F0502020204030204" pitchFamily="34" charset="0"/>
                <a:ea typeface="Calibri" panose="020F0502020204030204" pitchFamily="34" charset="0"/>
                <a:cs typeface="Calibri" panose="020F0502020204030204" pitchFamily="34" charset="0"/>
              </a:rPr>
              <a:t>Fuel Index Price (FIP): </a:t>
            </a:r>
            <a:r>
              <a:rPr lang="en-US" sz="2000" dirty="0">
                <a:solidFill>
                  <a:schemeClr val="accent3">
                    <a:lumMod val="75000"/>
                  </a:schemeClr>
                </a:solidFill>
                <a:latin typeface="Calibri" panose="020F0502020204030204" pitchFamily="34" charset="0"/>
                <a:ea typeface="Calibri" panose="020F0502020204030204" pitchFamily="34" charset="0"/>
                <a:cs typeface="Calibri" panose="020F0502020204030204" pitchFamily="34" charset="0"/>
              </a:rPr>
              <a:t>The daily midpoint or average of the prices for natural gas fuel for the Katy area (Katy Hub), expressed in dollars per million British thermal units ($/MMBtu). </a:t>
            </a:r>
          </a:p>
          <a:p>
            <a:pPr marR="0" lvl="0">
              <a:spcBef>
                <a:spcPts val="600"/>
              </a:spcBef>
              <a:spcAft>
                <a:spcPts val="0"/>
              </a:spcAft>
            </a:pPr>
            <a:r>
              <a:rPr lang="en-US" sz="2000" dirty="0">
                <a:solidFill>
                  <a:srgbClr val="FF0000"/>
                </a:solidFill>
                <a:latin typeface="Calibri" panose="020F0502020204030204" pitchFamily="34" charset="0"/>
                <a:ea typeface="Calibri" panose="020F0502020204030204" pitchFamily="34" charset="0"/>
                <a:cs typeface="Calibri" panose="020F0502020204030204" pitchFamily="34" charset="0"/>
              </a:rPr>
              <a:t>Weighted Average Fuel Price (WAFP): </a:t>
            </a:r>
            <a:r>
              <a:rPr lang="en-US" sz="2000" dirty="0">
                <a:solidFill>
                  <a:schemeClr val="accent3">
                    <a:lumMod val="75000"/>
                  </a:schemeClr>
                </a:solidFill>
                <a:latin typeface="Calibri" panose="020F0502020204030204" pitchFamily="34" charset="0"/>
                <a:ea typeface="Calibri" panose="020F0502020204030204" pitchFamily="34" charset="0"/>
                <a:cs typeface="Calibri" panose="020F0502020204030204" pitchFamily="34" charset="0"/>
              </a:rPr>
              <a:t>The volume-weighted average intraday, same-day and spot price of fuel submitted to ERCOT during the Adjustment Period for a specific Resource and specific hour within the Operating Day.</a:t>
            </a:r>
          </a:p>
        </p:txBody>
      </p:sp>
      <p:pic>
        <p:nvPicPr>
          <p:cNvPr id="6" name="Picture 5">
            <a:extLst>
              <a:ext uri="{FF2B5EF4-FFF2-40B4-BE49-F238E27FC236}">
                <a16:creationId xmlns:a16="http://schemas.microsoft.com/office/drawing/2014/main" id="{3E968D72-8FB4-7CD9-F537-FC3D467978E6}"/>
              </a:ext>
            </a:extLst>
          </p:cNvPr>
          <p:cNvPicPr>
            <a:picLocks noChangeAspect="1"/>
          </p:cNvPicPr>
          <p:nvPr/>
        </p:nvPicPr>
        <p:blipFill>
          <a:blip r:embed="rId2"/>
          <a:stretch>
            <a:fillRect/>
          </a:stretch>
        </p:blipFill>
        <p:spPr>
          <a:xfrm>
            <a:off x="1404468" y="3242566"/>
            <a:ext cx="8172867" cy="372868"/>
          </a:xfrm>
          <a:prstGeom prst="rect">
            <a:avLst/>
          </a:prstGeom>
        </p:spPr>
      </p:pic>
    </p:spTree>
    <p:extLst>
      <p:ext uri="{BB962C8B-B14F-4D97-AF65-F5344CB8AC3E}">
        <p14:creationId xmlns:p14="http://schemas.microsoft.com/office/powerpoint/2010/main" val="41984931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B455AEF-B6FA-9F95-EA5D-2352F2E06CC8}"/>
              </a:ext>
            </a:extLst>
          </p:cNvPr>
          <p:cNvSpPr>
            <a:spLocks noGrp="1"/>
          </p:cNvSpPr>
          <p:nvPr>
            <p:ph type="title"/>
          </p:nvPr>
        </p:nvSpPr>
        <p:spPr/>
        <p:txBody>
          <a:bodyPr/>
          <a:lstStyle/>
          <a:p>
            <a:r>
              <a:rPr lang="en-US" sz="2800" b="1" dirty="0">
                <a:solidFill>
                  <a:srgbClr val="0070C0"/>
                </a:solidFill>
                <a:latin typeface="Calibri" panose="020F0502020204030204" pitchFamily="34" charset="0"/>
                <a:ea typeface="Calibri" panose="020F0502020204030204" pitchFamily="34" charset="0"/>
                <a:cs typeface="Calibri" panose="020F0502020204030204" pitchFamily="34" charset="0"/>
              </a:rPr>
              <a:t>Fuel Supply Contracts</a:t>
            </a:r>
          </a:p>
        </p:txBody>
      </p:sp>
      <p:sp>
        <p:nvSpPr>
          <p:cNvPr id="4" name="Slide Number Placeholder 3">
            <a:extLst>
              <a:ext uri="{FF2B5EF4-FFF2-40B4-BE49-F238E27FC236}">
                <a16:creationId xmlns:a16="http://schemas.microsoft.com/office/drawing/2014/main" id="{2B1B22EC-53F4-CC8A-DB0D-D02E9E0D3D3A}"/>
              </a:ext>
            </a:extLst>
          </p:cNvPr>
          <p:cNvSpPr>
            <a:spLocks noGrp="1"/>
          </p:cNvSpPr>
          <p:nvPr>
            <p:ph type="sldNum" sz="quarter" idx="4"/>
          </p:nvPr>
        </p:nvSpPr>
        <p:spPr/>
        <p:txBody>
          <a:bodyPr/>
          <a:lstStyle/>
          <a:p>
            <a:fld id="{2ED86176-D6A4-43D8-BE13-F18245AD9D39}" type="slidenum">
              <a:rPr lang="en-US" smtClean="0"/>
              <a:pPr/>
              <a:t>3</a:t>
            </a:fld>
            <a:endParaRPr lang="en-US"/>
          </a:p>
        </p:txBody>
      </p:sp>
      <p:sp>
        <p:nvSpPr>
          <p:cNvPr id="5" name="TextBox 4">
            <a:extLst>
              <a:ext uri="{FF2B5EF4-FFF2-40B4-BE49-F238E27FC236}">
                <a16:creationId xmlns:a16="http://schemas.microsoft.com/office/drawing/2014/main" id="{71D563DE-9F93-B76C-2DE6-50E20EBEF54C}"/>
              </a:ext>
            </a:extLst>
          </p:cNvPr>
          <p:cNvSpPr txBox="1"/>
          <p:nvPr/>
        </p:nvSpPr>
        <p:spPr>
          <a:xfrm>
            <a:off x="586460" y="1368207"/>
            <a:ext cx="11137393" cy="4278094"/>
          </a:xfrm>
          <a:prstGeom prst="rect">
            <a:avLst/>
          </a:prstGeom>
          <a:noFill/>
        </p:spPr>
        <p:txBody>
          <a:bodyPr wrap="square">
            <a:spAutoFit/>
          </a:bodyPr>
          <a:lstStyle/>
          <a:p>
            <a:pPr marL="342900" marR="0" lvl="0" indent="-342900">
              <a:spcBef>
                <a:spcPts val="0"/>
              </a:spcBef>
              <a:spcAft>
                <a:spcPts val="0"/>
              </a:spcAft>
              <a:buFont typeface="Arial" panose="020B0604020202020204" pitchFamily="34" charset="0"/>
              <a:buChar char="•"/>
            </a:pPr>
            <a:r>
              <a:rPr lang="en-US" sz="2400" dirty="0">
                <a:solidFill>
                  <a:schemeClr val="accent3">
                    <a:lumMod val="75000"/>
                  </a:schemeClr>
                </a:solidFill>
                <a:effectLst/>
                <a:latin typeface="Calibri" panose="020F0502020204030204" pitchFamily="34" charset="0"/>
                <a:ea typeface="Calibri" panose="020F0502020204030204" pitchFamily="34" charset="0"/>
                <a:cs typeface="Calibri" panose="020F0502020204030204" pitchFamily="34" charset="0"/>
              </a:rPr>
              <a:t>Resources price their Energy Offer Curves (EOC) based on actual fuel costs and incremental heat rates.</a:t>
            </a:r>
          </a:p>
          <a:p>
            <a:pPr marL="342900" marR="0" lvl="0" indent="-342900">
              <a:spcBef>
                <a:spcPts val="0"/>
              </a:spcBef>
              <a:spcAft>
                <a:spcPts val="0"/>
              </a:spcAft>
              <a:buFont typeface="Arial" panose="020B0604020202020204" pitchFamily="34" charset="0"/>
              <a:buChar char="•"/>
            </a:pPr>
            <a:r>
              <a:rPr lang="en-US" sz="2400" dirty="0">
                <a:solidFill>
                  <a:schemeClr val="accent3">
                    <a:lumMod val="75000"/>
                  </a:schemeClr>
                </a:solidFill>
                <a:effectLst/>
                <a:latin typeface="Calibri" panose="020F0502020204030204" pitchFamily="34" charset="0"/>
                <a:ea typeface="Calibri" panose="020F0502020204030204" pitchFamily="34" charset="0"/>
                <a:cs typeface="Calibri" panose="020F0502020204030204" pitchFamily="34" charset="0"/>
              </a:rPr>
              <a:t>Actual fuel costs include the purchased &amp; delivered </a:t>
            </a:r>
            <a:r>
              <a:rPr lang="en-US" sz="2400" dirty="0">
                <a:solidFill>
                  <a:schemeClr val="accent3">
                    <a:lumMod val="75000"/>
                  </a:schemeClr>
                </a:solidFill>
                <a:latin typeface="Calibri" panose="020F0502020204030204" pitchFamily="34" charset="0"/>
                <a:ea typeface="Calibri" panose="020F0502020204030204" pitchFamily="34" charset="0"/>
                <a:cs typeface="Calibri" panose="020F0502020204030204" pitchFamily="34" charset="0"/>
              </a:rPr>
              <a:t>gas </a:t>
            </a:r>
            <a:r>
              <a:rPr lang="en-US" sz="2400" dirty="0">
                <a:solidFill>
                  <a:schemeClr val="accent3">
                    <a:lumMod val="75000"/>
                  </a:schemeClr>
                </a:solidFill>
                <a:effectLst/>
                <a:latin typeface="Calibri" panose="020F0502020204030204" pitchFamily="34" charset="0"/>
                <a:ea typeface="Calibri" panose="020F0502020204030204" pitchFamily="34" charset="0"/>
                <a:cs typeface="Calibri" panose="020F0502020204030204" pitchFamily="34" charset="0"/>
              </a:rPr>
              <a:t>costs</a:t>
            </a:r>
            <a:r>
              <a:rPr lang="en-US" sz="2400" dirty="0">
                <a:solidFill>
                  <a:schemeClr val="accent3">
                    <a:lumMod val="75000"/>
                  </a:schemeClr>
                </a:solidFill>
                <a:latin typeface="Calibri" panose="020F0502020204030204" pitchFamily="34" charset="0"/>
                <a:ea typeface="Calibri" panose="020F0502020204030204" pitchFamily="34" charset="0"/>
                <a:cs typeface="Calibri" panose="020F0502020204030204" pitchFamily="34" charset="0"/>
              </a:rPr>
              <a:t> as well as </a:t>
            </a:r>
            <a:r>
              <a:rPr lang="en-US" sz="2400" dirty="0">
                <a:solidFill>
                  <a:schemeClr val="accent3">
                    <a:lumMod val="75000"/>
                  </a:schemeClr>
                </a:solidFill>
                <a:effectLst/>
                <a:latin typeface="Calibri" panose="020F0502020204030204" pitchFamily="34" charset="0"/>
                <a:ea typeface="Calibri" panose="020F0502020204030204" pitchFamily="34" charset="0"/>
                <a:cs typeface="Calibri" panose="020F0502020204030204" pitchFamily="34" charset="0"/>
              </a:rPr>
              <a:t>contractual costs for variances and incremental fuel balancing.</a:t>
            </a:r>
          </a:p>
          <a:p>
            <a:pPr marL="800100" lvl="1" indent="-342900">
              <a:buFont typeface="Arial" panose="020B0604020202020204" pitchFamily="34" charset="0"/>
              <a:buChar char="•"/>
            </a:pPr>
            <a:r>
              <a:rPr lang="en-US" sz="2200" dirty="0">
                <a:solidFill>
                  <a:schemeClr val="accent3">
                    <a:lumMod val="75000"/>
                  </a:schemeClr>
                </a:solidFill>
                <a:effectLst/>
                <a:latin typeface="Calibri" panose="020F0502020204030204" pitchFamily="34" charset="0"/>
                <a:ea typeface="Calibri" panose="020F0502020204030204" pitchFamily="34" charset="0"/>
                <a:cs typeface="Calibri" panose="020F0502020204030204" pitchFamily="34" charset="0"/>
              </a:rPr>
              <a:t>Katy does not represent gas across the state.  </a:t>
            </a:r>
          </a:p>
          <a:p>
            <a:pPr marL="800100" lvl="1" indent="-342900">
              <a:buFont typeface="Arial" panose="020B0604020202020204" pitchFamily="34" charset="0"/>
              <a:buChar char="•"/>
            </a:pPr>
            <a:r>
              <a:rPr lang="en-US" sz="2200" dirty="0">
                <a:solidFill>
                  <a:schemeClr val="accent3">
                    <a:lumMod val="75000"/>
                  </a:schemeClr>
                </a:solidFill>
                <a:effectLst/>
                <a:latin typeface="Calibri" panose="020F0502020204030204" pitchFamily="34" charset="0"/>
                <a:ea typeface="Calibri" panose="020F0502020204030204" pitchFamily="34" charset="0"/>
                <a:cs typeface="Calibri" panose="020F0502020204030204" pitchFamily="34" charset="0"/>
              </a:rPr>
              <a:t>WAFP is the price for inventory fuel.  Actual fuel costs are more than the spot fuel price.  Some intrastate pipelines charge imbalance costs at variable rates based on volumes.  These incremental costs are also subject to hourly, daily &amp; cumulative imbalance charges. Resources </a:t>
            </a:r>
            <a:r>
              <a:rPr lang="en-US" sz="2200" dirty="0">
                <a:solidFill>
                  <a:schemeClr val="accent3">
                    <a:lumMod val="75000"/>
                  </a:schemeClr>
                </a:solidFill>
                <a:latin typeface="Calibri" panose="020F0502020204030204" pitchFamily="34" charset="0"/>
                <a:ea typeface="Calibri" panose="020F0502020204030204" pitchFamily="34" charset="0"/>
                <a:cs typeface="Calibri" panose="020F0502020204030204" pitchFamily="34" charset="0"/>
              </a:rPr>
              <a:t>must</a:t>
            </a:r>
            <a:r>
              <a:rPr lang="en-US" sz="2200" dirty="0">
                <a:solidFill>
                  <a:schemeClr val="accent3">
                    <a:lumMod val="75000"/>
                  </a:schemeClr>
                </a:solidFill>
                <a:effectLst/>
                <a:latin typeface="Calibri" panose="020F0502020204030204" pitchFamily="34" charset="0"/>
                <a:ea typeface="Calibri" panose="020F0502020204030204" pitchFamily="34" charset="0"/>
                <a:cs typeface="Calibri" panose="020F0502020204030204" pitchFamily="34" charset="0"/>
              </a:rPr>
              <a:t> pay the pipeline: </a:t>
            </a:r>
          </a:p>
          <a:p>
            <a:pPr marL="1714500" lvl="3" indent="-342900">
              <a:buFont typeface="Arial" panose="020B0604020202020204" pitchFamily="34" charset="0"/>
              <a:buChar char="•"/>
            </a:pPr>
            <a:r>
              <a:rPr lang="en-US" sz="2200" dirty="0">
                <a:solidFill>
                  <a:schemeClr val="accent3">
                    <a:lumMod val="75000"/>
                  </a:schemeClr>
                </a:solidFill>
                <a:effectLst/>
                <a:latin typeface="Calibri" panose="020F0502020204030204" pitchFamily="34" charset="0"/>
                <a:ea typeface="Calibri" panose="020F0502020204030204" pitchFamily="34" charset="0"/>
                <a:cs typeface="Calibri" panose="020F0502020204030204" pitchFamily="34" charset="0"/>
              </a:rPr>
              <a:t>To leave gas on the pipeline they purchase &amp; deliver but do not burn</a:t>
            </a:r>
          </a:p>
          <a:p>
            <a:pPr marL="1714500" lvl="3" indent="-342900">
              <a:buFont typeface="Arial" panose="020B0604020202020204" pitchFamily="34" charset="0"/>
              <a:buChar char="•"/>
            </a:pPr>
            <a:r>
              <a:rPr lang="en-US" sz="2200" dirty="0">
                <a:solidFill>
                  <a:schemeClr val="accent3">
                    <a:lumMod val="75000"/>
                  </a:schemeClr>
                </a:solidFill>
                <a:effectLst/>
                <a:latin typeface="Calibri" panose="020F0502020204030204" pitchFamily="34" charset="0"/>
                <a:ea typeface="Calibri" panose="020F0502020204030204" pitchFamily="34" charset="0"/>
                <a:cs typeface="Calibri" panose="020F0502020204030204" pitchFamily="34" charset="0"/>
              </a:rPr>
              <a:t>To draw gas from the pipeline for burns in excess of the gas purchased &amp; delivered </a:t>
            </a:r>
            <a:endParaRPr lang="en-US" sz="2200" b="1" dirty="0">
              <a:solidFill>
                <a:schemeClr val="accent3">
                  <a:lumMod val="75000"/>
                </a:schemeClr>
              </a:solidFill>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8553451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656638-14CB-A711-B912-773ED08A3FF8}"/>
            </a:ext>
          </a:extLst>
        </p:cNvPr>
        <p:cNvGrpSpPr/>
        <p:nvPr/>
      </p:nvGrpSpPr>
      <p:grpSpPr>
        <a:xfrm>
          <a:off x="0" y="0"/>
          <a:ext cx="0" cy="0"/>
          <a:chOff x="0" y="0"/>
          <a:chExt cx="0" cy="0"/>
        </a:xfrm>
      </p:grpSpPr>
      <p:pic>
        <p:nvPicPr>
          <p:cNvPr id="6" name="Picture 5" descr="A table with price list and price list&#10;&#10;AI-generated content may be incorrect.">
            <a:extLst>
              <a:ext uri="{FF2B5EF4-FFF2-40B4-BE49-F238E27FC236}">
                <a16:creationId xmlns:a16="http://schemas.microsoft.com/office/drawing/2014/main" id="{82B49F7A-55B1-7C5C-D4DE-88F1B453FC77}"/>
              </a:ext>
            </a:extLst>
          </p:cNvPr>
          <p:cNvPicPr>
            <a:picLocks noChangeAspect="1"/>
          </p:cNvPicPr>
          <p:nvPr/>
        </p:nvPicPr>
        <p:blipFill>
          <a:blip r:embed="rId2"/>
          <a:stretch>
            <a:fillRect/>
          </a:stretch>
        </p:blipFill>
        <p:spPr>
          <a:xfrm>
            <a:off x="586460" y="1800714"/>
            <a:ext cx="10972800" cy="3099815"/>
          </a:xfrm>
          <a:prstGeom prst="rect">
            <a:avLst/>
          </a:prstGeom>
          <a:noFill/>
        </p:spPr>
      </p:pic>
      <p:sp>
        <p:nvSpPr>
          <p:cNvPr id="3" name="Title 2">
            <a:extLst>
              <a:ext uri="{FF2B5EF4-FFF2-40B4-BE49-F238E27FC236}">
                <a16:creationId xmlns:a16="http://schemas.microsoft.com/office/drawing/2014/main" id="{5C9DD30F-9E52-1587-32DD-F3DD7C0D6443}"/>
              </a:ext>
            </a:extLst>
          </p:cNvPr>
          <p:cNvSpPr>
            <a:spLocks noGrp="1"/>
          </p:cNvSpPr>
          <p:nvPr>
            <p:ph type="title"/>
          </p:nvPr>
        </p:nvSpPr>
        <p:spPr>
          <a:xfrm>
            <a:off x="609600" y="365760"/>
            <a:ext cx="10972800" cy="548640"/>
          </a:xfrm>
        </p:spPr>
        <p:txBody>
          <a:bodyPr anchor="ctr">
            <a:normAutofit/>
          </a:bodyPr>
          <a:lstStyle/>
          <a:p>
            <a:r>
              <a:rPr lang="en-US" sz="2800" b="1" dirty="0">
                <a:solidFill>
                  <a:srgbClr val="0070C0"/>
                </a:solidFill>
                <a:latin typeface="Calibri" panose="020F0502020204030204" pitchFamily="34" charset="0"/>
                <a:ea typeface="Calibri" panose="020F0502020204030204" pitchFamily="34" charset="0"/>
                <a:cs typeface="Calibri" panose="020F0502020204030204" pitchFamily="34" charset="0"/>
              </a:rPr>
              <a:t>Example Energy Offer Curve vs Mitigated Offer Curve</a:t>
            </a:r>
          </a:p>
        </p:txBody>
      </p:sp>
      <p:sp>
        <p:nvSpPr>
          <p:cNvPr id="4" name="Slide Number Placeholder 3">
            <a:extLst>
              <a:ext uri="{FF2B5EF4-FFF2-40B4-BE49-F238E27FC236}">
                <a16:creationId xmlns:a16="http://schemas.microsoft.com/office/drawing/2014/main" id="{4F7B9D18-F794-09CF-E299-78F1B9F1A407}"/>
              </a:ext>
            </a:extLst>
          </p:cNvPr>
          <p:cNvSpPr>
            <a:spLocks noGrp="1"/>
          </p:cNvSpPr>
          <p:nvPr>
            <p:ph type="sldNum" sz="quarter" idx="4"/>
          </p:nvPr>
        </p:nvSpPr>
        <p:spPr>
          <a:xfrm>
            <a:off x="199109" y="6438505"/>
            <a:ext cx="387351" cy="213088"/>
          </a:xfrm>
        </p:spPr>
        <p:txBody>
          <a:bodyPr anchor="t">
            <a:normAutofit/>
          </a:bodyPr>
          <a:lstStyle/>
          <a:p>
            <a:pPr>
              <a:spcAft>
                <a:spcPts val="600"/>
              </a:spcAft>
            </a:pPr>
            <a:fld id="{2ED86176-D6A4-43D8-BE13-F18245AD9D39}" type="slidenum">
              <a:rPr lang="en-US" smtClean="0"/>
              <a:pPr>
                <a:spcAft>
                  <a:spcPts val="600"/>
                </a:spcAft>
              </a:pPr>
              <a:t>4</a:t>
            </a:fld>
            <a:endParaRPr lang="en-US"/>
          </a:p>
        </p:txBody>
      </p:sp>
      <p:sp>
        <p:nvSpPr>
          <p:cNvPr id="2" name="Rectangle 1">
            <a:extLst>
              <a:ext uri="{FF2B5EF4-FFF2-40B4-BE49-F238E27FC236}">
                <a16:creationId xmlns:a16="http://schemas.microsoft.com/office/drawing/2014/main" id="{7C09E3DD-35B4-6985-F7E7-F34A6F025319}"/>
              </a:ext>
            </a:extLst>
          </p:cNvPr>
          <p:cNvSpPr/>
          <p:nvPr/>
        </p:nvSpPr>
        <p:spPr>
          <a:xfrm>
            <a:off x="4315146" y="1800714"/>
            <a:ext cx="3195263" cy="3284994"/>
          </a:xfrm>
          <a:prstGeom prst="rect">
            <a:avLst/>
          </a:prstGeom>
          <a:noFill/>
          <a:ln w="38100">
            <a:solidFill>
              <a:srgbClr val="FF0000"/>
            </a:solid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400" dirty="0">
              <a:solidFill>
                <a:schemeClr val="bg1"/>
              </a:solidFill>
            </a:endParaRPr>
          </a:p>
        </p:txBody>
      </p:sp>
      <p:sp>
        <p:nvSpPr>
          <p:cNvPr id="5" name="TextBox 4">
            <a:extLst>
              <a:ext uri="{FF2B5EF4-FFF2-40B4-BE49-F238E27FC236}">
                <a16:creationId xmlns:a16="http://schemas.microsoft.com/office/drawing/2014/main" id="{D596B88A-6EC8-B4D8-23E4-0BB0A87DA856}"/>
              </a:ext>
            </a:extLst>
          </p:cNvPr>
          <p:cNvSpPr txBox="1"/>
          <p:nvPr/>
        </p:nvSpPr>
        <p:spPr>
          <a:xfrm>
            <a:off x="1952090" y="5269407"/>
            <a:ext cx="9000162" cy="707886"/>
          </a:xfrm>
          <a:prstGeom prst="rect">
            <a:avLst/>
          </a:prstGeom>
          <a:noFill/>
        </p:spPr>
        <p:txBody>
          <a:bodyPr wrap="square" rtlCol="0">
            <a:spAutoFit/>
          </a:bodyPr>
          <a:lstStyle/>
          <a:p>
            <a:r>
              <a:rPr lang="en-US" sz="2000" b="1" dirty="0">
                <a:solidFill>
                  <a:srgbClr val="FF0000"/>
                </a:solidFill>
              </a:rPr>
              <a:t>Costs not included in the Mitigated Offer Cap Prices resulting in a large discrepancy between marginal costs and ERCOT estimated costs</a:t>
            </a:r>
          </a:p>
        </p:txBody>
      </p:sp>
    </p:spTree>
    <p:extLst>
      <p:ext uri="{BB962C8B-B14F-4D97-AF65-F5344CB8AC3E}">
        <p14:creationId xmlns:p14="http://schemas.microsoft.com/office/powerpoint/2010/main" val="5520147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63147717-6083-28AB-5049-1D92481F0398}"/>
              </a:ext>
            </a:extLst>
          </p:cNvPr>
          <p:cNvGraphicFramePr>
            <a:graphicFrameLocks noGrp="1"/>
          </p:cNvGraphicFramePr>
          <p:nvPr>
            <p:ph idx="1"/>
            <p:extLst>
              <p:ext uri="{D42A27DB-BD31-4B8C-83A1-F6EECF244321}">
                <p14:modId xmlns:p14="http://schemas.microsoft.com/office/powerpoint/2010/main" val="2092190940"/>
              </p:ext>
            </p:extLst>
          </p:nvPr>
        </p:nvGraphicFramePr>
        <p:xfrm>
          <a:off x="838200" y="914400"/>
          <a:ext cx="10515600" cy="2922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a:extLst>
              <a:ext uri="{FF2B5EF4-FFF2-40B4-BE49-F238E27FC236}">
                <a16:creationId xmlns:a16="http://schemas.microsoft.com/office/drawing/2014/main" id="{87648150-C5C6-DAC8-7BFD-5E8D891A96C1}"/>
              </a:ext>
            </a:extLst>
          </p:cNvPr>
          <p:cNvSpPr txBox="1"/>
          <p:nvPr/>
        </p:nvSpPr>
        <p:spPr>
          <a:xfrm>
            <a:off x="838200" y="3700158"/>
            <a:ext cx="10515600" cy="1938992"/>
          </a:xfrm>
          <a:prstGeom prst="rect">
            <a:avLst/>
          </a:prstGeom>
          <a:noFill/>
        </p:spPr>
        <p:txBody>
          <a:bodyPr wrap="square">
            <a:spAutoFit/>
          </a:bodyPr>
          <a:lstStyle/>
          <a:p>
            <a:pPr marL="285750" indent="-285750">
              <a:buFont typeface="Arial" panose="020B0604020202020204" pitchFamily="34" charset="0"/>
              <a:buChar char="•"/>
            </a:pPr>
            <a:r>
              <a:rPr lang="en-US" sz="2400" dirty="0">
                <a:solidFill>
                  <a:srgbClr val="0070C0"/>
                </a:solidFill>
                <a:latin typeface="Calibri" panose="020F0502020204030204" pitchFamily="34" charset="0"/>
                <a:ea typeface="Calibri" panose="020F0502020204030204" pitchFamily="34" charset="0"/>
                <a:cs typeface="Calibri" panose="020F0502020204030204" pitchFamily="34" charset="0"/>
              </a:rPr>
              <a:t>Today a Resource can use the EFC process to include fuels costs in the Mitigated Offer Cap calculation</a:t>
            </a:r>
          </a:p>
          <a:p>
            <a:pPr marL="285750" indent="-285750">
              <a:buFont typeface="Arial" panose="020B0604020202020204" pitchFamily="34" charset="0"/>
              <a:buChar char="•"/>
            </a:pPr>
            <a:r>
              <a:rPr lang="en-US" sz="2400" dirty="0">
                <a:solidFill>
                  <a:srgbClr val="0070C0"/>
                </a:solidFill>
                <a:latin typeface="Calibri" panose="020F0502020204030204" pitchFamily="34" charset="0"/>
                <a:ea typeface="Calibri" panose="020F0502020204030204" pitchFamily="34" charset="0"/>
                <a:cs typeface="Calibri" panose="020F0502020204030204" pitchFamily="34" charset="0"/>
              </a:rPr>
              <a:t>The issue with the current EFC process is that some Resources do not pre purchase fuel and their costs are determined based on contractual fuel supply contracts which include variable transportation costs</a:t>
            </a:r>
          </a:p>
        </p:txBody>
      </p:sp>
      <p:sp>
        <p:nvSpPr>
          <p:cNvPr id="8" name="Title 2">
            <a:extLst>
              <a:ext uri="{FF2B5EF4-FFF2-40B4-BE49-F238E27FC236}">
                <a16:creationId xmlns:a16="http://schemas.microsoft.com/office/drawing/2014/main" id="{3429899E-6455-EE76-1C50-8BF13E54B30A}"/>
              </a:ext>
            </a:extLst>
          </p:cNvPr>
          <p:cNvSpPr>
            <a:spLocks noGrp="1"/>
          </p:cNvSpPr>
          <p:nvPr>
            <p:ph type="title"/>
          </p:nvPr>
        </p:nvSpPr>
        <p:spPr>
          <a:xfrm>
            <a:off x="609600" y="365760"/>
            <a:ext cx="10972800" cy="548640"/>
          </a:xfrm>
        </p:spPr>
        <p:txBody>
          <a:bodyPr/>
          <a:lstStyle/>
          <a:p>
            <a:r>
              <a:rPr lang="en-US" sz="2800" b="1" dirty="0">
                <a:solidFill>
                  <a:srgbClr val="0070C0"/>
                </a:solidFill>
                <a:latin typeface="Calibri" panose="020F0502020204030204" pitchFamily="34" charset="0"/>
                <a:ea typeface="Calibri" panose="020F0502020204030204" pitchFamily="34" charset="0"/>
                <a:cs typeface="Calibri" panose="020F0502020204030204" pitchFamily="34" charset="0"/>
              </a:rPr>
              <a:t>Current Exceptional Fuel Cost (EFC) Process</a:t>
            </a:r>
          </a:p>
        </p:txBody>
      </p:sp>
    </p:spTree>
    <p:extLst>
      <p:ext uri="{BB962C8B-B14F-4D97-AF65-F5344CB8AC3E}">
        <p14:creationId xmlns:p14="http://schemas.microsoft.com/office/powerpoint/2010/main" val="18944548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8DC95A-B531-7182-F447-2CC14EE64DC0}"/>
            </a:ext>
          </a:extLst>
        </p:cNvPr>
        <p:cNvGrpSpPr/>
        <p:nvPr/>
      </p:nvGrpSpPr>
      <p:grpSpPr>
        <a:xfrm>
          <a:off x="0" y="0"/>
          <a:ext cx="0" cy="0"/>
          <a:chOff x="0" y="0"/>
          <a:chExt cx="0" cy="0"/>
        </a:xfrm>
      </p:grpSpPr>
      <p:sp>
        <p:nvSpPr>
          <p:cNvPr id="6" name="TextBox 5">
            <a:extLst>
              <a:ext uri="{FF2B5EF4-FFF2-40B4-BE49-F238E27FC236}">
                <a16:creationId xmlns:a16="http://schemas.microsoft.com/office/drawing/2014/main" id="{EA3D8355-24B8-504E-FAFA-D1DD1CF28F6D}"/>
              </a:ext>
            </a:extLst>
          </p:cNvPr>
          <p:cNvSpPr txBox="1"/>
          <p:nvPr/>
        </p:nvSpPr>
        <p:spPr>
          <a:xfrm>
            <a:off x="838200" y="4743271"/>
            <a:ext cx="10515600" cy="1200329"/>
          </a:xfrm>
          <a:prstGeom prst="rect">
            <a:avLst/>
          </a:prstGeom>
          <a:noFill/>
        </p:spPr>
        <p:txBody>
          <a:bodyPr wrap="square">
            <a:spAutoFit/>
          </a:bodyPr>
          <a:lstStyle/>
          <a:p>
            <a:pPr marL="285750" indent="-285750">
              <a:buFont typeface="Arial" panose="020B0604020202020204" pitchFamily="34" charset="0"/>
              <a:buChar char="•"/>
            </a:pPr>
            <a:r>
              <a:rPr lang="en-US" sz="2400" dirty="0">
                <a:solidFill>
                  <a:srgbClr val="0070C0"/>
                </a:solidFill>
                <a:latin typeface="Calibri" panose="020F0502020204030204" pitchFamily="34" charset="0"/>
                <a:ea typeface="Calibri" panose="020F0502020204030204" pitchFamily="34" charset="0"/>
                <a:cs typeface="Calibri" panose="020F0502020204030204" pitchFamily="34" charset="0"/>
              </a:rPr>
              <a:t>ERCOT/IMM can request additional information at any time during the process</a:t>
            </a:r>
          </a:p>
          <a:p>
            <a:pPr marL="285750" indent="-285750">
              <a:buFont typeface="Arial" panose="020B0604020202020204" pitchFamily="34" charset="0"/>
              <a:buChar char="•"/>
            </a:pPr>
            <a:r>
              <a:rPr lang="en-US" sz="2400" dirty="0">
                <a:solidFill>
                  <a:srgbClr val="0070C0"/>
                </a:solidFill>
                <a:latin typeface="Calibri" panose="020F0502020204030204" pitchFamily="34" charset="0"/>
                <a:ea typeface="Calibri" panose="020F0502020204030204" pitchFamily="34" charset="0"/>
                <a:cs typeface="Calibri" panose="020F0502020204030204" pitchFamily="34" charset="0"/>
              </a:rPr>
              <a:t>These changes will allow real-time Energy Offer Curves to reflect their short-run marginal costs</a:t>
            </a:r>
          </a:p>
        </p:txBody>
      </p:sp>
      <p:sp>
        <p:nvSpPr>
          <p:cNvPr id="8" name="Title 2">
            <a:extLst>
              <a:ext uri="{FF2B5EF4-FFF2-40B4-BE49-F238E27FC236}">
                <a16:creationId xmlns:a16="http://schemas.microsoft.com/office/drawing/2014/main" id="{8E3F8F31-AA81-3B99-8654-F4930FB21A71}"/>
              </a:ext>
            </a:extLst>
          </p:cNvPr>
          <p:cNvSpPr>
            <a:spLocks noGrp="1"/>
          </p:cNvSpPr>
          <p:nvPr>
            <p:ph type="title"/>
          </p:nvPr>
        </p:nvSpPr>
        <p:spPr>
          <a:xfrm>
            <a:off x="609600" y="365760"/>
            <a:ext cx="10972800" cy="548640"/>
          </a:xfrm>
        </p:spPr>
        <p:txBody>
          <a:bodyPr/>
          <a:lstStyle/>
          <a:p>
            <a:r>
              <a:rPr lang="en-US" sz="2800" b="1" dirty="0">
                <a:solidFill>
                  <a:srgbClr val="0070C0"/>
                </a:solidFill>
                <a:latin typeface="Calibri" panose="020F0502020204030204" pitchFamily="34" charset="0"/>
                <a:ea typeface="Calibri" panose="020F0502020204030204" pitchFamily="34" charset="0"/>
                <a:cs typeface="Calibri" panose="020F0502020204030204" pitchFamily="34" charset="0"/>
              </a:rPr>
              <a:t>Proposed Changes</a:t>
            </a:r>
          </a:p>
        </p:txBody>
      </p:sp>
      <p:graphicFrame>
        <p:nvGraphicFramePr>
          <p:cNvPr id="10" name="Content Placeholder 3">
            <a:extLst>
              <a:ext uri="{FF2B5EF4-FFF2-40B4-BE49-F238E27FC236}">
                <a16:creationId xmlns:a16="http://schemas.microsoft.com/office/drawing/2014/main" id="{8CF120FB-AB97-D45C-15C9-7E4322BF6FF4}"/>
              </a:ext>
            </a:extLst>
          </p:cNvPr>
          <p:cNvGraphicFramePr>
            <a:graphicFrameLocks/>
          </p:cNvGraphicFramePr>
          <p:nvPr>
            <p:extLst>
              <p:ext uri="{D42A27DB-BD31-4B8C-83A1-F6EECF244321}">
                <p14:modId xmlns:p14="http://schemas.microsoft.com/office/powerpoint/2010/main" val="3533261488"/>
              </p:ext>
            </p:extLst>
          </p:nvPr>
        </p:nvGraphicFramePr>
        <p:xfrm>
          <a:off x="838200" y="1076235"/>
          <a:ext cx="10515600" cy="3505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191545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F918DE-2DF4-682B-D43A-34C075A10783}"/>
            </a:ext>
          </a:extLst>
        </p:cNvPr>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804C11D6-F887-8DF7-2731-31A9634DB2F7}"/>
              </a:ext>
            </a:extLst>
          </p:cNvPr>
          <p:cNvSpPr>
            <a:spLocks noGrp="1"/>
          </p:cNvSpPr>
          <p:nvPr>
            <p:ph type="sldNum" sz="quarter" idx="4"/>
          </p:nvPr>
        </p:nvSpPr>
        <p:spPr/>
        <p:txBody>
          <a:bodyPr/>
          <a:lstStyle/>
          <a:p>
            <a:fld id="{2ED86176-D6A4-43D8-BE13-F18245AD9D39}" type="slidenum">
              <a:rPr lang="en-US" smtClean="0"/>
              <a:pPr/>
              <a:t>7</a:t>
            </a:fld>
            <a:endParaRPr lang="en-US"/>
          </a:p>
        </p:txBody>
      </p:sp>
      <p:sp>
        <p:nvSpPr>
          <p:cNvPr id="5" name="TextBox 4">
            <a:extLst>
              <a:ext uri="{FF2B5EF4-FFF2-40B4-BE49-F238E27FC236}">
                <a16:creationId xmlns:a16="http://schemas.microsoft.com/office/drawing/2014/main" id="{2A45772A-DBFD-1592-F61A-FC08F6569BD7}"/>
              </a:ext>
            </a:extLst>
          </p:cNvPr>
          <p:cNvSpPr txBox="1"/>
          <p:nvPr/>
        </p:nvSpPr>
        <p:spPr>
          <a:xfrm>
            <a:off x="586460" y="1075271"/>
            <a:ext cx="11137393" cy="4370427"/>
          </a:xfrm>
          <a:prstGeom prst="rect">
            <a:avLst/>
          </a:prstGeom>
          <a:noFill/>
        </p:spPr>
        <p:txBody>
          <a:bodyPr wrap="square">
            <a:spAutoFit/>
          </a:bodyPr>
          <a:lstStyle/>
          <a:p>
            <a:pPr marR="0" lvl="0">
              <a:spcBef>
                <a:spcPts val="600"/>
              </a:spcBef>
              <a:spcAft>
                <a:spcPts val="0"/>
              </a:spcAft>
            </a:pPr>
            <a:r>
              <a:rPr lang="en-US" sz="2400" dirty="0">
                <a:solidFill>
                  <a:schemeClr val="accent3">
                    <a:lumMod val="75000"/>
                  </a:schemeClr>
                </a:solidFill>
                <a:effectLst/>
                <a:latin typeface="Calibri" panose="020F0502020204030204" pitchFamily="34" charset="0"/>
                <a:ea typeface="Calibri" panose="020F0502020204030204" pitchFamily="34" charset="0"/>
                <a:cs typeface="Calibri" panose="020F0502020204030204" pitchFamily="34" charset="0"/>
              </a:rPr>
              <a:t>NPRR1177 Enhance Exceptional Fuel Cost Process</a:t>
            </a:r>
          </a:p>
          <a:p>
            <a:pPr marL="342900" marR="0" lvl="0" indent="-342900">
              <a:spcBef>
                <a:spcPts val="600"/>
              </a:spcBef>
              <a:spcAft>
                <a:spcPts val="0"/>
              </a:spcAft>
              <a:buFont typeface="Arial" panose="020B0604020202020204" pitchFamily="34" charset="0"/>
              <a:buChar char="•"/>
            </a:pPr>
            <a:r>
              <a:rPr lang="en-US" sz="2200" dirty="0">
                <a:solidFill>
                  <a:schemeClr val="accent3">
                    <a:lumMod val="75000"/>
                  </a:schemeClr>
                </a:solidFill>
                <a:latin typeface="Calibri" panose="020F0502020204030204" pitchFamily="34" charset="0"/>
                <a:ea typeface="Calibri" panose="020F0502020204030204" pitchFamily="34" charset="0"/>
                <a:cs typeface="Calibri" panose="020F0502020204030204" pitchFamily="34" charset="0"/>
              </a:rPr>
              <a:t>Proposed a fix for instances where the mitigation process in Security Constrained Economic Dispatch resulted in unrecoverable financial losses because the process did not fully consider a Generation Resource’s actual contractual fuel costs</a:t>
            </a:r>
          </a:p>
          <a:p>
            <a:pPr marL="342900" marR="0" lvl="0" indent="-342900">
              <a:spcBef>
                <a:spcPts val="600"/>
              </a:spcBef>
              <a:spcAft>
                <a:spcPts val="0"/>
              </a:spcAft>
              <a:buFont typeface="Arial" panose="020B0604020202020204" pitchFamily="34" charset="0"/>
              <a:buChar char="•"/>
            </a:pPr>
            <a:r>
              <a:rPr lang="en-US" sz="2200" dirty="0">
                <a:solidFill>
                  <a:schemeClr val="accent3">
                    <a:lumMod val="75000"/>
                  </a:schemeClr>
                </a:solidFill>
                <a:latin typeface="Calibri" panose="020F0502020204030204" pitchFamily="34" charset="0"/>
                <a:ea typeface="Calibri" panose="020F0502020204030204" pitchFamily="34" charset="0"/>
                <a:cs typeface="Calibri" panose="020F0502020204030204" pitchFamily="34" charset="0"/>
              </a:rPr>
              <a:t>NPRR1177 expired on January 1, 2025 without a replacement solution.</a:t>
            </a:r>
          </a:p>
          <a:p>
            <a:pPr marL="342900" marR="0" lvl="0" indent="-342900">
              <a:spcBef>
                <a:spcPts val="600"/>
              </a:spcBef>
              <a:spcAft>
                <a:spcPts val="0"/>
              </a:spcAft>
              <a:buFont typeface="Arial" panose="020B0604020202020204" pitchFamily="34" charset="0"/>
              <a:buChar char="•"/>
            </a:pPr>
            <a:r>
              <a:rPr lang="en-US" sz="2200" dirty="0">
                <a:solidFill>
                  <a:schemeClr val="accent3">
                    <a:lumMod val="75000"/>
                  </a:schemeClr>
                </a:solidFill>
                <a:latin typeface="Calibri" panose="020F0502020204030204" pitchFamily="34" charset="0"/>
                <a:ea typeface="Calibri" panose="020F0502020204030204" pitchFamily="34" charset="0"/>
                <a:cs typeface="Calibri" panose="020F0502020204030204" pitchFamily="34" charset="0"/>
              </a:rPr>
              <a:t>There still needs to be a process that will allow for Resources to appropriately reflect their marginal costs.</a:t>
            </a:r>
          </a:p>
          <a:p>
            <a:pPr marL="342900" marR="0" lvl="0" indent="-342900">
              <a:spcBef>
                <a:spcPts val="600"/>
              </a:spcBef>
              <a:spcAft>
                <a:spcPts val="0"/>
              </a:spcAft>
              <a:buFont typeface="Arial" panose="020B0604020202020204" pitchFamily="34" charset="0"/>
              <a:buChar char="•"/>
            </a:pPr>
            <a:endParaRPr lang="en-US" sz="2400" dirty="0">
              <a:solidFill>
                <a:schemeClr val="accent3">
                  <a:lumMod val="75000"/>
                </a:schemeClr>
              </a:solidFill>
              <a:effectLst/>
              <a:latin typeface="Calibri" panose="020F0502020204030204" pitchFamily="34" charset="0"/>
              <a:ea typeface="Calibri" panose="020F0502020204030204" pitchFamily="34" charset="0"/>
              <a:cs typeface="Calibri" panose="020F0502020204030204" pitchFamily="34" charset="0"/>
            </a:endParaRPr>
          </a:p>
          <a:p>
            <a:pPr marR="0" lvl="0">
              <a:spcBef>
                <a:spcPts val="600"/>
              </a:spcBef>
              <a:spcAft>
                <a:spcPts val="0"/>
              </a:spcAft>
            </a:pPr>
            <a:r>
              <a:rPr lang="en-US" sz="2400" dirty="0">
                <a:solidFill>
                  <a:schemeClr val="accent3">
                    <a:lumMod val="75000"/>
                  </a:schemeClr>
                </a:solidFill>
                <a:latin typeface="Calibri" panose="020F0502020204030204" pitchFamily="34" charset="0"/>
                <a:ea typeface="Calibri" panose="020F0502020204030204" pitchFamily="34" charset="0"/>
                <a:cs typeface="Calibri" panose="020F0502020204030204" pitchFamily="34" charset="0"/>
              </a:rPr>
              <a:t>NPRR1279 Reinstate Enhancements to the Exceptional Fuel Cost Process</a:t>
            </a:r>
          </a:p>
          <a:p>
            <a:pPr marL="342900" marR="0" lvl="0" indent="-342900">
              <a:spcBef>
                <a:spcPts val="600"/>
              </a:spcBef>
              <a:spcAft>
                <a:spcPts val="0"/>
              </a:spcAft>
              <a:buFont typeface="Arial" panose="020B0604020202020204" pitchFamily="34" charset="0"/>
              <a:buChar char="•"/>
            </a:pPr>
            <a:r>
              <a:rPr lang="en-US" sz="2200" dirty="0">
                <a:solidFill>
                  <a:schemeClr val="accent3">
                    <a:lumMod val="75000"/>
                  </a:schemeClr>
                </a:solidFill>
                <a:effectLst/>
                <a:latin typeface="Calibri" panose="020F0502020204030204" pitchFamily="34" charset="0"/>
                <a:ea typeface="Calibri" panose="020F0502020204030204" pitchFamily="34" charset="0"/>
                <a:cs typeface="Calibri" panose="020F0502020204030204" pitchFamily="34" charset="0"/>
              </a:rPr>
              <a:t>NPRR1279 will reinstate </a:t>
            </a:r>
            <a:r>
              <a:rPr lang="en-US" sz="2200" dirty="0">
                <a:solidFill>
                  <a:schemeClr val="accent3">
                    <a:lumMod val="75000"/>
                  </a:schemeClr>
                </a:solidFill>
                <a:latin typeface="Calibri" panose="020F0502020204030204" pitchFamily="34" charset="0"/>
                <a:ea typeface="Calibri" panose="020F0502020204030204" pitchFamily="34" charset="0"/>
                <a:cs typeface="Calibri" panose="020F0502020204030204" pitchFamily="34" charset="0"/>
              </a:rPr>
              <a:t>the same changes approved in NPRR1177 until ERCOT implements a permanent solution to recognize, capture, and validate actual contractual costs</a:t>
            </a:r>
            <a:endParaRPr lang="en-US" sz="2200" dirty="0">
              <a:solidFill>
                <a:schemeClr val="accent3">
                  <a:lumMod val="75000"/>
                </a:schemeClr>
              </a:solidFill>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226354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0376977-53C8-D159-827E-6A34760880BB}"/>
              </a:ext>
            </a:extLst>
          </p:cNvPr>
          <p:cNvSpPr>
            <a:spLocks noGrp="1"/>
          </p:cNvSpPr>
          <p:nvPr>
            <p:ph idx="1"/>
          </p:nvPr>
        </p:nvSpPr>
        <p:spPr/>
        <p:txBody>
          <a:bodyPr/>
          <a:lstStyle/>
          <a:p>
            <a:pPr algn="ctr"/>
            <a:endParaRPr lang="en-US" sz="4000" dirty="0">
              <a:solidFill>
                <a:srgbClr val="050F19"/>
              </a:solidFill>
            </a:endParaRPr>
          </a:p>
          <a:p>
            <a:pPr algn="ctr"/>
            <a:endParaRPr lang="en-US" sz="4000" dirty="0"/>
          </a:p>
          <a:p>
            <a:pPr algn="ctr"/>
            <a:r>
              <a:rPr lang="en-US" sz="4000" b="1" dirty="0">
                <a:solidFill>
                  <a:srgbClr val="0070C0"/>
                </a:solidFill>
                <a:latin typeface="Calibri" panose="020F0502020204030204" pitchFamily="34" charset="0"/>
                <a:ea typeface="Calibri" panose="020F0502020204030204" pitchFamily="34" charset="0"/>
                <a:cs typeface="Calibri" panose="020F0502020204030204" pitchFamily="34" charset="0"/>
              </a:rPr>
              <a:t>Q &amp; A</a:t>
            </a:r>
          </a:p>
          <a:p>
            <a:pPr algn="ctr"/>
            <a:r>
              <a:rPr lang="en-US" sz="4000" b="1" dirty="0">
                <a:solidFill>
                  <a:srgbClr val="0070C0"/>
                </a:solidFill>
                <a:latin typeface="Calibri" panose="020F0502020204030204" pitchFamily="34" charset="0"/>
                <a:ea typeface="Calibri" panose="020F0502020204030204" pitchFamily="34" charset="0"/>
                <a:cs typeface="Calibri" panose="020F0502020204030204" pitchFamily="34" charset="0"/>
              </a:rPr>
              <a:t>Thank You</a:t>
            </a:r>
          </a:p>
        </p:txBody>
      </p:sp>
      <p:sp>
        <p:nvSpPr>
          <p:cNvPr id="4" name="Slide Number Placeholder 3">
            <a:extLst>
              <a:ext uri="{FF2B5EF4-FFF2-40B4-BE49-F238E27FC236}">
                <a16:creationId xmlns:a16="http://schemas.microsoft.com/office/drawing/2014/main" id="{FF5D29E9-D557-9E7A-A3A1-9B5EC166D5A4}"/>
              </a:ext>
            </a:extLst>
          </p:cNvPr>
          <p:cNvSpPr>
            <a:spLocks noGrp="1"/>
          </p:cNvSpPr>
          <p:nvPr>
            <p:ph type="sldNum" sz="quarter" idx="4"/>
          </p:nvPr>
        </p:nvSpPr>
        <p:spPr/>
        <p:txBody>
          <a:bodyPr/>
          <a:lstStyle/>
          <a:p>
            <a:fld id="{2ED86176-D6A4-43D8-BE13-F18245AD9D39}" type="slidenum">
              <a:rPr lang="en-US" smtClean="0"/>
              <a:pPr/>
              <a:t>8</a:t>
            </a:fld>
            <a:endParaRPr lang="en-US"/>
          </a:p>
        </p:txBody>
      </p:sp>
    </p:spTree>
    <p:extLst>
      <p:ext uri="{BB962C8B-B14F-4D97-AF65-F5344CB8AC3E}">
        <p14:creationId xmlns:p14="http://schemas.microsoft.com/office/powerpoint/2010/main" val="142530433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lt;root reqver=&quot;27037&quot;&gt;&lt;version val=&quot;32700&quot;/&gt;&lt;CPresentation id=&quot;1&quot;&gt;&lt;m_precDefaultNumber&gt;&lt;m_yearfmt&gt;&lt;begin val=&quot;0&quot;/&gt;&lt;end val=&quot;4&quot;/&gt;&lt;/m_yearfmt&gt;&lt;/m_precDefaultNumber&gt;&lt;m_precDefaultPercent&gt;&lt;m_yearfmt&gt;&lt;begin val=&quot;0&quot;/&gt;&lt;end val=&quot;4&quot;/&gt;&lt;/m_yearfmt&gt;&lt;/m_precDefaultPercent&gt;&lt;m_precDefaultDate&gt;&lt;m_yearfmt&gt;&lt;begin val=&quot;0&quot;/&gt;&lt;end val=&quot;4&quot;/&gt;&lt;/m_yearfmt&gt;&lt;/m_precDefaultDate&gt;&lt;m_precDefaultDay&gt;&lt;m_yearfmt&gt;&lt;begin val=&quot;0&quot;/&gt;&lt;end val=&quot;4&quot;/&gt;&lt;/m_yearfmt&gt;&lt;/m_precDefaultDay&gt;&lt;m_precDefaultWeek&gt;&lt;m_yearfmt&gt;&lt;begin val=&quot;0&quot;/&gt;&lt;end val=&quot;4&quot;/&gt;&lt;/m_yearfmt&gt;&lt;/m_precDefaultWeek&gt;&lt;m_precDefaultMonth&gt;&lt;m_yearfmt&gt;&lt;begin val=&quot;0&quot;/&gt;&lt;end val=&quot;4&quot;/&gt;&lt;/m_yearfmt&gt;&lt;/m_precDefaultMonth&gt;&lt;m_precDefaultQuarter&gt;&lt;m_yearfmt&gt;&lt;begin val=&quot;0&quot;/&gt;&lt;end val=&quot;4&quot;/&gt;&lt;/m_yearfmt&gt;&lt;/m_precDefaultQuarter&gt;&lt;m_precDefaultYear&gt;&lt;m_yearfmt&gt;&lt;begin val=&quot;0&quot;/&gt;&lt;end val=&quot;4&quot;/&gt;&lt;/m_yearfmt&gt;&lt;/m_precDefaultYear&gt;&lt;m_precDefaultFYDay&gt;&lt;m_yearfmt&gt;&lt;begin val=&quot;0&quot;/&gt;&lt;end val=&quot;4&quot;/&gt;&lt;/m_yearfmt&gt;&lt;/m_precDefaultFYDay&gt;&lt;m_precDefaultFYWeek&gt;&lt;m_yearfmt&gt;&lt;begin val=&quot;0&quot;/&gt;&lt;end val=&quot;4&quot;/&gt;&lt;/m_yearfmt&gt;&lt;/m_precDefaultFYWeek&gt;&lt;m_precDefaultFYMonth&gt;&lt;m_yearfmt&gt;&lt;begin val=&quot;0&quot;/&gt;&lt;end val=&quot;4&quot;/&gt;&lt;/m_yearfmt&gt;&lt;/m_precDefaultFYMonth&gt;&lt;m_precDefaultFYQuarter&gt;&lt;m_yearfmt&gt;&lt;begin val=&quot;0&quot;/&gt;&lt;end val=&quot;4&quot;/&gt;&lt;/m_yearfmt&gt;&lt;/m_precDefaultFYQuarter&gt;&lt;m_precDefaultFYYear&gt;&lt;m_yearfmt&gt;&lt;begin val=&quot;0&quot;/&gt;&lt;end val=&quot;4&quot;/&gt;&lt;/m_yearfmt&gt;&lt;/m_precDefaultFYYear&gt;&lt;m_mruColor&gt;&lt;m_vecMRU length=&quot;4&quot;&gt;&lt;elem m_fUsage=&quot;1.81000000000000005329E+00&quot;&gt;&lt;m_msothmcolidx val=&quot;0&quot;/&gt;&lt;m_rgb r=&quot;BA&quot; g=&quot;EF&quot; b=&quot;FF&quot;/&gt;&lt;/elem&gt;&lt;elem m_fUsage=&quot;9.00000000000000022204E-01&quot;&gt;&lt;m_msothmcolidx val=&quot;7&quot;/&gt;&lt;/elem&gt;&lt;elem m_fUsage=&quot;7.29000000000000092371E-01&quot;&gt;&lt;m_msothmcolidx val=&quot;6&quot;/&gt;&lt;/elem&gt;&lt;elem m_fUsage=&quot;6.56100000000000127542E-01&quot;&gt;&lt;m_msothmcolidx val=&quot;8&quot;/&gt;&lt;/elem&gt;&lt;/m_vecMRU&gt;&lt;/m_mruColor&gt;&lt;m_eweekdayFirstOfWeek val=&quot;1&quot;/&gt;&lt;m_eweekdayFirstOfWorkweek val=&quot;2&quot;/&gt;&lt;m_eweekdayFirstOfWeekend val=&quot;7&quot;/&gt;&lt;/CPresentation&gt;&lt;/root&gt;"/>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4_CON_GreyPres_T06">
  <a:themeElements>
    <a:clrScheme name="Constellation (Custom)">
      <a:dk1>
        <a:srgbClr val="7E8083"/>
      </a:dk1>
      <a:lt1>
        <a:sysClr val="window" lastClr="FFFFFF"/>
      </a:lt1>
      <a:dk2>
        <a:srgbClr val="184998"/>
      </a:dk2>
      <a:lt2>
        <a:srgbClr val="F15623"/>
      </a:lt2>
      <a:accent1>
        <a:srgbClr val="008D47"/>
      </a:accent1>
      <a:accent2>
        <a:srgbClr val="007FA4"/>
      </a:accent2>
      <a:accent3>
        <a:srgbClr val="0C65AF"/>
      </a:accent3>
      <a:accent4>
        <a:srgbClr val="EE7402"/>
      </a:accent4>
      <a:accent5>
        <a:srgbClr val="74AF27"/>
      </a:accent5>
      <a:accent6>
        <a:srgbClr val="CBDB2F"/>
      </a:accent6>
      <a:hlink>
        <a:srgbClr val="C00000"/>
      </a:hlink>
      <a:folHlink>
        <a:srgbClr val="7030A0"/>
      </a:folHlink>
    </a:clrScheme>
    <a:fontScheme name="Constellation (Custom)">
      <a:majorFont>
        <a:latin typeface="BentonSans Bold"/>
        <a:ea typeface=""/>
        <a:cs typeface=""/>
      </a:majorFont>
      <a:minorFont>
        <a:latin typeface="BentonSans Book"/>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1"/>
        </a:solidFill>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sz="1400" dirty="0" smtClean="0">
            <a:solidFill>
              <a:schemeClr val="bg1"/>
            </a:solidFill>
          </a:defRPr>
        </a:defPPr>
      </a:lstStyle>
    </a:spDef>
    <a:lnDef>
      <a:spPr>
        <a:ln w="12700">
          <a:solidFill>
            <a:schemeClr val="tx1"/>
          </a:solidFill>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1200" dirty="0" err="1" smtClean="0"/>
        </a:defPPr>
      </a:lstStyle>
    </a:txDef>
  </a:objectDefaults>
  <a:extraClrSchemeLst/>
</a:theme>
</file>

<file path=ppt/theme/theme2.xml><?xml version="1.0" encoding="utf-8"?>
<a:theme xmlns:a="http://schemas.openxmlformats.org/drawingml/2006/main" name="4_CON_GreyPres_T06">
  <a:themeElements>
    <a:clrScheme name="Constellation (Custom)">
      <a:dk1>
        <a:srgbClr val="7E8083"/>
      </a:dk1>
      <a:lt1>
        <a:sysClr val="window" lastClr="FFFFFF"/>
      </a:lt1>
      <a:dk2>
        <a:srgbClr val="184998"/>
      </a:dk2>
      <a:lt2>
        <a:srgbClr val="F15623"/>
      </a:lt2>
      <a:accent1>
        <a:srgbClr val="008D47"/>
      </a:accent1>
      <a:accent2>
        <a:srgbClr val="007FA4"/>
      </a:accent2>
      <a:accent3>
        <a:srgbClr val="0C65AF"/>
      </a:accent3>
      <a:accent4>
        <a:srgbClr val="EE7402"/>
      </a:accent4>
      <a:accent5>
        <a:srgbClr val="74AF27"/>
      </a:accent5>
      <a:accent6>
        <a:srgbClr val="CBDB2F"/>
      </a:accent6>
      <a:hlink>
        <a:srgbClr val="C00000"/>
      </a:hlink>
      <a:folHlink>
        <a:srgbClr val="7030A0"/>
      </a:folHlink>
    </a:clrScheme>
    <a:fontScheme name="Constellation (Custom)">
      <a:majorFont>
        <a:latin typeface="BentonSans Bold"/>
        <a:ea typeface=""/>
        <a:cs typeface=""/>
      </a:majorFont>
      <a:minorFont>
        <a:latin typeface="BentonSans Book"/>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1"/>
        </a:solidFill>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sz="1400" dirty="0" smtClean="0">
            <a:solidFill>
              <a:schemeClr val="bg1"/>
            </a:solidFill>
          </a:defRPr>
        </a:defPPr>
      </a:lstStyle>
    </a:spDef>
    <a:lnDef>
      <a:spPr>
        <a:ln w="12700">
          <a:solidFill>
            <a:schemeClr val="tx1"/>
          </a:solidFill>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1200" dirty="0" err="1" smtClean="0"/>
        </a:defPPr>
      </a:lstStyle>
    </a:txDef>
  </a:objectDefaults>
  <a:extraClrSchemeLst/>
</a:theme>
</file>

<file path=ppt/theme/theme3.xml><?xml version="1.0" encoding="utf-8"?>
<a:theme xmlns:a="http://schemas.openxmlformats.org/drawingml/2006/main" name="4_CON_GreyPres_T06">
  <a:themeElements>
    <a:clrScheme name="Constellation (Custom)">
      <a:dk1>
        <a:srgbClr val="7E8083"/>
      </a:dk1>
      <a:lt1>
        <a:sysClr val="window" lastClr="FFFFFF"/>
      </a:lt1>
      <a:dk2>
        <a:srgbClr val="184998"/>
      </a:dk2>
      <a:lt2>
        <a:srgbClr val="F15623"/>
      </a:lt2>
      <a:accent1>
        <a:srgbClr val="008D47"/>
      </a:accent1>
      <a:accent2>
        <a:srgbClr val="007FA4"/>
      </a:accent2>
      <a:accent3>
        <a:srgbClr val="0C65AF"/>
      </a:accent3>
      <a:accent4>
        <a:srgbClr val="EE7402"/>
      </a:accent4>
      <a:accent5>
        <a:srgbClr val="74AF27"/>
      </a:accent5>
      <a:accent6>
        <a:srgbClr val="CBDB2F"/>
      </a:accent6>
      <a:hlink>
        <a:srgbClr val="C00000"/>
      </a:hlink>
      <a:folHlink>
        <a:srgbClr val="7030A0"/>
      </a:folHlink>
    </a:clrScheme>
    <a:fontScheme name="Constellation (Custom)">
      <a:majorFont>
        <a:latin typeface="BentonSans Bold"/>
        <a:ea typeface=""/>
        <a:cs typeface=""/>
      </a:majorFont>
      <a:minorFont>
        <a:latin typeface="BentonSans Book"/>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1"/>
        </a:solidFill>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sz="1400" dirty="0" smtClean="0">
            <a:solidFill>
              <a:schemeClr val="bg1"/>
            </a:solidFill>
          </a:defRPr>
        </a:defPPr>
      </a:lstStyle>
    </a:spDef>
    <a:lnDef>
      <a:spPr>
        <a:ln w="12700">
          <a:solidFill>
            <a:schemeClr val="tx1"/>
          </a:solidFill>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1200" dirty="0" err="1" smtClean="0"/>
        </a:defPPr>
      </a:lstStyle>
    </a:tx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eceeee54-89c2-4e14-aaff-497a6ae361a3">
      <UserInfo>
        <DisplayName>Kelley, Casey H:(Constellation)</DisplayName>
        <AccountId>14</AccountId>
        <AccountType/>
      </UserInfo>
      <UserInfo>
        <DisplayName>Villarreal, Victoria R:(Constellation)</DisplayName>
        <AccountId>15</AccountId>
        <AccountType/>
      </UserInfo>
      <UserInfo>
        <DisplayName>Nguyen, Andy:(Constellation)</DisplayName>
        <AccountId>12</AccountId>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4BCED0FC3BB574B844ECED506160EBB" ma:contentTypeVersion="6" ma:contentTypeDescription="Create a new document." ma:contentTypeScope="" ma:versionID="18e74e5330d43b4aec32d06ddc0bdb97">
  <xsd:schema xmlns:xsd="http://www.w3.org/2001/XMLSchema" xmlns:xs="http://www.w3.org/2001/XMLSchema" xmlns:p="http://schemas.microsoft.com/office/2006/metadata/properties" xmlns:ns2="9caec8ce-d72e-45ae-8bba-feaa04e1b1ca" xmlns:ns3="eceeee54-89c2-4e14-aaff-497a6ae361a3" targetNamespace="http://schemas.microsoft.com/office/2006/metadata/properties" ma:root="true" ma:fieldsID="747314554bd29a4881efc421bd3a01c0" ns2:_="" ns3:_="">
    <xsd:import namespace="9caec8ce-d72e-45ae-8bba-feaa04e1b1ca"/>
    <xsd:import namespace="eceeee54-89c2-4e14-aaff-497a6ae361a3"/>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caec8ce-d72e-45ae-8bba-feaa04e1b1c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ceeee54-89c2-4e14-aaff-497a6ae361a3"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8C9090B-C398-48D9-BCB8-9CA903161805}">
  <ds:schemaRefs>
    <ds:schemaRef ds:uri="http://schemas.microsoft.com/sharepoint/v3/contenttype/forms"/>
  </ds:schemaRefs>
</ds:datastoreItem>
</file>

<file path=customXml/itemProps2.xml><?xml version="1.0" encoding="utf-8"?>
<ds:datastoreItem xmlns:ds="http://schemas.openxmlformats.org/officeDocument/2006/customXml" ds:itemID="{8CAA382F-9CFF-423B-9F6D-8B19FD515D78}">
  <ds:schemaRefs>
    <ds:schemaRef ds:uri="http://purl.org/dc/elements/1.1/"/>
    <ds:schemaRef ds:uri="9caec8ce-d72e-45ae-8bba-feaa04e1b1ca"/>
    <ds:schemaRef ds:uri="http://purl.org/dc/dcmitype/"/>
    <ds:schemaRef ds:uri="eceeee54-89c2-4e14-aaff-497a6ae361a3"/>
    <ds:schemaRef ds:uri="http://schemas.microsoft.com/office/2006/documentManagement/types"/>
    <ds:schemaRef ds:uri="http://schemas.microsoft.com/office/infopath/2007/PartnerControls"/>
    <ds:schemaRef ds:uri="http://schemas.openxmlformats.org/package/2006/metadata/core-properties"/>
    <ds:schemaRef ds:uri="http://www.w3.org/XML/1998/namespace"/>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8BA9DCBA-C889-4AEF-97FB-74EAE1B13591}">
  <ds:schemaRefs>
    <ds:schemaRef ds:uri="9caec8ce-d72e-45ae-8bba-feaa04e1b1ca"/>
    <ds:schemaRef ds:uri="eceeee54-89c2-4e14-aaff-497a6ae361a3"/>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Default Theme</Template>
  <TotalTime>3020</TotalTime>
  <Words>627</Words>
  <Application>Microsoft Office PowerPoint</Application>
  <PresentationFormat>Widescreen</PresentationFormat>
  <Paragraphs>48</Paragraphs>
  <Slides>8</Slides>
  <Notes>0</Notes>
  <HiddenSlides>0</HiddenSlides>
  <MMClips>0</MMClips>
  <ScaleCrop>false</ScaleCrop>
  <HeadingPairs>
    <vt:vector size="8" baseType="variant">
      <vt:variant>
        <vt:lpstr>Fonts Used</vt:lpstr>
      </vt:variant>
      <vt:variant>
        <vt:i4>8</vt:i4>
      </vt:variant>
      <vt:variant>
        <vt:lpstr>Theme</vt:lpstr>
      </vt:variant>
      <vt:variant>
        <vt:i4>3</vt:i4>
      </vt:variant>
      <vt:variant>
        <vt:lpstr>Embedded OLE Servers</vt:lpstr>
      </vt:variant>
      <vt:variant>
        <vt:i4>1</vt:i4>
      </vt:variant>
      <vt:variant>
        <vt:lpstr>Slide Titles</vt:lpstr>
      </vt:variant>
      <vt:variant>
        <vt:i4>8</vt:i4>
      </vt:variant>
    </vt:vector>
  </HeadingPairs>
  <TitlesOfParts>
    <vt:vector size="20" baseType="lpstr">
      <vt:lpstr>Arial</vt:lpstr>
      <vt:lpstr>BentonSans Bold</vt:lpstr>
      <vt:lpstr>BentonSans Book</vt:lpstr>
      <vt:lpstr>BentonSans Medium</vt:lpstr>
      <vt:lpstr>BentonSans Regular</vt:lpstr>
      <vt:lpstr>Calibri</vt:lpstr>
      <vt:lpstr>Franklin Gothic Book</vt:lpstr>
      <vt:lpstr>Franklin Gothic Medium</vt:lpstr>
      <vt:lpstr>4_CON_GreyPres_T06</vt:lpstr>
      <vt:lpstr>4_CON_GreyPres_T06</vt:lpstr>
      <vt:lpstr>4_CON_GreyPres_T06</vt:lpstr>
      <vt:lpstr>think-cell Slide</vt:lpstr>
      <vt:lpstr> NPRR1279 – Mitigated Offer Cap (MOC), Fuel Supply Contracts, and EFC Process </vt:lpstr>
      <vt:lpstr>Mitigated Offer Cap Curve - Current Rules</vt:lpstr>
      <vt:lpstr>Fuel Supply Contracts</vt:lpstr>
      <vt:lpstr>Example Energy Offer Curve vs Mitigated Offer Curve</vt:lpstr>
      <vt:lpstr>Current Exceptional Fuel Cost (EFC) Process</vt:lpstr>
      <vt:lpstr>Proposed Changes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65 – De-Risking Generation Platform</dc:title>
  <dc:creator>Constellation Energy Generation</dc:creator>
  <cp:lastModifiedBy>Nguyen, Andy: (Constellation)</cp:lastModifiedBy>
  <cp:revision>17</cp:revision>
  <dcterms:created xsi:type="dcterms:W3CDTF">2022-01-04T05:09:01Z</dcterms:created>
  <dcterms:modified xsi:type="dcterms:W3CDTF">2025-07-01T16:42:45Z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c968b3d1-e05f-4796-9c23-acaf26d588cb_Enabled">
    <vt:lpwstr>true</vt:lpwstr>
  </property>
  <property fmtid="{D5CDD505-2E9C-101B-9397-08002B2CF9AE}" pid="3" name="MSIP_Label_c968b3d1-e05f-4796-9c23-acaf26d588cb_SetDate">
    <vt:lpwstr>2022-01-25T00:58:23Z</vt:lpwstr>
  </property>
  <property fmtid="{D5CDD505-2E9C-101B-9397-08002B2CF9AE}" pid="4" name="MSIP_Label_c968b3d1-e05f-4796-9c23-acaf26d588cb_Method">
    <vt:lpwstr>Standard</vt:lpwstr>
  </property>
  <property fmtid="{D5CDD505-2E9C-101B-9397-08002B2CF9AE}" pid="5" name="MSIP_Label_c968b3d1-e05f-4796-9c23-acaf26d588cb_Name">
    <vt:lpwstr>Company Confidential Information</vt:lpwstr>
  </property>
  <property fmtid="{D5CDD505-2E9C-101B-9397-08002B2CF9AE}" pid="6" name="MSIP_Label_c968b3d1-e05f-4796-9c23-acaf26d588cb_SiteId">
    <vt:lpwstr>600d01fc-055f-49c6-868f-3ecfcc791773</vt:lpwstr>
  </property>
  <property fmtid="{D5CDD505-2E9C-101B-9397-08002B2CF9AE}" pid="7" name="MSIP_Label_c968b3d1-e05f-4796-9c23-acaf26d588cb_ActionId">
    <vt:lpwstr>f015a95d-1af0-4def-b5c8-a4e31b8f85ea</vt:lpwstr>
  </property>
  <property fmtid="{D5CDD505-2E9C-101B-9397-08002B2CF9AE}" pid="8" name="MSIP_Label_c968b3d1-e05f-4796-9c23-acaf26d588cb_ContentBits">
    <vt:lpwstr>0</vt:lpwstr>
  </property>
  <property fmtid="{D5CDD505-2E9C-101B-9397-08002B2CF9AE}" pid="9" name="MSIP_Label_dfe1a8d7-e404-4561-a6ce-09441972395c_Enabled">
    <vt:lpwstr>true</vt:lpwstr>
  </property>
  <property fmtid="{D5CDD505-2E9C-101B-9397-08002B2CF9AE}" pid="10" name="MSIP_Label_dfe1a8d7-e404-4561-a6ce-09441972395c_SetDate">
    <vt:lpwstr>2023-05-12T11:12:10Z</vt:lpwstr>
  </property>
  <property fmtid="{D5CDD505-2E9C-101B-9397-08002B2CF9AE}" pid="11" name="MSIP_Label_dfe1a8d7-e404-4561-a6ce-09441972395c_Method">
    <vt:lpwstr>Standard</vt:lpwstr>
  </property>
  <property fmtid="{D5CDD505-2E9C-101B-9397-08002B2CF9AE}" pid="12" name="MSIP_Label_dfe1a8d7-e404-4561-a6ce-09441972395c_Name">
    <vt:lpwstr>Company Confidential Information</vt:lpwstr>
  </property>
  <property fmtid="{D5CDD505-2E9C-101B-9397-08002B2CF9AE}" pid="13" name="MSIP_Label_dfe1a8d7-e404-4561-a6ce-09441972395c_SiteId">
    <vt:lpwstr>d8fb9c07-c19e-4e8c-a1cb-717cd3cf8ffe</vt:lpwstr>
  </property>
  <property fmtid="{D5CDD505-2E9C-101B-9397-08002B2CF9AE}" pid="14" name="MSIP_Label_dfe1a8d7-e404-4561-a6ce-09441972395c_ActionId">
    <vt:lpwstr>e8a11c86-e71f-448f-8526-0beaaf6e8e84</vt:lpwstr>
  </property>
  <property fmtid="{D5CDD505-2E9C-101B-9397-08002B2CF9AE}" pid="15" name="MSIP_Label_dfe1a8d7-e404-4561-a6ce-09441972395c_ContentBits">
    <vt:lpwstr>0</vt:lpwstr>
  </property>
  <property fmtid="{D5CDD505-2E9C-101B-9397-08002B2CF9AE}" pid="16" name="ContentTypeId">
    <vt:lpwstr>0x01010074BCED0FC3BB574B844ECED506160EBB</vt:lpwstr>
  </property>
</Properties>
</file>