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1"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1C8BFC-3D03-C8CF-B94B-666DDBA8BCBF}" name="Andrew Reimers" initials="AR" userId="S::areimers@potomaceconomics.com::ec5325bb-ee2d-4e6f-a745-5831ef6b7e2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Reimers" userId="ec5325bb-ee2d-4e6f-a745-5831ef6b7e28" providerId="ADAL" clId="{08192748-9FA4-4196-920A-8DCBF89C64E5}"/>
    <pc:docChg chg="undo redo custSel addSld modSld sldOrd">
      <pc:chgData name="Andrew Reimers" userId="ec5325bb-ee2d-4e6f-a745-5831ef6b7e28" providerId="ADAL" clId="{08192748-9FA4-4196-920A-8DCBF89C64E5}" dt="2025-06-24T18:43:10.748" v="1267" actId="20577"/>
      <pc:docMkLst>
        <pc:docMk/>
      </pc:docMkLst>
      <pc:sldChg chg="modSp mod ord modCm">
        <pc:chgData name="Andrew Reimers" userId="ec5325bb-ee2d-4e6f-a745-5831ef6b7e28" providerId="ADAL" clId="{08192748-9FA4-4196-920A-8DCBF89C64E5}" dt="2025-06-24T18:41:23.436" v="1246" actId="21"/>
        <pc:sldMkLst>
          <pc:docMk/>
          <pc:sldMk cId="3460517259" sldId="257"/>
        </pc:sldMkLst>
        <pc:spChg chg="mod">
          <ac:chgData name="Andrew Reimers" userId="ec5325bb-ee2d-4e6f-a745-5831ef6b7e28" providerId="ADAL" clId="{08192748-9FA4-4196-920A-8DCBF89C64E5}" dt="2025-06-24T18:41:23.436" v="1246" actId="21"/>
          <ac:spMkLst>
            <pc:docMk/>
            <pc:sldMk cId="3460517259" sldId="257"/>
            <ac:spMk id="10" creationId="{F62DA2BC-4700-479A-91AE-1FA31C5E8F23}"/>
          </ac:spMkLst>
        </pc:spChg>
        <pc:extLst>
          <p:ext xmlns:p="http://schemas.openxmlformats.org/presentationml/2006/main" uri="{D6D511B9-2390-475A-947B-AFAB55BFBCF1}">
            <pc226:cmChg xmlns:pc226="http://schemas.microsoft.com/office/powerpoint/2022/06/main/command" chg="mod">
              <pc226:chgData name="Andrew Reimers" userId="ec5325bb-ee2d-4e6f-a745-5831ef6b7e28" providerId="ADAL" clId="{08192748-9FA4-4196-920A-8DCBF89C64E5}" dt="2025-06-24T18:13:28.783" v="917" actId="20577"/>
              <pc2:cmMkLst xmlns:pc2="http://schemas.microsoft.com/office/powerpoint/2019/9/main/command">
                <pc:docMk/>
                <pc:sldMk cId="3460517259" sldId="257"/>
                <pc2:cmMk id="{C9F5F7BE-99CF-42F4-8818-2356B2819364}"/>
              </pc2:cmMkLst>
            </pc226:cmChg>
          </p:ext>
        </pc:extLst>
      </pc:sldChg>
      <pc:sldChg chg="modSp mod">
        <pc:chgData name="Andrew Reimers" userId="ec5325bb-ee2d-4e6f-a745-5831ef6b7e28" providerId="ADAL" clId="{08192748-9FA4-4196-920A-8DCBF89C64E5}" dt="2025-06-24T18:11:02.081" v="654" actId="20577"/>
        <pc:sldMkLst>
          <pc:docMk/>
          <pc:sldMk cId="3424713325" sldId="258"/>
        </pc:sldMkLst>
        <pc:spChg chg="mod">
          <ac:chgData name="Andrew Reimers" userId="ec5325bb-ee2d-4e6f-a745-5831ef6b7e28" providerId="ADAL" clId="{08192748-9FA4-4196-920A-8DCBF89C64E5}" dt="2025-06-24T18:11:02.081" v="654" actId="20577"/>
          <ac:spMkLst>
            <pc:docMk/>
            <pc:sldMk cId="3424713325" sldId="258"/>
            <ac:spMk id="3" creationId="{88DC7A64-2329-08CE-04C8-13EA7805C5F6}"/>
          </ac:spMkLst>
        </pc:spChg>
      </pc:sldChg>
      <pc:sldChg chg="modSp mod">
        <pc:chgData name="Andrew Reimers" userId="ec5325bb-ee2d-4e6f-a745-5831ef6b7e28" providerId="ADAL" clId="{08192748-9FA4-4196-920A-8DCBF89C64E5}" dt="2025-06-24T18:42:07.968" v="1265" actId="20577"/>
        <pc:sldMkLst>
          <pc:docMk/>
          <pc:sldMk cId="250010386" sldId="259"/>
        </pc:sldMkLst>
        <pc:spChg chg="mod">
          <ac:chgData name="Andrew Reimers" userId="ec5325bb-ee2d-4e6f-a745-5831ef6b7e28" providerId="ADAL" clId="{08192748-9FA4-4196-920A-8DCBF89C64E5}" dt="2025-06-24T18:42:07.968" v="1265" actId="20577"/>
          <ac:spMkLst>
            <pc:docMk/>
            <pc:sldMk cId="250010386" sldId="259"/>
            <ac:spMk id="2" creationId="{D5EA5810-0F75-BD84-FD91-EF5FF2C7C651}"/>
          </ac:spMkLst>
        </pc:spChg>
        <pc:spChg chg="mod">
          <ac:chgData name="Andrew Reimers" userId="ec5325bb-ee2d-4e6f-a745-5831ef6b7e28" providerId="ADAL" clId="{08192748-9FA4-4196-920A-8DCBF89C64E5}" dt="2025-06-24T18:39:45.871" v="1217" actId="20577"/>
          <ac:spMkLst>
            <pc:docMk/>
            <pc:sldMk cId="250010386" sldId="259"/>
            <ac:spMk id="3" creationId="{D3FD4CFE-07CB-D7EC-9A43-54762470D7CE}"/>
          </ac:spMkLst>
        </pc:spChg>
      </pc:sldChg>
      <pc:sldChg chg="modSp new mod">
        <pc:chgData name="Andrew Reimers" userId="ec5325bb-ee2d-4e6f-a745-5831ef6b7e28" providerId="ADAL" clId="{08192748-9FA4-4196-920A-8DCBF89C64E5}" dt="2025-06-24T18:43:10.748" v="1267" actId="20577"/>
        <pc:sldMkLst>
          <pc:docMk/>
          <pc:sldMk cId="995301745" sldId="261"/>
        </pc:sldMkLst>
        <pc:spChg chg="mod">
          <ac:chgData name="Andrew Reimers" userId="ec5325bb-ee2d-4e6f-a745-5831ef6b7e28" providerId="ADAL" clId="{08192748-9FA4-4196-920A-8DCBF89C64E5}" dt="2025-06-24T18:41:32.342" v="1258" actId="20577"/>
          <ac:spMkLst>
            <pc:docMk/>
            <pc:sldMk cId="995301745" sldId="261"/>
            <ac:spMk id="2" creationId="{C64C5DAD-8D5B-49A0-305C-B177CDDBF138}"/>
          </ac:spMkLst>
        </pc:spChg>
        <pc:spChg chg="mod">
          <ac:chgData name="Andrew Reimers" userId="ec5325bb-ee2d-4e6f-a745-5831ef6b7e28" providerId="ADAL" clId="{08192748-9FA4-4196-920A-8DCBF89C64E5}" dt="2025-06-24T18:43:10.748" v="1267" actId="20577"/>
          <ac:spMkLst>
            <pc:docMk/>
            <pc:sldMk cId="995301745" sldId="261"/>
            <ac:spMk id="3" creationId="{48DFD24E-B96A-2AA7-22D5-0A14CFB2475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55F196-4A1E-E7BF-A9DA-59DA8377F6C6}"/>
              </a:ext>
            </a:extLst>
          </p:cNvPr>
          <p:cNvSpPr/>
          <p:nvPr/>
        </p:nvSpPr>
        <p:spPr>
          <a:xfrm>
            <a:off x="0" y="0"/>
            <a:ext cx="12192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solidFill>
                <a:srgbClr val="2E5CB8"/>
              </a:solidFill>
            </a:endParaRPr>
          </a:p>
        </p:txBody>
      </p:sp>
      <p:sp>
        <p:nvSpPr>
          <p:cNvPr id="7" name="Rectangle 6">
            <a:extLst>
              <a:ext uri="{FF2B5EF4-FFF2-40B4-BE49-F238E27FC236}">
                <a16:creationId xmlns:a16="http://schemas.microsoft.com/office/drawing/2014/main" id="{C5381663-D88D-8A87-F332-6D3979B0BB41}"/>
              </a:ext>
            </a:extLst>
          </p:cNvPr>
          <p:cNvSpPr/>
          <p:nvPr/>
        </p:nvSpPr>
        <p:spPr>
          <a:xfrm>
            <a:off x="476249" y="203485"/>
            <a:ext cx="2197044" cy="643849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3010893" y="1035280"/>
            <a:ext cx="8576808" cy="2220683"/>
          </a:xfrm>
        </p:spPr>
        <p:txBody>
          <a:bodyPr anchor="b"/>
          <a:lstStyle>
            <a:lvl1pPr algn="ctr">
              <a:defRPr sz="4000">
                <a:solidFill>
                  <a:srgbClr val="2E5CB8"/>
                </a:solidFill>
              </a:defRPr>
            </a:lvl1pPr>
          </a:lstStyle>
          <a:p>
            <a:r>
              <a:rPr lang="en-US"/>
              <a:t>Click to edit Master title style</a:t>
            </a:r>
            <a:endParaRPr lang="en-US" dirty="0"/>
          </a:p>
        </p:txBody>
      </p:sp>
      <p:sp>
        <p:nvSpPr>
          <p:cNvPr id="3" name="Subtitle 2"/>
          <p:cNvSpPr>
            <a:spLocks noGrp="1"/>
          </p:cNvSpPr>
          <p:nvPr>
            <p:ph type="subTitle" idx="1"/>
          </p:nvPr>
        </p:nvSpPr>
        <p:spPr>
          <a:xfrm>
            <a:off x="3010893" y="3702706"/>
            <a:ext cx="8576808" cy="1655762"/>
          </a:xfrm>
        </p:spPr>
        <p:txBody>
          <a:bodyPr/>
          <a:lstStyle>
            <a:lvl1pPr marL="0" indent="0" algn="ctr">
              <a:spcBef>
                <a:spcPts val="0"/>
              </a:spcBef>
              <a:buNone/>
              <a:defRPr sz="19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5" name="Straight Connector 4">
            <a:extLst>
              <a:ext uri="{FF2B5EF4-FFF2-40B4-BE49-F238E27FC236}">
                <a16:creationId xmlns:a16="http://schemas.microsoft.com/office/drawing/2014/main" id="{302989FD-75C0-2928-DEA6-438C304A0F05}"/>
              </a:ext>
            </a:extLst>
          </p:cNvPr>
          <p:cNvCxnSpPr>
            <a:cxnSpLocks/>
          </p:cNvCxnSpPr>
          <p:nvPr/>
        </p:nvCxnSpPr>
        <p:spPr>
          <a:xfrm>
            <a:off x="3010893" y="3405601"/>
            <a:ext cx="857680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BDCB0489-5CFA-4A95-1395-3A7AEA88FEC6}"/>
              </a:ext>
            </a:extLst>
          </p:cNvPr>
          <p:cNvSpPr/>
          <p:nvPr/>
        </p:nvSpPr>
        <p:spPr>
          <a:xfrm>
            <a:off x="10132476" y="1"/>
            <a:ext cx="1600577" cy="6173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sp>
        <p:nvSpPr>
          <p:cNvPr id="21" name="Rectangle: Rounded Corners 20">
            <a:extLst>
              <a:ext uri="{FF2B5EF4-FFF2-40B4-BE49-F238E27FC236}">
                <a16:creationId xmlns:a16="http://schemas.microsoft.com/office/drawing/2014/main" id="{3143B0FD-5288-B9DC-3E7C-D89CC1EF1B8C}"/>
              </a:ext>
            </a:extLst>
          </p:cNvPr>
          <p:cNvSpPr/>
          <p:nvPr/>
        </p:nvSpPr>
        <p:spPr>
          <a:xfrm>
            <a:off x="204299" y="199506"/>
            <a:ext cx="11759101" cy="6447087"/>
          </a:xfrm>
          <a:prstGeom prst="roundRect">
            <a:avLst>
              <a:gd name="adj" fmla="val 3056"/>
            </a:avLst>
          </a:prstGeom>
          <a:noFill/>
          <a:ln w="1270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800"/>
          </a:p>
        </p:txBody>
      </p:sp>
      <p:sp>
        <p:nvSpPr>
          <p:cNvPr id="22" name="TextBox 21">
            <a:extLst>
              <a:ext uri="{FF2B5EF4-FFF2-40B4-BE49-F238E27FC236}">
                <a16:creationId xmlns:a16="http://schemas.microsoft.com/office/drawing/2014/main" id="{6EB3363B-E4A7-9660-FA1E-E196D42A8B4F}"/>
              </a:ext>
            </a:extLst>
          </p:cNvPr>
          <p:cNvSpPr txBox="1"/>
          <p:nvPr/>
        </p:nvSpPr>
        <p:spPr>
          <a:xfrm>
            <a:off x="302186" y="6616364"/>
            <a:ext cx="1641796" cy="261610"/>
          </a:xfrm>
          <a:prstGeom prst="rect">
            <a:avLst/>
          </a:prstGeom>
          <a:noFill/>
        </p:spPr>
        <p:txBody>
          <a:bodyPr wrap="none" rtlCol="0">
            <a:spAutoFit/>
          </a:bodyPr>
          <a:lstStyle/>
          <a:p>
            <a:r>
              <a:rPr lang="en-US" sz="1100">
                <a:solidFill>
                  <a:schemeClr val="tx1">
                    <a:lumMod val="65000"/>
                    <a:lumOff val="35000"/>
                  </a:schemeClr>
                </a:solidFill>
                <a:latin typeface="Arial Narrow" panose="020B0606020202030204" pitchFamily="34" charset="0"/>
                <a:cs typeface="Helvetica" panose="020B0604020202020204" pitchFamily="34" charset="0"/>
              </a:rPr>
              <a:t>© 2025 Potomac Economics</a:t>
            </a:r>
          </a:p>
        </p:txBody>
      </p:sp>
      <p:pic>
        <p:nvPicPr>
          <p:cNvPr id="4" name="Picture 3" descr="A blue text on a black background&#10;&#10;AI-generated content may be incorrect.">
            <a:extLst>
              <a:ext uri="{FF2B5EF4-FFF2-40B4-BE49-F238E27FC236}">
                <a16:creationId xmlns:a16="http://schemas.microsoft.com/office/drawing/2014/main" id="{0719AA7E-A0D4-4939-D789-A5608898D5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120" y="531149"/>
            <a:ext cx="2041480" cy="848847"/>
          </a:xfrm>
          <a:prstGeom prst="rect">
            <a:avLst/>
          </a:prstGeom>
        </p:spPr>
      </p:pic>
    </p:spTree>
    <p:extLst>
      <p:ext uri="{BB962C8B-B14F-4D97-AF65-F5344CB8AC3E}">
        <p14:creationId xmlns:p14="http://schemas.microsoft.com/office/powerpoint/2010/main" val="1050446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033FE-A85A-45A4-A59E-5FD6A8756731}"/>
              </a:ext>
            </a:extLst>
          </p:cNvPr>
          <p:cNvSpPr>
            <a:spLocks noGrp="1"/>
          </p:cNvSpPr>
          <p:nvPr>
            <p:ph type="title"/>
          </p:nvPr>
        </p:nvSpPr>
        <p:spPr>
          <a:xfrm>
            <a:off x="536476" y="330295"/>
            <a:ext cx="10515600" cy="495206"/>
          </a:xfrm>
        </p:spPr>
        <p:txBody>
          <a:body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16E91546-B8B4-7DE5-6D17-346EF0EC8140}"/>
              </a:ext>
            </a:extLst>
          </p:cNvPr>
          <p:cNvSpPr>
            <a:spLocks noGrp="1"/>
          </p:cNvSpPr>
          <p:nvPr>
            <p:ph type="body" sz="quarter" idx="10"/>
          </p:nvPr>
        </p:nvSpPr>
        <p:spPr>
          <a:xfrm>
            <a:off x="315384" y="1460500"/>
            <a:ext cx="3833283" cy="5067206"/>
          </a:xfrm>
        </p:spPr>
        <p:txBody>
          <a:bodyPr/>
          <a:lstStyle>
            <a:lvl1pPr>
              <a:buClr>
                <a:srgbClr val="2E5CB8"/>
              </a:buClr>
              <a:defRPr/>
            </a:lvl1pPr>
            <a:lvl4pPr marL="1092200" indent="-22860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a:extLst>
              <a:ext uri="{FF2B5EF4-FFF2-40B4-BE49-F238E27FC236}">
                <a16:creationId xmlns:a16="http://schemas.microsoft.com/office/drawing/2014/main" id="{5D8C2482-6596-1882-3A94-66756995D7DF}"/>
              </a:ext>
            </a:extLst>
          </p:cNvPr>
          <p:cNvSpPr>
            <a:spLocks noGrp="1"/>
          </p:cNvSpPr>
          <p:nvPr>
            <p:ph type="body" sz="quarter" idx="11"/>
          </p:nvPr>
        </p:nvSpPr>
        <p:spPr>
          <a:xfrm>
            <a:off x="4179359" y="1460500"/>
            <a:ext cx="3833283" cy="5067206"/>
          </a:xfrm>
        </p:spPr>
        <p:txBody>
          <a:bodyPr/>
          <a:lstStyle>
            <a:lvl1pPr marL="284163" indent="-284163">
              <a:defRPr lang="en-US" sz="2400" kern="1200" dirty="0">
                <a:solidFill>
                  <a:schemeClr val="tx1"/>
                </a:solidFill>
                <a:latin typeface="Arial Narrow" panose="020B0606020202030204" pitchFamily="34" charset="0"/>
                <a:ea typeface="+mn-ea"/>
                <a:cs typeface="Times New Roman" panose="02020603050405020304" pitchFamily="18" charset="0"/>
              </a:defRPr>
            </a:lvl1pPr>
            <a:lvl4pPr marL="1092200" indent="-228600">
              <a:defRPr/>
            </a:lvl4pPr>
          </a:lstStyle>
          <a:p>
            <a:pPr marL="284163" lvl="0" indent="-284163" algn="l" defTabSz="914400" rtl="0" eaLnBrk="1" latinLnBrk="0" hangingPunct="1">
              <a:lnSpc>
                <a:spcPct val="95000"/>
              </a:lnSpc>
              <a:spcBef>
                <a:spcPts val="600"/>
              </a:spcBef>
              <a:buClr>
                <a:srgbClr val="2E5CB8"/>
              </a:buClr>
              <a:buFont typeface="Arial" panose="020B0604020202020204" pitchFamily="34" charset="0"/>
              <a:buChar char="•"/>
            </a:pPr>
            <a:r>
              <a:rPr lang="en-US"/>
              <a:t>Click to edit Master text styles</a:t>
            </a:r>
          </a:p>
          <a:p>
            <a:pPr marL="284163" lvl="1" indent="-284163" algn="l" defTabSz="914400" rtl="0" eaLnBrk="1" latinLnBrk="0" hangingPunct="1">
              <a:lnSpc>
                <a:spcPct val="95000"/>
              </a:lnSpc>
              <a:spcBef>
                <a:spcPts val="600"/>
              </a:spcBef>
              <a:buClr>
                <a:srgbClr val="2E5CB8"/>
              </a:buClr>
              <a:buFont typeface="Arial" panose="020B0604020202020204" pitchFamily="34" charset="0"/>
              <a:buChar char="•"/>
            </a:pPr>
            <a:r>
              <a:rPr lang="en-US"/>
              <a:t>Second level</a:t>
            </a:r>
          </a:p>
          <a:p>
            <a:pPr marL="284163" lvl="2" indent="-284163" algn="l" defTabSz="914400" rtl="0" eaLnBrk="1" latinLnBrk="0" hangingPunct="1">
              <a:lnSpc>
                <a:spcPct val="95000"/>
              </a:lnSpc>
              <a:spcBef>
                <a:spcPts val="600"/>
              </a:spcBef>
              <a:buClr>
                <a:srgbClr val="2E5CB8"/>
              </a:buClr>
              <a:buFont typeface="Arial" panose="020B0604020202020204" pitchFamily="34" charset="0"/>
              <a:buChar char="•"/>
            </a:pPr>
            <a:r>
              <a:rPr lang="en-US"/>
              <a:t>Third level</a:t>
            </a:r>
          </a:p>
          <a:p>
            <a:pPr marL="284163" lvl="3" indent="-284163" algn="l" defTabSz="914400" rtl="0" eaLnBrk="1" latinLnBrk="0" hangingPunct="1">
              <a:lnSpc>
                <a:spcPct val="95000"/>
              </a:lnSpc>
              <a:spcBef>
                <a:spcPts val="600"/>
              </a:spcBef>
              <a:buClr>
                <a:srgbClr val="2E5CB8"/>
              </a:buClr>
              <a:buFont typeface="Arial" panose="020B0604020202020204" pitchFamily="34" charset="0"/>
              <a:buChar char="•"/>
            </a:pPr>
            <a:r>
              <a:rPr lang="en-US"/>
              <a:t>Fourth level</a:t>
            </a:r>
          </a:p>
        </p:txBody>
      </p:sp>
      <p:sp>
        <p:nvSpPr>
          <p:cNvPr id="8" name="Text Placeholder 3">
            <a:extLst>
              <a:ext uri="{FF2B5EF4-FFF2-40B4-BE49-F238E27FC236}">
                <a16:creationId xmlns:a16="http://schemas.microsoft.com/office/drawing/2014/main" id="{4A9251DA-150E-9E31-5C9B-7A683F1880EB}"/>
              </a:ext>
            </a:extLst>
          </p:cNvPr>
          <p:cNvSpPr>
            <a:spLocks noGrp="1"/>
          </p:cNvSpPr>
          <p:nvPr>
            <p:ph type="body" sz="quarter" idx="12"/>
          </p:nvPr>
        </p:nvSpPr>
        <p:spPr>
          <a:xfrm>
            <a:off x="8012641" y="1460500"/>
            <a:ext cx="3833283" cy="5067206"/>
          </a:xfrm>
        </p:spPr>
        <p:txBody>
          <a:bodyPr/>
          <a:lstStyle>
            <a:lvl1pPr marL="284163" indent="-284163">
              <a:defRPr lang="en-US" sz="2400" kern="1200" dirty="0">
                <a:solidFill>
                  <a:schemeClr val="tx1"/>
                </a:solidFill>
                <a:latin typeface="Arial Narrow" panose="020B0606020202030204" pitchFamily="34" charset="0"/>
                <a:ea typeface="+mn-ea"/>
                <a:cs typeface="Times New Roman" panose="02020603050405020304" pitchFamily="18" charset="0"/>
              </a:defRPr>
            </a:lvl1pPr>
            <a:lvl4pPr marL="1092200" indent="-228600">
              <a:defRPr/>
            </a:lvl4pPr>
          </a:lstStyle>
          <a:p>
            <a:pPr marL="284163" lvl="0" indent="-284163" algn="l" defTabSz="914400" rtl="0" eaLnBrk="1" latinLnBrk="0" hangingPunct="1">
              <a:lnSpc>
                <a:spcPct val="95000"/>
              </a:lnSpc>
              <a:spcBef>
                <a:spcPts val="600"/>
              </a:spcBef>
              <a:buClr>
                <a:srgbClr val="2E5CB8"/>
              </a:buClr>
              <a:buFont typeface="Arial" panose="020B0604020202020204" pitchFamily="34" charset="0"/>
              <a:buChar char="•"/>
            </a:pPr>
            <a:r>
              <a:rPr lang="en-US"/>
              <a:t>Click to edit Master text styles</a:t>
            </a:r>
          </a:p>
          <a:p>
            <a:pPr marL="284163" lvl="1" indent="-284163" algn="l" defTabSz="914400" rtl="0" eaLnBrk="1" latinLnBrk="0" hangingPunct="1">
              <a:lnSpc>
                <a:spcPct val="95000"/>
              </a:lnSpc>
              <a:spcBef>
                <a:spcPts val="600"/>
              </a:spcBef>
              <a:buClr>
                <a:srgbClr val="2E5CB8"/>
              </a:buClr>
              <a:buFont typeface="Arial" panose="020B0604020202020204" pitchFamily="34" charset="0"/>
              <a:buChar char="•"/>
            </a:pPr>
            <a:r>
              <a:rPr lang="en-US"/>
              <a:t>Second level</a:t>
            </a:r>
          </a:p>
          <a:p>
            <a:pPr marL="284163" lvl="2" indent="-284163" algn="l" defTabSz="914400" rtl="0" eaLnBrk="1" latinLnBrk="0" hangingPunct="1">
              <a:lnSpc>
                <a:spcPct val="95000"/>
              </a:lnSpc>
              <a:spcBef>
                <a:spcPts val="600"/>
              </a:spcBef>
              <a:buClr>
                <a:srgbClr val="2E5CB8"/>
              </a:buClr>
              <a:buFont typeface="Arial" panose="020B0604020202020204" pitchFamily="34" charset="0"/>
              <a:buChar char="•"/>
            </a:pPr>
            <a:r>
              <a:rPr lang="en-US"/>
              <a:t>Third level</a:t>
            </a:r>
          </a:p>
          <a:p>
            <a:pPr marL="284163" lvl="3" indent="-284163" algn="l" defTabSz="914400" rtl="0" eaLnBrk="1" latinLnBrk="0" hangingPunct="1">
              <a:lnSpc>
                <a:spcPct val="95000"/>
              </a:lnSpc>
              <a:spcBef>
                <a:spcPts val="600"/>
              </a:spcBef>
              <a:buClr>
                <a:srgbClr val="2E5CB8"/>
              </a:buClr>
              <a:buFont typeface="Arial" panose="020B0604020202020204" pitchFamily="34" charset="0"/>
              <a:buChar char="•"/>
            </a:pPr>
            <a:r>
              <a:rPr lang="en-US"/>
              <a:t>Fourth level</a:t>
            </a:r>
          </a:p>
        </p:txBody>
      </p:sp>
      <p:sp>
        <p:nvSpPr>
          <p:cNvPr id="10" name="Text Placeholder 9">
            <a:extLst>
              <a:ext uri="{FF2B5EF4-FFF2-40B4-BE49-F238E27FC236}">
                <a16:creationId xmlns:a16="http://schemas.microsoft.com/office/drawing/2014/main" id="{D4E1829A-98D4-5494-8E2A-99B7939451EE}"/>
              </a:ext>
            </a:extLst>
          </p:cNvPr>
          <p:cNvSpPr>
            <a:spLocks noGrp="1"/>
          </p:cNvSpPr>
          <p:nvPr>
            <p:ph type="body" sz="quarter" idx="13"/>
          </p:nvPr>
        </p:nvSpPr>
        <p:spPr>
          <a:xfrm>
            <a:off x="541867" y="748632"/>
            <a:ext cx="10549467" cy="406400"/>
          </a:xfrm>
        </p:spPr>
        <p:txBody>
          <a:bodyPr/>
          <a:lstStyle>
            <a:lvl1pPr marL="0" indent="0">
              <a:buNone/>
              <a:defRPr sz="2200">
                <a:solidFill>
                  <a:schemeClr val="tx1">
                    <a:lumMod val="75000"/>
                    <a:lumOff val="25000"/>
                  </a:schemeClr>
                </a:solidFill>
              </a:defRPr>
            </a:lvl1pPr>
          </a:lstStyle>
          <a:p>
            <a:pPr lvl="0"/>
            <a:r>
              <a:rPr lang="en-US"/>
              <a:t>Click to edit Master text styles</a:t>
            </a:r>
          </a:p>
        </p:txBody>
      </p:sp>
      <p:cxnSp>
        <p:nvCxnSpPr>
          <p:cNvPr id="3" name="Straight Connector 2">
            <a:extLst>
              <a:ext uri="{FF2B5EF4-FFF2-40B4-BE49-F238E27FC236}">
                <a16:creationId xmlns:a16="http://schemas.microsoft.com/office/drawing/2014/main" id="{179D8255-4DB7-370D-2519-44C42BF27E84}"/>
              </a:ext>
            </a:extLst>
          </p:cNvPr>
          <p:cNvCxnSpPr/>
          <p:nvPr/>
        </p:nvCxnSpPr>
        <p:spPr>
          <a:xfrm>
            <a:off x="536476" y="1176703"/>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364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5381663-D88D-8A87-F332-6D3979B0BB41}"/>
              </a:ext>
            </a:extLst>
          </p:cNvPr>
          <p:cNvSpPr/>
          <p:nvPr/>
        </p:nvSpPr>
        <p:spPr>
          <a:xfrm>
            <a:off x="214946" y="1773238"/>
            <a:ext cx="11740125" cy="222068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solidFill>
                <a:srgbClr val="2E5CB8"/>
              </a:solidFill>
            </a:endParaRPr>
          </a:p>
        </p:txBody>
      </p:sp>
      <p:sp>
        <p:nvSpPr>
          <p:cNvPr id="2" name="Title 1"/>
          <p:cNvSpPr>
            <a:spLocks noGrp="1"/>
          </p:cNvSpPr>
          <p:nvPr>
            <p:ph type="ctrTitle"/>
          </p:nvPr>
        </p:nvSpPr>
        <p:spPr>
          <a:xfrm>
            <a:off x="508883" y="1775121"/>
            <a:ext cx="11153031" cy="2220683"/>
          </a:xfrm>
        </p:spPr>
        <p:txBody>
          <a:bodyPr anchor="ctr" anchorCtr="0"/>
          <a:lstStyle>
            <a:lvl1pPr algn="ctr">
              <a:defRPr sz="4000">
                <a:solidFill>
                  <a:srgbClr val="2E5CB8"/>
                </a:solidFill>
              </a:defRPr>
            </a:lvl1pPr>
          </a:lstStyle>
          <a:p>
            <a:r>
              <a:rPr lang="en-US"/>
              <a:t>Click to edit Master title style</a:t>
            </a:r>
            <a:endParaRPr lang="en-US" dirty="0"/>
          </a:p>
        </p:txBody>
      </p:sp>
    </p:spTree>
    <p:extLst>
      <p:ext uri="{BB962C8B-B14F-4D97-AF65-F5344CB8AC3E}">
        <p14:creationId xmlns:p14="http://schemas.microsoft.com/office/powerpoint/2010/main" val="136075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s- No Subtitle">
    <p:spTree>
      <p:nvGrpSpPr>
        <p:cNvPr id="1" name=""/>
        <p:cNvGrpSpPr/>
        <p:nvPr/>
      </p:nvGrpSpPr>
      <p:grpSpPr>
        <a:xfrm>
          <a:off x="0" y="0"/>
          <a:ext cx="0" cy="0"/>
          <a:chOff x="0" y="0"/>
          <a:chExt cx="0" cy="0"/>
        </a:xfrm>
      </p:grpSpPr>
      <p:sp>
        <p:nvSpPr>
          <p:cNvPr id="2" name="Title 1"/>
          <p:cNvSpPr>
            <a:spLocks noGrp="1"/>
          </p:cNvSpPr>
          <p:nvPr>
            <p:ph type="title"/>
          </p:nvPr>
        </p:nvSpPr>
        <p:spPr>
          <a:xfrm>
            <a:off x="536476" y="361003"/>
            <a:ext cx="10515600" cy="419101"/>
          </a:xfrm>
        </p:spPr>
        <p:txBody>
          <a:bodyPr>
            <a:no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36476" y="1059957"/>
            <a:ext cx="11269859" cy="5485169"/>
          </a:xfrm>
        </p:spPr>
        <p:txBody>
          <a:bodyPr/>
          <a:lstStyle>
            <a:lvl1pPr>
              <a:buClr>
                <a:srgbClr val="2E5CB8"/>
              </a:buClr>
              <a:defRPr/>
            </a:lvl1pPr>
            <a:lvl2pPr marL="630238" indent="-290513">
              <a:tabLst/>
              <a:defRPr sz="2200"/>
            </a:lvl2pPr>
            <a:lvl4pPr marL="1198563" indent="-228600">
              <a:defRPr/>
            </a:lvl4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536476" y="920029"/>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794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ullets w/ Subtitle">
    <p:spTree>
      <p:nvGrpSpPr>
        <p:cNvPr id="1" name=""/>
        <p:cNvGrpSpPr/>
        <p:nvPr/>
      </p:nvGrpSpPr>
      <p:grpSpPr>
        <a:xfrm>
          <a:off x="0" y="0"/>
          <a:ext cx="0" cy="0"/>
          <a:chOff x="0" y="0"/>
          <a:chExt cx="0" cy="0"/>
        </a:xfrm>
      </p:grpSpPr>
      <p:sp>
        <p:nvSpPr>
          <p:cNvPr id="2" name="Title 1"/>
          <p:cNvSpPr>
            <a:spLocks noGrp="1"/>
          </p:cNvSpPr>
          <p:nvPr>
            <p:ph type="title"/>
          </p:nvPr>
        </p:nvSpPr>
        <p:spPr>
          <a:xfrm>
            <a:off x="536476" y="248709"/>
            <a:ext cx="10515600" cy="419101"/>
          </a:xfrm>
        </p:spPr>
        <p:txBody>
          <a:bodyPr>
            <a:no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36476" y="1155034"/>
            <a:ext cx="11269859" cy="5390091"/>
          </a:xfrm>
        </p:spPr>
        <p:txBody>
          <a:bodyPr/>
          <a:lstStyle>
            <a:lvl1pPr>
              <a:buClr>
                <a:srgbClr val="2E5CB8"/>
              </a:buClr>
              <a:defRPr/>
            </a:lvl1pPr>
            <a:lvl2pPr marL="630238" indent="-290513">
              <a:spcBef>
                <a:spcPts val="500"/>
              </a:spcBef>
              <a:tabLst/>
              <a:defRPr sz="2200"/>
            </a:lvl2pPr>
            <a:lvl3pPr>
              <a:spcBef>
                <a:spcPts val="300"/>
              </a:spcBef>
              <a:defRPr/>
            </a:lvl3pPr>
            <a:lvl4pPr marL="1198563" indent="-22860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Content Placeholder 7">
            <a:extLst>
              <a:ext uri="{FF2B5EF4-FFF2-40B4-BE49-F238E27FC236}">
                <a16:creationId xmlns:a16="http://schemas.microsoft.com/office/drawing/2014/main" id="{4605CF6E-185D-B3CE-85A2-1FCE940EF3B6}"/>
              </a:ext>
            </a:extLst>
          </p:cNvPr>
          <p:cNvSpPr>
            <a:spLocks noGrp="1"/>
          </p:cNvSpPr>
          <p:nvPr>
            <p:ph sz="quarter" idx="13"/>
          </p:nvPr>
        </p:nvSpPr>
        <p:spPr>
          <a:xfrm>
            <a:off x="536476" y="585532"/>
            <a:ext cx="10515600" cy="419100"/>
          </a:xfrm>
        </p:spPr>
        <p:txBody>
          <a:bodyPr>
            <a:noAutofit/>
          </a:bodyPr>
          <a:lstStyle>
            <a:lvl1pPr marL="0" indent="0">
              <a:buNone/>
              <a:defRPr sz="2400">
                <a:solidFill>
                  <a:schemeClr val="tx1">
                    <a:lumMod val="65000"/>
                    <a:lumOff val="35000"/>
                  </a:schemeClr>
                </a:solidFill>
              </a:defRPr>
            </a:lvl1pPr>
          </a:lstStyle>
          <a:p>
            <a:pPr lvl="0"/>
            <a:r>
              <a:rPr lang="en-US"/>
              <a:t>Click to edit Master text styles</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536476" y="1000239"/>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933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igure">
    <p:spTree>
      <p:nvGrpSpPr>
        <p:cNvPr id="1" name=""/>
        <p:cNvGrpSpPr/>
        <p:nvPr/>
      </p:nvGrpSpPr>
      <p:grpSpPr>
        <a:xfrm>
          <a:off x="0" y="0"/>
          <a:ext cx="0" cy="0"/>
          <a:chOff x="0" y="0"/>
          <a:chExt cx="0" cy="0"/>
        </a:xfrm>
      </p:grpSpPr>
      <p:sp>
        <p:nvSpPr>
          <p:cNvPr id="2" name="Title 1"/>
          <p:cNvSpPr>
            <a:spLocks noGrp="1"/>
          </p:cNvSpPr>
          <p:nvPr>
            <p:ph type="title"/>
          </p:nvPr>
        </p:nvSpPr>
        <p:spPr>
          <a:xfrm>
            <a:off x="536476" y="361003"/>
            <a:ext cx="10515600" cy="419101"/>
          </a:xfrm>
        </p:spPr>
        <p:txBody>
          <a:bodyPr>
            <a:noAutofit/>
          </a:bodyPr>
          <a:lstStyle>
            <a:lvl1pPr>
              <a:defRPr sz="2600"/>
            </a:lvl1pPr>
          </a:lstStyle>
          <a:p>
            <a:r>
              <a:rPr lang="en-US"/>
              <a:t>Click to edit Master title style</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536476" y="920029"/>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2482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igure w/ Subtitle">
    <p:spTree>
      <p:nvGrpSpPr>
        <p:cNvPr id="1" name=""/>
        <p:cNvGrpSpPr/>
        <p:nvPr/>
      </p:nvGrpSpPr>
      <p:grpSpPr>
        <a:xfrm>
          <a:off x="0" y="0"/>
          <a:ext cx="0" cy="0"/>
          <a:chOff x="0" y="0"/>
          <a:chExt cx="0" cy="0"/>
        </a:xfrm>
      </p:grpSpPr>
      <p:sp>
        <p:nvSpPr>
          <p:cNvPr id="2" name="Title 1"/>
          <p:cNvSpPr>
            <a:spLocks noGrp="1"/>
          </p:cNvSpPr>
          <p:nvPr>
            <p:ph type="title"/>
          </p:nvPr>
        </p:nvSpPr>
        <p:spPr>
          <a:xfrm>
            <a:off x="536476" y="248709"/>
            <a:ext cx="10515600" cy="419101"/>
          </a:xfrm>
        </p:spPr>
        <p:txBody>
          <a:bodyPr>
            <a:noAutofit/>
          </a:bodyPr>
          <a:lstStyle>
            <a:lvl1pPr>
              <a:defRPr sz="2600"/>
            </a:lvl1pPr>
          </a:lstStyle>
          <a:p>
            <a:r>
              <a:rPr lang="en-US"/>
              <a:t>Click to edit Master title style</a:t>
            </a:r>
            <a:endParaRPr lang="en-US" dirty="0"/>
          </a:p>
        </p:txBody>
      </p:sp>
      <p:sp>
        <p:nvSpPr>
          <p:cNvPr id="8" name="Content Placeholder 7">
            <a:extLst>
              <a:ext uri="{FF2B5EF4-FFF2-40B4-BE49-F238E27FC236}">
                <a16:creationId xmlns:a16="http://schemas.microsoft.com/office/drawing/2014/main" id="{4605CF6E-185D-B3CE-85A2-1FCE940EF3B6}"/>
              </a:ext>
            </a:extLst>
          </p:cNvPr>
          <p:cNvSpPr>
            <a:spLocks noGrp="1"/>
          </p:cNvSpPr>
          <p:nvPr>
            <p:ph sz="quarter" idx="13"/>
          </p:nvPr>
        </p:nvSpPr>
        <p:spPr>
          <a:xfrm>
            <a:off x="536476" y="585532"/>
            <a:ext cx="10515600" cy="419100"/>
          </a:xfrm>
        </p:spPr>
        <p:txBody>
          <a:bodyPr>
            <a:noAutofit/>
          </a:bodyPr>
          <a:lstStyle>
            <a:lvl1pPr marL="0" indent="0">
              <a:buNone/>
              <a:defRPr sz="2400">
                <a:solidFill>
                  <a:schemeClr val="tx1">
                    <a:lumMod val="65000"/>
                    <a:lumOff val="35000"/>
                  </a:schemeClr>
                </a:solidFill>
              </a:defRPr>
            </a:lvl1pPr>
          </a:lstStyle>
          <a:p>
            <a:pPr lvl="0"/>
            <a:r>
              <a:rPr lang="en-US"/>
              <a:t>Click to edit Master text styles</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536476" y="1000239"/>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686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Column">
    <p:spTree>
      <p:nvGrpSpPr>
        <p:cNvPr id="1" name=""/>
        <p:cNvGrpSpPr/>
        <p:nvPr/>
      </p:nvGrpSpPr>
      <p:grpSpPr>
        <a:xfrm>
          <a:off x="0" y="0"/>
          <a:ext cx="0" cy="0"/>
          <a:chOff x="0" y="0"/>
          <a:chExt cx="0" cy="0"/>
        </a:xfrm>
      </p:grpSpPr>
      <p:sp>
        <p:nvSpPr>
          <p:cNvPr id="2" name="Title 1"/>
          <p:cNvSpPr>
            <a:spLocks noGrp="1"/>
          </p:cNvSpPr>
          <p:nvPr>
            <p:ph type="title"/>
          </p:nvPr>
        </p:nvSpPr>
        <p:spPr>
          <a:xfrm>
            <a:off x="536476" y="348957"/>
            <a:ext cx="10515600" cy="605777"/>
          </a:xfrm>
        </p:spPr>
        <p:txBody>
          <a:bodyPr/>
          <a:lstStyle/>
          <a:p>
            <a:r>
              <a:rPr lang="en-US"/>
              <a:t>Click to edit Master title style</a:t>
            </a:r>
          </a:p>
        </p:txBody>
      </p:sp>
      <p:sp>
        <p:nvSpPr>
          <p:cNvPr id="3" name="Content Placeholder 2"/>
          <p:cNvSpPr>
            <a:spLocks noGrp="1"/>
          </p:cNvSpPr>
          <p:nvPr>
            <p:ph sz="half" idx="1"/>
          </p:nvPr>
        </p:nvSpPr>
        <p:spPr>
          <a:xfrm>
            <a:off x="576935" y="1191130"/>
            <a:ext cx="5730556" cy="5425570"/>
          </a:xfrm>
        </p:spPr>
        <p:txBody>
          <a:bodyPr/>
          <a:lstStyle>
            <a:lvl1pPr marL="284163" indent="-284163">
              <a:buClr>
                <a:srgbClr val="2E5CB8"/>
              </a:buClr>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307492" y="1191130"/>
            <a:ext cx="5519064" cy="5425570"/>
          </a:xfrm>
        </p:spPr>
        <p:txBody>
          <a:bodyPr/>
          <a:lstStyle>
            <a:lvl1pPr>
              <a:buClr>
                <a:srgbClr val="2E5CB8"/>
              </a:buClr>
              <a:defRPr/>
            </a:lvl1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5" name="Straight Connector 4">
            <a:extLst>
              <a:ext uri="{FF2B5EF4-FFF2-40B4-BE49-F238E27FC236}">
                <a16:creationId xmlns:a16="http://schemas.microsoft.com/office/drawing/2014/main" id="{145073EC-76C9-32EE-AE81-5951D5D60F4B}"/>
              </a:ext>
            </a:extLst>
          </p:cNvPr>
          <p:cNvCxnSpPr/>
          <p:nvPr/>
        </p:nvCxnSpPr>
        <p:spPr>
          <a:xfrm>
            <a:off x="536476" y="968155"/>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753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Column w/ subtitle">
    <p:spTree>
      <p:nvGrpSpPr>
        <p:cNvPr id="1" name=""/>
        <p:cNvGrpSpPr/>
        <p:nvPr/>
      </p:nvGrpSpPr>
      <p:grpSpPr>
        <a:xfrm>
          <a:off x="0" y="0"/>
          <a:ext cx="0" cy="0"/>
          <a:chOff x="0" y="0"/>
          <a:chExt cx="0" cy="0"/>
        </a:xfrm>
      </p:grpSpPr>
      <p:sp>
        <p:nvSpPr>
          <p:cNvPr id="2" name="Title 1"/>
          <p:cNvSpPr>
            <a:spLocks noGrp="1"/>
          </p:cNvSpPr>
          <p:nvPr>
            <p:ph type="title"/>
          </p:nvPr>
        </p:nvSpPr>
        <p:spPr>
          <a:xfrm>
            <a:off x="536476" y="266127"/>
            <a:ext cx="10515600" cy="434816"/>
          </a:xfrm>
        </p:spPr>
        <p:txBody>
          <a:bodyPr/>
          <a:lstStyle/>
          <a:p>
            <a:r>
              <a:rPr lang="en-US"/>
              <a:t>Click to edit Master title style</a:t>
            </a:r>
          </a:p>
        </p:txBody>
      </p:sp>
      <p:sp>
        <p:nvSpPr>
          <p:cNvPr id="3" name="Content Placeholder 2"/>
          <p:cNvSpPr>
            <a:spLocks noGrp="1"/>
          </p:cNvSpPr>
          <p:nvPr>
            <p:ph sz="half" idx="1"/>
          </p:nvPr>
        </p:nvSpPr>
        <p:spPr>
          <a:xfrm>
            <a:off x="576935" y="1275108"/>
            <a:ext cx="5730556" cy="5354291"/>
          </a:xfrm>
        </p:spPr>
        <p:txBody>
          <a:bodyPr/>
          <a:lstStyle>
            <a:lvl1pPr>
              <a:buClr>
                <a:srgbClr val="2E5CB8"/>
              </a:buCl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307492" y="1275109"/>
            <a:ext cx="5519064" cy="5354290"/>
          </a:xfrm>
        </p:spPr>
        <p:txBody>
          <a:bodyPr/>
          <a:lstStyle>
            <a:lvl1pPr>
              <a:buClr>
                <a:srgbClr val="2E5CB8"/>
              </a:buCl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8">
            <a:extLst>
              <a:ext uri="{FF2B5EF4-FFF2-40B4-BE49-F238E27FC236}">
                <a16:creationId xmlns:a16="http://schemas.microsoft.com/office/drawing/2014/main" id="{BA5A3ECC-4241-EF14-E346-0773C7D33EB1}"/>
              </a:ext>
            </a:extLst>
          </p:cNvPr>
          <p:cNvSpPr>
            <a:spLocks noGrp="1"/>
          </p:cNvSpPr>
          <p:nvPr>
            <p:ph sz="quarter" idx="13"/>
          </p:nvPr>
        </p:nvSpPr>
        <p:spPr>
          <a:xfrm>
            <a:off x="540526" y="604314"/>
            <a:ext cx="10474225" cy="434816"/>
          </a:xfrm>
        </p:spPr>
        <p:txBody>
          <a:bodyPr/>
          <a:lstStyle>
            <a:lvl1pPr marL="0" indent="0">
              <a:buNone/>
              <a:defRPr sz="2400">
                <a:solidFill>
                  <a:schemeClr val="tx1">
                    <a:lumMod val="75000"/>
                    <a:lumOff val="25000"/>
                  </a:schemeClr>
                </a:solidFill>
              </a:defRPr>
            </a:lvl1pPr>
          </a:lstStyle>
          <a:p>
            <a:pPr lvl="0"/>
            <a:r>
              <a:rPr lang="en-US"/>
              <a:t>Click to edit Master text styles</a:t>
            </a:r>
          </a:p>
        </p:txBody>
      </p:sp>
      <p:cxnSp>
        <p:nvCxnSpPr>
          <p:cNvPr id="5" name="Straight Connector 4">
            <a:extLst>
              <a:ext uri="{FF2B5EF4-FFF2-40B4-BE49-F238E27FC236}">
                <a16:creationId xmlns:a16="http://schemas.microsoft.com/office/drawing/2014/main" id="{4CE470B7-81A7-5648-D6DE-6DAC7271726C}"/>
              </a:ext>
            </a:extLst>
          </p:cNvPr>
          <p:cNvCxnSpPr/>
          <p:nvPr/>
        </p:nvCxnSpPr>
        <p:spPr>
          <a:xfrm>
            <a:off x="536476" y="1023088"/>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434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Board Slides">
    <p:spTree>
      <p:nvGrpSpPr>
        <p:cNvPr id="1" name=""/>
        <p:cNvGrpSpPr/>
        <p:nvPr/>
      </p:nvGrpSpPr>
      <p:grpSpPr>
        <a:xfrm>
          <a:off x="0" y="0"/>
          <a:ext cx="0" cy="0"/>
          <a:chOff x="0" y="0"/>
          <a:chExt cx="0" cy="0"/>
        </a:xfrm>
      </p:grpSpPr>
      <p:sp>
        <p:nvSpPr>
          <p:cNvPr id="2" name="Title 1"/>
          <p:cNvSpPr>
            <a:spLocks noGrp="1"/>
          </p:cNvSpPr>
          <p:nvPr>
            <p:ph type="title"/>
          </p:nvPr>
        </p:nvSpPr>
        <p:spPr>
          <a:xfrm>
            <a:off x="536476" y="348957"/>
            <a:ext cx="10515600" cy="605777"/>
          </a:xfrm>
        </p:spPr>
        <p:txBody>
          <a:bodyPr/>
          <a:lstStyle/>
          <a:p>
            <a:r>
              <a:rPr lang="en-US"/>
              <a:t>Click to edit Master title style</a:t>
            </a:r>
          </a:p>
        </p:txBody>
      </p:sp>
      <p:sp>
        <p:nvSpPr>
          <p:cNvPr id="3" name="Content Placeholder 2"/>
          <p:cNvSpPr>
            <a:spLocks noGrp="1"/>
          </p:cNvSpPr>
          <p:nvPr>
            <p:ph sz="half" idx="1"/>
          </p:nvPr>
        </p:nvSpPr>
        <p:spPr>
          <a:xfrm>
            <a:off x="576934" y="1061924"/>
            <a:ext cx="11365577" cy="1651453"/>
          </a:xfrm>
        </p:spPr>
        <p:txBody>
          <a:bodyPr/>
          <a:lstStyle>
            <a:lvl1pPr>
              <a:buClr>
                <a:srgbClr val="2E5CB8"/>
              </a:buCl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7593496" y="2743201"/>
            <a:ext cx="4349016" cy="3873499"/>
          </a:xfrm>
        </p:spPr>
        <p:txBody>
          <a:bodyPr/>
          <a:lstStyle>
            <a:lvl1pPr>
              <a:buClr>
                <a:srgbClr val="2E5CB8"/>
              </a:buClr>
              <a:defRPr/>
            </a:lvl1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5" name="Straight Connector 4">
            <a:extLst>
              <a:ext uri="{FF2B5EF4-FFF2-40B4-BE49-F238E27FC236}">
                <a16:creationId xmlns:a16="http://schemas.microsoft.com/office/drawing/2014/main" id="{145073EC-76C9-32EE-AE81-5951D5D60F4B}"/>
              </a:ext>
            </a:extLst>
          </p:cNvPr>
          <p:cNvCxnSpPr/>
          <p:nvPr/>
        </p:nvCxnSpPr>
        <p:spPr>
          <a:xfrm>
            <a:off x="536476" y="968155"/>
            <a:ext cx="11119048"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64977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6476" y="346337"/>
            <a:ext cx="10515600" cy="605777"/>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536476" y="1277060"/>
            <a:ext cx="11173261"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Rectangle: Rounded Corners 6">
            <a:extLst>
              <a:ext uri="{FF2B5EF4-FFF2-40B4-BE49-F238E27FC236}">
                <a16:creationId xmlns:a16="http://schemas.microsoft.com/office/drawing/2014/main" id="{37ACF015-85E3-64BF-F853-DBFCBB0134C7}"/>
              </a:ext>
            </a:extLst>
          </p:cNvPr>
          <p:cNvSpPr/>
          <p:nvPr/>
        </p:nvSpPr>
        <p:spPr>
          <a:xfrm>
            <a:off x="204299" y="199506"/>
            <a:ext cx="11759101" cy="6447087"/>
          </a:xfrm>
          <a:prstGeom prst="roundRect">
            <a:avLst>
              <a:gd name="adj" fmla="val 3056"/>
            </a:avLst>
          </a:prstGeom>
          <a:noFill/>
          <a:ln w="1270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800"/>
          </a:p>
        </p:txBody>
      </p:sp>
      <p:sp>
        <p:nvSpPr>
          <p:cNvPr id="11" name="TextBox 10">
            <a:extLst>
              <a:ext uri="{FF2B5EF4-FFF2-40B4-BE49-F238E27FC236}">
                <a16:creationId xmlns:a16="http://schemas.microsoft.com/office/drawing/2014/main" id="{6B04F88A-FC53-D9FF-DFCE-FBFC245CB6D1}"/>
              </a:ext>
            </a:extLst>
          </p:cNvPr>
          <p:cNvSpPr txBox="1"/>
          <p:nvPr/>
        </p:nvSpPr>
        <p:spPr>
          <a:xfrm>
            <a:off x="11188457" y="6554229"/>
            <a:ext cx="492817" cy="184666"/>
          </a:xfrm>
          <a:prstGeom prst="rect">
            <a:avLst/>
          </a:prstGeom>
          <a:solidFill>
            <a:schemeClr val="bg1"/>
          </a:solidFill>
          <a:ln w="12700">
            <a:solidFill>
              <a:schemeClr val="bg1">
                <a:lumMod val="65000"/>
              </a:schemeClr>
            </a:solidFill>
          </a:ln>
        </p:spPr>
        <p:txBody>
          <a:bodyPr wrap="square" lIns="0" tIns="0" rIns="0" bIns="0" rtlCol="0" anchor="ctr" anchorCtr="1">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fld id="{F94E25D4-29A1-43C3-B904-F2147581C39C}" type="slidenum">
              <a:rPr lang="en-US" sz="1200" b="0" smtClean="0">
                <a:solidFill>
                  <a:srgbClr val="2147B1"/>
                </a:solidFill>
                <a:latin typeface="Arial Narrow" panose="020B0606020202030204" pitchFamily="34" charset="0"/>
              </a:rPr>
              <a:pPr marL="0" marR="0" lvl="0" indent="0" algn="ctr" defTabSz="914377" rtl="0" eaLnBrk="1" fontAlgn="auto" latinLnBrk="0" hangingPunct="1">
                <a:lnSpc>
                  <a:spcPct val="100000"/>
                </a:lnSpc>
                <a:spcBef>
                  <a:spcPts val="0"/>
                </a:spcBef>
                <a:spcAft>
                  <a:spcPts val="0"/>
                </a:spcAft>
                <a:buClrTx/>
                <a:buSzTx/>
                <a:buFontTx/>
                <a:buNone/>
                <a:tabLst/>
                <a:defRPr/>
              </a:pPr>
              <a:t>‹#›</a:t>
            </a:fld>
            <a:r>
              <a:rPr lang="en-US" sz="1200" b="1">
                <a:solidFill>
                  <a:srgbClr val="2147B1"/>
                </a:solidFill>
              </a:rPr>
              <a:t> </a:t>
            </a:r>
            <a:r>
              <a:rPr lang="en-US" sz="1200">
                <a:solidFill>
                  <a:srgbClr val="2147B1"/>
                </a:solidFill>
              </a:rPr>
              <a:t> </a:t>
            </a:r>
          </a:p>
        </p:txBody>
      </p:sp>
      <p:sp>
        <p:nvSpPr>
          <p:cNvPr id="12" name="TextBox 11">
            <a:extLst>
              <a:ext uri="{FF2B5EF4-FFF2-40B4-BE49-F238E27FC236}">
                <a16:creationId xmlns:a16="http://schemas.microsoft.com/office/drawing/2014/main" id="{4E99A8D4-9B91-7352-94B3-F3AB04B8CE62}"/>
              </a:ext>
            </a:extLst>
          </p:cNvPr>
          <p:cNvSpPr txBox="1"/>
          <p:nvPr/>
        </p:nvSpPr>
        <p:spPr>
          <a:xfrm>
            <a:off x="302186" y="6616364"/>
            <a:ext cx="1641796" cy="261610"/>
          </a:xfrm>
          <a:prstGeom prst="rect">
            <a:avLst/>
          </a:prstGeom>
          <a:noFill/>
        </p:spPr>
        <p:txBody>
          <a:bodyPr wrap="none" rtlCol="0">
            <a:spAutoFit/>
          </a:bodyPr>
          <a:lstStyle/>
          <a:p>
            <a:r>
              <a:rPr lang="en-US" sz="1100">
                <a:solidFill>
                  <a:schemeClr val="tx1">
                    <a:lumMod val="65000"/>
                    <a:lumOff val="35000"/>
                  </a:schemeClr>
                </a:solidFill>
                <a:latin typeface="Arial Narrow" panose="020B0606020202030204" pitchFamily="34" charset="0"/>
                <a:cs typeface="Helvetica" panose="020B0604020202020204" pitchFamily="34" charset="0"/>
              </a:rPr>
              <a:t>© 2025 Potomac Economics</a:t>
            </a:r>
          </a:p>
        </p:txBody>
      </p:sp>
      <p:sp>
        <p:nvSpPr>
          <p:cNvPr id="14" name="Oval 13">
            <a:extLst>
              <a:ext uri="{FF2B5EF4-FFF2-40B4-BE49-F238E27FC236}">
                <a16:creationId xmlns:a16="http://schemas.microsoft.com/office/drawing/2014/main" id="{AF6BBBBF-8081-DC2E-6006-3645B649DC7D}"/>
              </a:ext>
            </a:extLst>
          </p:cNvPr>
          <p:cNvSpPr/>
          <p:nvPr/>
        </p:nvSpPr>
        <p:spPr>
          <a:xfrm>
            <a:off x="10166261" y="171024"/>
            <a:ext cx="85344" cy="59363"/>
          </a:xfrm>
          <a:prstGeom prst="ellips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Oval 14">
            <a:extLst>
              <a:ext uri="{FF2B5EF4-FFF2-40B4-BE49-F238E27FC236}">
                <a16:creationId xmlns:a16="http://schemas.microsoft.com/office/drawing/2014/main" id="{130BFB8B-0A08-3AEC-34A0-B404B10F032F}"/>
              </a:ext>
            </a:extLst>
          </p:cNvPr>
          <p:cNvSpPr/>
          <p:nvPr/>
        </p:nvSpPr>
        <p:spPr>
          <a:xfrm>
            <a:off x="11640540" y="168402"/>
            <a:ext cx="85344" cy="64008"/>
          </a:xfrm>
          <a:prstGeom prst="ellips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descr="A blue text on a black background&#10;&#10;AI-generated content may be incorrect.">
            <a:extLst>
              <a:ext uri="{FF2B5EF4-FFF2-40B4-BE49-F238E27FC236}">
                <a16:creationId xmlns:a16="http://schemas.microsoft.com/office/drawing/2014/main" id="{0719AA7E-A0D4-4939-D789-A5608898D58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251621" y="44855"/>
            <a:ext cx="1389655" cy="577818"/>
          </a:xfrm>
          <a:prstGeom prst="rect">
            <a:avLst/>
          </a:prstGeom>
          <a:solidFill>
            <a:schemeClr val="bg1"/>
          </a:solidFill>
        </p:spPr>
      </p:pic>
    </p:spTree>
    <p:extLst>
      <p:ext uri="{BB962C8B-B14F-4D97-AF65-F5344CB8AC3E}">
        <p14:creationId xmlns:p14="http://schemas.microsoft.com/office/powerpoint/2010/main" val="1057799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ransition spd="slow">
    <p:wipe dir="r"/>
  </p:transition>
  <p:txStyles>
    <p:titleStyle>
      <a:lvl1pPr algn="l" defTabSz="914400" rtl="0" eaLnBrk="1" latinLnBrk="0" hangingPunct="1">
        <a:lnSpc>
          <a:spcPct val="90000"/>
        </a:lnSpc>
        <a:spcBef>
          <a:spcPct val="0"/>
        </a:spcBef>
        <a:buNone/>
        <a:defRPr sz="2600" b="1" kern="1200">
          <a:solidFill>
            <a:srgbClr val="2E5CB8"/>
          </a:solidFill>
          <a:latin typeface="Arial Narrow" panose="020B0606020202030204" pitchFamily="34" charset="0"/>
          <a:ea typeface="+mj-ea"/>
          <a:cs typeface="Times New Roman" panose="02020603050405020304" pitchFamily="18" charset="0"/>
        </a:defRPr>
      </a:lvl1pPr>
    </p:titleStyle>
    <p:bodyStyle>
      <a:lvl1pPr marL="284163" indent="-284163" algn="l" defTabSz="914400" rtl="0" eaLnBrk="1" latinLnBrk="0" hangingPunct="1">
        <a:lnSpc>
          <a:spcPct val="95000"/>
        </a:lnSpc>
        <a:spcBef>
          <a:spcPts val="600"/>
        </a:spcBef>
        <a:buClr>
          <a:srgbClr val="2E5CB8"/>
        </a:buClr>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1pPr>
      <a:lvl2pPr marL="630238" indent="-290513" algn="l" defTabSz="914400" rtl="0" eaLnBrk="1" latinLnBrk="0" hangingPunct="1">
        <a:lnSpc>
          <a:spcPct val="95000"/>
        </a:lnSpc>
        <a:spcBef>
          <a:spcPts val="500"/>
        </a:spcBef>
        <a:buFont typeface="Courier New" panose="02070309020205020404" pitchFamily="49" charset="0"/>
        <a:buChar char="­"/>
        <a:defRPr sz="2200" kern="1200">
          <a:solidFill>
            <a:schemeClr val="tx1"/>
          </a:solidFill>
          <a:latin typeface="Arial Narrow" panose="020B0606020202030204" pitchFamily="34" charset="0"/>
          <a:ea typeface="+mn-ea"/>
          <a:cs typeface="Times New Roman" panose="02020603050405020304" pitchFamily="18" charset="0"/>
        </a:defRPr>
      </a:lvl2pPr>
      <a:lvl3pPr marL="968375" indent="-282575" algn="l" defTabSz="914400" rtl="0" eaLnBrk="1" latinLnBrk="0" hangingPunct="1">
        <a:lnSpc>
          <a:spcPct val="95000"/>
        </a:lnSpc>
        <a:spcBef>
          <a:spcPts val="400"/>
        </a:spcBef>
        <a:buFont typeface="Courier New" panose="02070309020205020404" pitchFamily="49" charset="0"/>
        <a:buChar char="o"/>
        <a:defRPr sz="2100" kern="1200">
          <a:solidFill>
            <a:schemeClr val="tx1"/>
          </a:solidFill>
          <a:latin typeface="Arial Narrow" panose="020B0606020202030204" pitchFamily="34" charset="0"/>
          <a:ea typeface="+mn-ea"/>
          <a:cs typeface="Times New Roman" panose="02020603050405020304" pitchFamily="18" charset="0"/>
        </a:defRPr>
      </a:lvl3pPr>
      <a:lvl4pPr marL="1260475" indent="-290513" algn="l" defTabSz="914400" rtl="0" eaLnBrk="1" latinLnBrk="0" hangingPunct="1">
        <a:lnSpc>
          <a:spcPct val="95000"/>
        </a:lnSpc>
        <a:spcBef>
          <a:spcPts val="300"/>
        </a:spcBef>
        <a:buFont typeface="Wingdings" panose="05000000000000000000" pitchFamily="2" charset="2"/>
        <a:buChar char="ü"/>
        <a:defRPr sz="18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C5F42-CE00-E03D-0FF2-A8580FA52C96}"/>
              </a:ext>
            </a:extLst>
          </p:cNvPr>
          <p:cNvSpPr>
            <a:spLocks noGrp="1"/>
          </p:cNvSpPr>
          <p:nvPr>
            <p:ph type="ctrTitle"/>
          </p:nvPr>
        </p:nvSpPr>
        <p:spPr/>
        <p:txBody>
          <a:bodyPr/>
          <a:lstStyle/>
          <a:p>
            <a:r>
              <a:rPr lang="en-US" dirty="0"/>
              <a:t>Design Concepts for DRRS</a:t>
            </a:r>
          </a:p>
        </p:txBody>
      </p:sp>
      <p:sp>
        <p:nvSpPr>
          <p:cNvPr id="3" name="Subtitle 2">
            <a:extLst>
              <a:ext uri="{FF2B5EF4-FFF2-40B4-BE49-F238E27FC236}">
                <a16:creationId xmlns:a16="http://schemas.microsoft.com/office/drawing/2014/main" id="{E23196D2-F8D8-A781-17E7-B81C54CA8D14}"/>
              </a:ext>
            </a:extLst>
          </p:cNvPr>
          <p:cNvSpPr>
            <a:spLocks noGrp="1"/>
          </p:cNvSpPr>
          <p:nvPr>
            <p:ph type="subTitle" idx="1"/>
          </p:nvPr>
        </p:nvSpPr>
        <p:spPr/>
        <p:txBody>
          <a:bodyPr/>
          <a:lstStyle/>
          <a:p>
            <a:pPr defTabSz="1031875"/>
            <a:r>
              <a:rPr lang="en-US" altLang="en-US" sz="1800" dirty="0"/>
              <a:t>Andrew Reimers, Ph.D.</a:t>
            </a:r>
          </a:p>
          <a:p>
            <a:pPr defTabSz="1031875"/>
            <a:r>
              <a:rPr lang="en-US" altLang="en-US" sz="1800" dirty="0"/>
              <a:t>Deputy Director</a:t>
            </a:r>
          </a:p>
          <a:p>
            <a:pPr defTabSz="1031875"/>
            <a:r>
              <a:rPr lang="en-US" altLang="en-US" sz="1800" dirty="0"/>
              <a:t>Potomac Economics | ERCOT IMM</a:t>
            </a:r>
          </a:p>
          <a:p>
            <a:endParaRPr lang="en-US" dirty="0"/>
          </a:p>
          <a:p>
            <a:r>
              <a:rPr lang="en-US" dirty="0"/>
              <a:t>DRRS Workshop V</a:t>
            </a:r>
          </a:p>
          <a:p>
            <a:r>
              <a:rPr lang="en-US" dirty="0"/>
              <a:t>June 26, 2025</a:t>
            </a:r>
          </a:p>
        </p:txBody>
      </p:sp>
    </p:spTree>
    <p:extLst>
      <p:ext uri="{BB962C8B-B14F-4D97-AF65-F5344CB8AC3E}">
        <p14:creationId xmlns:p14="http://schemas.microsoft.com/office/powerpoint/2010/main" val="23016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0A470BB-9C00-9960-8EA1-29CDDFC80082}"/>
              </a:ext>
            </a:extLst>
          </p:cNvPr>
          <p:cNvSpPr>
            <a:spLocks noGrp="1"/>
          </p:cNvSpPr>
          <p:nvPr>
            <p:ph type="title"/>
          </p:nvPr>
        </p:nvSpPr>
        <p:spPr/>
        <p:txBody>
          <a:bodyPr/>
          <a:lstStyle/>
          <a:p>
            <a:r>
              <a:rPr lang="en-US" dirty="0" err="1"/>
              <a:t>Shoulds</a:t>
            </a:r>
            <a:r>
              <a:rPr lang="en-US" dirty="0"/>
              <a:t> and Should Nots of DRRS Design</a:t>
            </a:r>
          </a:p>
        </p:txBody>
      </p:sp>
      <p:sp>
        <p:nvSpPr>
          <p:cNvPr id="10" name="Content Placeholder 9">
            <a:extLst>
              <a:ext uri="{FF2B5EF4-FFF2-40B4-BE49-F238E27FC236}">
                <a16:creationId xmlns:a16="http://schemas.microsoft.com/office/drawing/2014/main" id="{F62DA2BC-4700-479A-91AE-1FA31C5E8F23}"/>
              </a:ext>
            </a:extLst>
          </p:cNvPr>
          <p:cNvSpPr>
            <a:spLocks noGrp="1"/>
          </p:cNvSpPr>
          <p:nvPr>
            <p:ph idx="1"/>
          </p:nvPr>
        </p:nvSpPr>
        <p:spPr/>
        <p:txBody>
          <a:bodyPr/>
          <a:lstStyle/>
          <a:p>
            <a:r>
              <a:rPr lang="en-US" dirty="0"/>
              <a:t>DRRS should be able to be provided by both online and offline units and co-optimized in real-time so that any shortages in the supply of DRRS are factored into price formation</a:t>
            </a:r>
          </a:p>
          <a:p>
            <a:pPr lvl="1"/>
            <a:r>
              <a:rPr lang="en-US" sz="2000" dirty="0"/>
              <a:t>Eligibility to provide offline DRRS in real-time should not be limited to resources that were awarded DRRS in DAM. ERCOT is still working through this issue</a:t>
            </a:r>
          </a:p>
          <a:p>
            <a:pPr lvl="1"/>
            <a:r>
              <a:rPr lang="en-US" sz="2000" dirty="0"/>
              <a:t>Eligibility to provide offline DRRS in real-time could be checked against COP so that resources already planning to turn on in the next two hours are not eligible to receive DRRS awards</a:t>
            </a:r>
          </a:p>
          <a:p>
            <a:pPr lvl="1"/>
            <a:endParaRPr lang="en-US" dirty="0"/>
          </a:p>
          <a:p>
            <a:r>
              <a:rPr lang="en-US" dirty="0"/>
              <a:t>DRRS should be designed strictly as an operating reserve and not as a resource adequacy product</a:t>
            </a:r>
          </a:p>
          <a:p>
            <a:pPr lvl="1"/>
            <a:r>
              <a:rPr lang="en-US" sz="2000" dirty="0"/>
              <a:t>DRRS was originally conceived as an “uncertainty product” to provide operating reserves in the event of prolonged forecast errors that result in under-commitment from thermal generators</a:t>
            </a:r>
          </a:p>
          <a:p>
            <a:pPr lvl="1"/>
            <a:r>
              <a:rPr lang="en-US" sz="2000" dirty="0"/>
              <a:t>ERCOT’s “Release Factor” concept is meant to allow DRRS to function as both an operating reserve (i.e., “non-overlapping DRRS”) and as a source of revenue for achieving a resource adequacy target</a:t>
            </a:r>
          </a:p>
          <a:p>
            <a:pPr lvl="1"/>
            <a:r>
              <a:rPr lang="en-US" sz="2000" dirty="0"/>
              <a:t>How do you reflect a future RA target in current procurement volumes for DRRS?  How do the current revenues for DRRS correspond to future investment decisions?</a:t>
            </a:r>
          </a:p>
        </p:txBody>
      </p:sp>
    </p:spTree>
    <p:extLst>
      <p:ext uri="{BB962C8B-B14F-4D97-AF65-F5344CB8AC3E}">
        <p14:creationId xmlns:p14="http://schemas.microsoft.com/office/powerpoint/2010/main" val="346051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F7752-C8A4-AC8E-D5C7-E936DFE4F9F9}"/>
              </a:ext>
            </a:extLst>
          </p:cNvPr>
          <p:cNvSpPr>
            <a:spLocks noGrp="1"/>
          </p:cNvSpPr>
          <p:nvPr>
            <p:ph type="title"/>
          </p:nvPr>
        </p:nvSpPr>
        <p:spPr/>
        <p:txBody>
          <a:bodyPr/>
          <a:lstStyle/>
          <a:p>
            <a:r>
              <a:rPr lang="en-US" dirty="0"/>
              <a:t>Resolving the Handoff between SCED and RUC</a:t>
            </a:r>
          </a:p>
        </p:txBody>
      </p:sp>
      <p:sp>
        <p:nvSpPr>
          <p:cNvPr id="3" name="Content Placeholder 2">
            <a:extLst>
              <a:ext uri="{FF2B5EF4-FFF2-40B4-BE49-F238E27FC236}">
                <a16:creationId xmlns:a16="http://schemas.microsoft.com/office/drawing/2014/main" id="{88DC7A64-2329-08CE-04C8-13EA7805C5F6}"/>
              </a:ext>
            </a:extLst>
          </p:cNvPr>
          <p:cNvSpPr>
            <a:spLocks noGrp="1"/>
          </p:cNvSpPr>
          <p:nvPr>
            <p:ph idx="1"/>
          </p:nvPr>
        </p:nvSpPr>
        <p:spPr/>
        <p:txBody>
          <a:bodyPr/>
          <a:lstStyle/>
          <a:p>
            <a:r>
              <a:rPr lang="en-US" dirty="0"/>
              <a:t>One of the challenges with procuring offline-DRRS in real-time is how these awards are handled by RUC. What is SCED actually buying each interval if the resource has to be committed by RUC, which only runs at the beginning of each hour and takes 15-30 mins to run?</a:t>
            </a:r>
          </a:p>
          <a:p>
            <a:endParaRPr lang="en-US" b="1" dirty="0"/>
          </a:p>
          <a:p>
            <a:r>
              <a:rPr lang="en-US" b="1" dirty="0"/>
              <a:t>Solution: </a:t>
            </a:r>
            <a:r>
              <a:rPr lang="en-US" dirty="0"/>
              <a:t>implement a version of RUC with a shorter study period that can execute more quickly (appx 5 mins) on a more frequent (e.g., every 15 minutes) or on an as needed basis</a:t>
            </a:r>
          </a:p>
        </p:txBody>
      </p:sp>
    </p:spTree>
    <p:extLst>
      <p:ext uri="{BB962C8B-B14F-4D97-AF65-F5344CB8AC3E}">
        <p14:creationId xmlns:p14="http://schemas.microsoft.com/office/powerpoint/2010/main" val="342471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A5810-0F75-BD84-FD91-EF5FF2C7C651}"/>
              </a:ext>
            </a:extLst>
          </p:cNvPr>
          <p:cNvSpPr>
            <a:spLocks noGrp="1"/>
          </p:cNvSpPr>
          <p:nvPr>
            <p:ph type="title"/>
          </p:nvPr>
        </p:nvSpPr>
        <p:spPr/>
        <p:txBody>
          <a:bodyPr/>
          <a:lstStyle/>
          <a:p>
            <a:r>
              <a:rPr lang="en-US" dirty="0"/>
              <a:t>How Would this Faster Version of RUC Work?</a:t>
            </a:r>
          </a:p>
        </p:txBody>
      </p:sp>
      <p:sp>
        <p:nvSpPr>
          <p:cNvPr id="3" name="Content Placeholder 2">
            <a:extLst>
              <a:ext uri="{FF2B5EF4-FFF2-40B4-BE49-F238E27FC236}">
                <a16:creationId xmlns:a16="http://schemas.microsoft.com/office/drawing/2014/main" id="{D3FD4CFE-07CB-D7EC-9A43-54762470D7CE}"/>
              </a:ext>
            </a:extLst>
          </p:cNvPr>
          <p:cNvSpPr>
            <a:spLocks noGrp="1"/>
          </p:cNvSpPr>
          <p:nvPr>
            <p:ph idx="1"/>
          </p:nvPr>
        </p:nvSpPr>
        <p:spPr/>
        <p:txBody>
          <a:bodyPr/>
          <a:lstStyle/>
          <a:p>
            <a:r>
              <a:rPr lang="en-US" dirty="0"/>
              <a:t>This new version of RUC would incorporate the most recent SCED awards for offline DRRS into its commitment logic just like in ERCOT’s proposed concepts</a:t>
            </a:r>
          </a:p>
          <a:p>
            <a:r>
              <a:rPr lang="en-US" dirty="0"/>
              <a:t>The study period would be reduced to 4-5 hours to account for the full range of time DRRS units are required to be online per statute</a:t>
            </a:r>
          </a:p>
          <a:p>
            <a:r>
              <a:rPr lang="en-US" dirty="0"/>
              <a:t>The first interval of the study period would be an hour after the time at which this RUC process was initiated</a:t>
            </a:r>
          </a:p>
          <a:p>
            <a:endParaRPr lang="en-US" dirty="0"/>
          </a:p>
        </p:txBody>
      </p:sp>
    </p:spTree>
    <p:extLst>
      <p:ext uri="{BB962C8B-B14F-4D97-AF65-F5344CB8AC3E}">
        <p14:creationId xmlns:p14="http://schemas.microsoft.com/office/powerpoint/2010/main" val="25001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C5DAD-8D5B-49A0-305C-B177CDDBF138}"/>
              </a:ext>
            </a:extLst>
          </p:cNvPr>
          <p:cNvSpPr>
            <a:spLocks noGrp="1"/>
          </p:cNvSpPr>
          <p:nvPr>
            <p:ph type="title"/>
          </p:nvPr>
        </p:nvSpPr>
        <p:spPr/>
        <p:txBody>
          <a:bodyPr/>
          <a:lstStyle/>
          <a:p>
            <a:r>
              <a:rPr lang="en-US" dirty="0"/>
              <a:t>Benefits of a Faster, More Frequent RUC Process</a:t>
            </a:r>
          </a:p>
        </p:txBody>
      </p:sp>
      <p:sp>
        <p:nvSpPr>
          <p:cNvPr id="3" name="Content Placeholder 2">
            <a:extLst>
              <a:ext uri="{FF2B5EF4-FFF2-40B4-BE49-F238E27FC236}">
                <a16:creationId xmlns:a16="http://schemas.microsoft.com/office/drawing/2014/main" id="{48DFD24E-B96A-2AA7-22D5-0A14CFB24755}"/>
              </a:ext>
            </a:extLst>
          </p:cNvPr>
          <p:cNvSpPr>
            <a:spLocks noGrp="1"/>
          </p:cNvSpPr>
          <p:nvPr>
            <p:ph idx="1"/>
          </p:nvPr>
        </p:nvSpPr>
        <p:spPr/>
        <p:txBody>
          <a:bodyPr/>
          <a:lstStyle/>
          <a:p>
            <a:r>
              <a:rPr lang="en-US" dirty="0"/>
              <a:t>Reducing the study period would reduce the solve time both by reducing the number of hourly decision variables and by implicitly ruling out commitment of resources with longer start times</a:t>
            </a:r>
          </a:p>
          <a:p>
            <a:r>
              <a:rPr lang="en-US" dirty="0"/>
              <a:t>This RUC process could utilize the same demand curves as SCED and remove the scaling factors used in the HRUC/</a:t>
            </a:r>
            <a:r>
              <a:rPr lang="en-US"/>
              <a:t>DRUC processes </a:t>
            </a:r>
            <a:r>
              <a:rPr lang="en-US" dirty="0"/>
              <a:t>such that commitment decisions are made on an economic basis </a:t>
            </a:r>
          </a:p>
          <a:p>
            <a:r>
              <a:rPr lang="en-US" dirty="0"/>
              <a:t>A more frequent RUC process closer to real-time could approximate the benefits of a multi-interval RTM </a:t>
            </a:r>
          </a:p>
          <a:p>
            <a:pPr lvl="1"/>
            <a:r>
              <a:rPr lang="en-US" dirty="0"/>
              <a:t>More effective accounting for ESR SOC</a:t>
            </a:r>
          </a:p>
          <a:p>
            <a:pPr lvl="1"/>
            <a:r>
              <a:rPr lang="en-US" dirty="0"/>
              <a:t>More effective deployment of offline NSPIN</a:t>
            </a:r>
          </a:p>
          <a:p>
            <a:pPr lvl="1"/>
            <a:endParaRPr lang="en-US" dirty="0"/>
          </a:p>
        </p:txBody>
      </p:sp>
    </p:spTree>
    <p:extLst>
      <p:ext uri="{BB962C8B-B14F-4D97-AF65-F5344CB8AC3E}">
        <p14:creationId xmlns:p14="http://schemas.microsoft.com/office/powerpoint/2010/main" val="995301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F737-CCDC-B83F-498B-D0121474A29A}"/>
              </a:ext>
            </a:extLst>
          </p:cNvPr>
          <p:cNvSpPr>
            <a:spLocks noGrp="1"/>
          </p:cNvSpPr>
          <p:nvPr>
            <p:ph type="title"/>
          </p:nvPr>
        </p:nvSpPr>
        <p:spPr/>
        <p:txBody>
          <a:bodyPr/>
          <a:lstStyle/>
          <a:p>
            <a:r>
              <a:rPr lang="en-US" dirty="0"/>
              <a:t>Summary of IMM Recommendations for DRRS Design Criteria</a:t>
            </a:r>
          </a:p>
        </p:txBody>
      </p:sp>
      <p:sp>
        <p:nvSpPr>
          <p:cNvPr id="3" name="Content Placeholder 2">
            <a:extLst>
              <a:ext uri="{FF2B5EF4-FFF2-40B4-BE49-F238E27FC236}">
                <a16:creationId xmlns:a16="http://schemas.microsoft.com/office/drawing/2014/main" id="{B7B688C5-FD41-CB48-4DD5-0E782B37ACE5}"/>
              </a:ext>
            </a:extLst>
          </p:cNvPr>
          <p:cNvSpPr>
            <a:spLocks noGrp="1"/>
          </p:cNvSpPr>
          <p:nvPr>
            <p:ph idx="1"/>
          </p:nvPr>
        </p:nvSpPr>
        <p:spPr/>
        <p:txBody>
          <a:bodyPr/>
          <a:lstStyle/>
          <a:p>
            <a:r>
              <a:rPr lang="en-US" dirty="0"/>
              <a:t>DRRS should be able to be provided by both online and offline units, regardless of DAM awards, and co-optimized in real-time so that any shortages in the supply of DRRS are factored into price formation</a:t>
            </a:r>
          </a:p>
          <a:p>
            <a:endParaRPr lang="en-US" dirty="0"/>
          </a:p>
          <a:p>
            <a:r>
              <a:rPr lang="en-US" dirty="0"/>
              <a:t>DRRS should be designed strictly as an operating reserve and not as a resource adequacy product, unlike ERCOT’s current “release factor” concept</a:t>
            </a:r>
          </a:p>
          <a:p>
            <a:endParaRPr lang="en-US" dirty="0"/>
          </a:p>
          <a:p>
            <a:r>
              <a:rPr lang="en-US" dirty="0"/>
              <a:t>A faster-running version of RUC with a shorter study period resolves handoff between SCED and RUC and allows for more efficient deployment of offline reserves</a:t>
            </a:r>
          </a:p>
          <a:p>
            <a:endParaRPr lang="en-US" dirty="0"/>
          </a:p>
        </p:txBody>
      </p:sp>
    </p:spTree>
    <p:extLst>
      <p:ext uri="{BB962C8B-B14F-4D97-AF65-F5344CB8AC3E}">
        <p14:creationId xmlns:p14="http://schemas.microsoft.com/office/powerpoint/2010/main" val="1479994629"/>
      </p:ext>
    </p:extLst>
  </p:cSld>
  <p:clrMapOvr>
    <a:masterClrMapping/>
  </p:clrMapOvr>
</p:sld>
</file>

<file path=ppt/theme/theme1.xml><?xml version="1.0" encoding="utf-8"?>
<a:theme xmlns:a="http://schemas.openxmlformats.org/drawingml/2006/main" name="PE PPT Template_2024_v2">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_Pwrpt Template_2025" id="{29D0CC25-44B2-4138-9918-12B2E57DEBD8}" vid="{0E687601-5264-426E-AFAC-1D17812D36B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74bb770-530c-43db-868c-470100b04b21">
      <Terms xmlns="http://schemas.microsoft.com/office/infopath/2007/PartnerControls"/>
    </lcf76f155ced4ddcb4097134ff3c332f>
    <TaxCatchAll xmlns="937cce53-552a-4e6c-8bb2-bd9caca87b1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EC4A72CAB0D64D9F7E9682FD2192C4" ma:contentTypeVersion="15" ma:contentTypeDescription="Create a new document." ma:contentTypeScope="" ma:versionID="a4f4d8aa443461b2c29bbc98d91ea7b0">
  <xsd:schema xmlns:xsd="http://www.w3.org/2001/XMLSchema" xmlns:xs="http://www.w3.org/2001/XMLSchema" xmlns:p="http://schemas.microsoft.com/office/2006/metadata/properties" xmlns:ns2="b74bb770-530c-43db-868c-470100b04b21" xmlns:ns3="937cce53-552a-4e6c-8bb2-bd9caca87b17" targetNamespace="http://schemas.microsoft.com/office/2006/metadata/properties" ma:root="true" ma:fieldsID="8bfd0722d0cb09554b23e2030d76a80e" ns2:_="" ns3:_="">
    <xsd:import namespace="b74bb770-530c-43db-868c-470100b04b21"/>
    <xsd:import namespace="937cce53-552a-4e6c-8bb2-bd9caca87b1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4bb770-530c-43db-868c-470100b04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2c33fb-773d-4c7f-af06-7655ec8c41c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7cce53-552a-4e6c-8bb2-bd9caca87b1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d2b1ae2-937c-401e-b607-a9cafcc47ee4}" ma:internalName="TaxCatchAll" ma:showField="CatchAllData" ma:web="937cce53-552a-4e6c-8bb2-bd9caca87b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A8A119-DC12-4D19-8CB0-7F9BF10B70FE}">
  <ds:schemaRefs>
    <ds:schemaRef ds:uri="http://purl.org/dc/dcmitype/"/>
    <ds:schemaRef ds:uri="http://purl.org/dc/elements/1.1/"/>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937cce53-552a-4e6c-8bb2-bd9caca87b17"/>
    <ds:schemaRef ds:uri="b74bb770-530c-43db-868c-470100b04b21"/>
    <ds:schemaRef ds:uri="http://schemas.microsoft.com/office/2006/metadata/properties"/>
  </ds:schemaRefs>
</ds:datastoreItem>
</file>

<file path=customXml/itemProps2.xml><?xml version="1.0" encoding="utf-8"?>
<ds:datastoreItem xmlns:ds="http://schemas.openxmlformats.org/officeDocument/2006/customXml" ds:itemID="{415781E1-DE29-480B-A35B-BC198E90B94C}">
  <ds:schemaRefs>
    <ds:schemaRef ds:uri="http://schemas.microsoft.com/sharepoint/v3/contenttype/forms"/>
  </ds:schemaRefs>
</ds:datastoreItem>
</file>

<file path=customXml/itemProps3.xml><?xml version="1.0" encoding="utf-8"?>
<ds:datastoreItem xmlns:ds="http://schemas.openxmlformats.org/officeDocument/2006/customXml" ds:itemID="{0249A40F-D8A9-4E8B-993C-813493DDFE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4bb770-530c-43db-868c-470100b04b21"/>
    <ds:schemaRef ds:uri="937cce53-552a-4e6c-8bb2-bd9caca87b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PE_Pwrpt Template_2025</Template>
  <TotalTime>204</TotalTime>
  <Words>608</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Arial Narrow</vt:lpstr>
      <vt:lpstr>Courier New</vt:lpstr>
      <vt:lpstr>Times New Roman</vt:lpstr>
      <vt:lpstr>Wingdings</vt:lpstr>
      <vt:lpstr>PE PPT Template_2024_v2</vt:lpstr>
      <vt:lpstr>Design Concepts for DRRS</vt:lpstr>
      <vt:lpstr>Shoulds and Should Nots of DRRS Design</vt:lpstr>
      <vt:lpstr>Resolving the Handoff between SCED and RUC</vt:lpstr>
      <vt:lpstr>How Would this Faster Version of RUC Work?</vt:lpstr>
      <vt:lpstr>Benefits of a Faster, More Frequent RUC Process</vt:lpstr>
      <vt:lpstr>Summary of IMM Recommendations for DRRS Design Criteria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Reimers</dc:creator>
  <cp:lastModifiedBy>Andrew Reimers</cp:lastModifiedBy>
  <cp:revision>1</cp:revision>
  <dcterms:created xsi:type="dcterms:W3CDTF">2025-06-24T15:09:50Z</dcterms:created>
  <dcterms:modified xsi:type="dcterms:W3CDTF">2025-06-24T18:43:19Z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0x010100BEEC4A72CAB0D64D9F7E9682FD2192C4</vt:lpwstr>
  </property>
  <property fmtid="{D5CDD505-2E9C-101B-9397-08002B2CF9AE}" pid="3" name="MediaServiceImageTags">
    <vt:lpwstr/>
  </property>
</Properties>
</file>