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9"/>
  </p:notesMasterIdLst>
  <p:handoutMasterIdLst>
    <p:handoutMasterId r:id="rId10"/>
  </p:handoutMasterIdLst>
  <p:sldIdLst>
    <p:sldId id="260" r:id="rId6"/>
    <p:sldId id="2587" r:id="rId7"/>
    <p:sldId id="258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>
        <p:scale>
          <a:sx n="73" d="100"/>
          <a:sy n="73" d="100"/>
        </p:scale>
        <p:origin x="1674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Project Status for the 2026 Reliability Assessment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June 27,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Project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168267-061F-7505-36BB-7766E5824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61" y="1524000"/>
            <a:ext cx="8006678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70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EEC29-6E1E-D1D5-D972-B3DA8E326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A162-2307-0341-6B08-94B5247A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647AB-1A3A-A906-D462-99F6A17A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B69E7-7F16-9BAE-1663-A01DE9EB9D3E}"/>
              </a:ext>
            </a:extLst>
          </p:cNvPr>
          <p:cNvSpPr txBox="1"/>
          <p:nvPr/>
        </p:nvSpPr>
        <p:spPr>
          <a:xfrm>
            <a:off x="366961" y="931531"/>
            <a:ext cx="841007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ELCC Implementation Support: PowerGem helped validate ELCCs for the May 2025 CDR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Zonal Reliability Study: Working with PowerGem to finalize clusters (“zones”) and transmission limits before setting up the Strategic Energy &amp; Risk Valuation Model (SERVM) zonal topology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Event Duration Risk Assessment: PowerGem is analyzing 2024 Generating Availability Data System (GADS) data to augment 2020-to-2023 outage history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January Reliability Risk Analysis: Working on load/wind/solar shifting analysis to update SERVM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Supply Deliverability Analysis: kick off in July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Reliability Standard Assessment Prototyping: kick off in July 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kern="0" dirty="0">
                <a:cs typeface="Calibri" panose="020F0502020204030204" pitchFamily="34" charset="0"/>
              </a:rPr>
              <a:t>NERC Probabilistic Assessment: Long Term Reliability Assessment (LTRA) data submitted to NERC; will load data into SERVM </a:t>
            </a:r>
          </a:p>
        </p:txBody>
      </p:sp>
    </p:spTree>
    <p:extLst>
      <p:ext uri="{BB962C8B-B14F-4D97-AF65-F5344CB8AC3E}">
        <p14:creationId xmlns:p14="http://schemas.microsoft.com/office/powerpoint/2010/main" val="29007042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43233</TotalTime>
  <Words>147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PowerPoint Presentation</vt:lpstr>
      <vt:lpstr>Project Schedule</vt:lpstr>
      <vt:lpstr>Project Status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225</cp:revision>
  <cp:lastPrinted>2022-12-07T20:17:39Z</cp:lastPrinted>
  <dcterms:created xsi:type="dcterms:W3CDTF">2016-01-21T15:20:31Z</dcterms:created>
  <dcterms:modified xsi:type="dcterms:W3CDTF">2025-06-23T15:27:34Z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