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</p:sldMasterIdLst>
  <p:notesMasterIdLst>
    <p:notesMasterId r:id="rId9"/>
  </p:notesMasterIdLst>
  <p:handoutMasterIdLst>
    <p:handoutMasterId r:id="rId10"/>
  </p:handoutMasterIdLst>
  <p:sldIdLst>
    <p:sldId id="260" r:id="rId6"/>
    <p:sldId id="2587" r:id="rId7"/>
    <p:sldId id="258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3F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7" autoAdjust="0"/>
    <p:restoredTop sz="96357" autoAdjust="0"/>
  </p:normalViewPr>
  <p:slideViewPr>
    <p:cSldViewPr showGuides="1">
      <p:cViewPr>
        <p:scale>
          <a:sx n="73" d="100"/>
          <a:sy n="73" d="100"/>
        </p:scale>
        <p:origin x="1674" y="29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6999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69BDC-F321-4E0E-A3DB-2EA01CE18A28}"/>
              </a:ext>
            </a:extLst>
          </p:cNvPr>
          <p:cNvSpPr txBox="1"/>
          <p:nvPr userDrawn="1"/>
        </p:nvSpPr>
        <p:spPr>
          <a:xfrm>
            <a:off x="54675" y="645789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209800"/>
            <a:ext cx="55537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Project Status for the 2026 Reliability Assessment</a:t>
            </a:r>
          </a:p>
          <a:p>
            <a:pPr algn="l"/>
            <a:endParaRPr lang="en-US" sz="2800" i="1" dirty="0"/>
          </a:p>
          <a:p>
            <a:pPr algn="l"/>
            <a:r>
              <a:rPr lang="en-US" i="1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Supply Analysis Working Group</a:t>
            </a:r>
          </a:p>
          <a:p>
            <a:endParaRPr lang="en-US" dirty="0"/>
          </a:p>
          <a:p>
            <a:r>
              <a:rPr lang="en-US" dirty="0"/>
              <a:t>June 27,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Project Schedule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91330" y="6531321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168267-061F-7505-36BB-7766E5824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661" y="1524000"/>
            <a:ext cx="8006678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70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8EEC29-6E1E-D1D5-D972-B3DA8E3268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7A162-2307-0341-6B08-94B5247AF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C647AB-1A3A-A906-D462-99F6A17A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91330" y="6531321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0B69E7-7F16-9BAE-1663-A01DE9EB9D3E}"/>
              </a:ext>
            </a:extLst>
          </p:cNvPr>
          <p:cNvSpPr txBox="1"/>
          <p:nvPr/>
        </p:nvSpPr>
        <p:spPr>
          <a:xfrm>
            <a:off x="366961" y="931531"/>
            <a:ext cx="841007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cs typeface="Calibri" panose="020F0502020204030204" pitchFamily="34" charset="0"/>
              </a:rPr>
              <a:t>ELCC Implementation Support: PowerGem helped validate ELCCs for the May 2025 CDR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cs typeface="Calibri" panose="020F0502020204030204" pitchFamily="34" charset="0"/>
              </a:rPr>
              <a:t>Zonal Reliability Study: Working with PowerGem to finalize clusters (“zones”) and transmission limits before setting up the Strategic Energy &amp; Risk Valuation Model (SERVM) zonal topology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cs typeface="Calibri" panose="020F0502020204030204" pitchFamily="34" charset="0"/>
              </a:rPr>
              <a:t>Event Duration Risk Assessment: PowerGem is analyzing 2024 Generating Availability Data System (GADS) data to augment 2020-to-2023 outage history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cs typeface="Calibri" panose="020F0502020204030204" pitchFamily="34" charset="0"/>
              </a:rPr>
              <a:t>January Reliability Risk Analysis: Working on load/wind/solar shifting analysis to update SERVM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cs typeface="Calibri" panose="020F0502020204030204" pitchFamily="34" charset="0"/>
              </a:rPr>
              <a:t>Supply Deliverability Analysis: kick off in July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cs typeface="Calibri" panose="020F0502020204030204" pitchFamily="34" charset="0"/>
              </a:rPr>
              <a:t>Reliability Standard Assessment Prototyping: kick off in July 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cs typeface="Calibri" panose="020F0502020204030204" pitchFamily="34" charset="0"/>
              </a:rPr>
              <a:t>NERC Probabilistic Assessment: Long Term Reliability Assessment (LTRA) data submitted to NERC; will load data into SERVM </a:t>
            </a:r>
          </a:p>
        </p:txBody>
      </p:sp>
    </p:spTree>
    <p:extLst>
      <p:ext uri="{BB962C8B-B14F-4D97-AF65-F5344CB8AC3E}">
        <p14:creationId xmlns:p14="http://schemas.microsoft.com/office/powerpoint/2010/main" val="290070428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43233</TotalTime>
  <Words>147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1_Office Theme</vt:lpstr>
      <vt:lpstr>PowerPoint Presentation</vt:lpstr>
      <vt:lpstr>Project Schedule</vt:lpstr>
      <vt:lpstr>Project Status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225</cp:revision>
  <cp:lastPrinted>2022-12-07T20:17:39Z</cp:lastPrinted>
  <dcterms:created xsi:type="dcterms:W3CDTF">2016-01-21T15:20:31Z</dcterms:created>
  <dcterms:modified xsi:type="dcterms:W3CDTF">2025-06-23T15:27:34Z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2023-08-21T21:00:16Z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9c944ced-d87b-4344-bf8b-4cc5dd33abcc</vt:lpwstr>
  </property>
  <property fmtid="{D5CDD505-2E9C-101B-9397-08002B2CF9AE}" pid="9" name="MSIP_Label_7084cbda-52b8-46fb-a7b7-cb5bd465ed85_ContentBits">
    <vt:lpwstr>0</vt:lpwstr>
  </property>
</Properties>
</file>