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27"/>
  </p:notesMasterIdLst>
  <p:handoutMasterIdLst>
    <p:handoutMasterId r:id="rId28"/>
  </p:handoutMasterIdLst>
  <p:sldIdLst>
    <p:sldId id="542" r:id="rId6"/>
    <p:sldId id="563" r:id="rId7"/>
    <p:sldId id="592" r:id="rId8"/>
    <p:sldId id="580" r:id="rId9"/>
    <p:sldId id="593" r:id="rId10"/>
    <p:sldId id="594" r:id="rId11"/>
    <p:sldId id="591" r:id="rId12"/>
    <p:sldId id="595" r:id="rId13"/>
    <p:sldId id="596" r:id="rId14"/>
    <p:sldId id="598" r:id="rId15"/>
    <p:sldId id="589" r:id="rId16"/>
    <p:sldId id="600" r:id="rId17"/>
    <p:sldId id="602" r:id="rId18"/>
    <p:sldId id="599" r:id="rId19"/>
    <p:sldId id="597" r:id="rId20"/>
    <p:sldId id="584" r:id="rId21"/>
    <p:sldId id="2977" r:id="rId22"/>
    <p:sldId id="604" r:id="rId23"/>
    <p:sldId id="581" r:id="rId24"/>
    <p:sldId id="603" r:id="rId25"/>
    <p:sldId id="58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D07C"/>
    <a:srgbClr val="0076C6"/>
    <a:srgbClr val="00AEC7"/>
    <a:srgbClr val="E6EBF0"/>
    <a:srgbClr val="093C61"/>
    <a:srgbClr val="98C3FA"/>
    <a:srgbClr val="70CDD9"/>
    <a:srgbClr val="8DC3E5"/>
    <a:srgbClr val="A9E5EA"/>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832C7-3D45-00B8-A46F-19C43BE9FECC}" v="309" dt="2025-06-20T16:31:43.361"/>
    <p1510:client id="{1731F91D-CC32-EAFA-FEE5-2803745860DF}" v="9" dt="2025-06-20T16:04:36.151"/>
    <p1510:client id="{2C30FEC8-782E-1AD2-3866-70E064186FF0}" v="64" dt="2025-06-20T15:33:05.386"/>
    <p1510:client id="{BC077B5A-C8D4-43E6-B9A0-977875736F90}" v="111" dt="2025-06-20T16:24:59.509"/>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Nathan" userId="S::nathan.smith@ercot.com::2fcbad6d-5a44-47b3-960d-4f4d0717f109" providerId="AD" clId="Web-{64A85536-F256-AB4F-815F-5E27C140F5CD}"/>
    <pc:docChg chg="mod modSld">
      <pc:chgData name="Smith, Nathan" userId="S::nathan.smith@ercot.com::2fcbad6d-5a44-47b3-960d-4f4d0717f109" providerId="AD" clId="Web-{64A85536-F256-AB4F-815F-5E27C140F5CD}" dt="2025-06-13T21:14:46.122" v="13" actId="20577"/>
      <pc:docMkLst>
        <pc:docMk/>
      </pc:docMkLst>
      <pc:sldChg chg="modSp">
        <pc:chgData name="Smith, Nathan" userId="S::nathan.smith@ercot.com::2fcbad6d-5a44-47b3-960d-4f4d0717f109" providerId="AD" clId="Web-{64A85536-F256-AB4F-815F-5E27C140F5CD}" dt="2025-06-13T21:14:46.122" v="13" actId="20577"/>
        <pc:sldMkLst>
          <pc:docMk/>
          <pc:sldMk cId="1862512847" sldId="597"/>
        </pc:sldMkLst>
        <pc:spChg chg="mod">
          <ac:chgData name="Smith, Nathan" userId="S::nathan.smith@ercot.com::2fcbad6d-5a44-47b3-960d-4f4d0717f109" providerId="AD" clId="Web-{64A85536-F256-AB4F-815F-5E27C140F5CD}" dt="2025-06-13T21:14:46.122" v="13" actId="20577"/>
          <ac:spMkLst>
            <pc:docMk/>
            <pc:sldMk cId="1862512847" sldId="597"/>
            <ac:spMk id="3" creationId="{9AB89675-8CE0-605E-FB3F-3264FCF030BB}"/>
          </ac:spMkLst>
        </pc:spChg>
      </pc:sldChg>
    </pc:docChg>
  </pc:docChgLst>
  <pc:docChgLst>
    <pc:chgData name="Smith, Nathan" userId="S::nathan.smith@ercot.com::2fcbad6d-5a44-47b3-960d-4f4d0717f109" providerId="AD" clId="Web-{BA48AE6F-54D7-1D5D-9E74-10F7CB7B6401}"/>
    <pc:docChg chg="mod modSld">
      <pc:chgData name="Smith, Nathan" userId="S::nathan.smith@ercot.com::2fcbad6d-5a44-47b3-960d-4f4d0717f109" providerId="AD" clId="Web-{BA48AE6F-54D7-1D5D-9E74-10F7CB7B6401}" dt="2025-05-23T21:49:51.087" v="693" actId="20577"/>
      <pc:docMkLst>
        <pc:docMk/>
      </pc:docMkLst>
      <pc:sldChg chg="modSp">
        <pc:chgData name="Smith, Nathan" userId="S::nathan.smith@ercot.com::2fcbad6d-5a44-47b3-960d-4f4d0717f109" providerId="AD" clId="Web-{BA48AE6F-54D7-1D5D-9E74-10F7CB7B6401}" dt="2025-05-23T18:08:19.496" v="230" actId="20577"/>
        <pc:sldMkLst>
          <pc:docMk/>
          <pc:sldMk cId="1850676767" sldId="542"/>
        </pc:sldMkLst>
        <pc:spChg chg="mod">
          <ac:chgData name="Smith, Nathan" userId="S::nathan.smith@ercot.com::2fcbad6d-5a44-47b3-960d-4f4d0717f109" providerId="AD" clId="Web-{BA48AE6F-54D7-1D5D-9E74-10F7CB7B6401}" dt="2025-05-23T18:08:19.496" v="230" actId="20577"/>
          <ac:spMkLst>
            <pc:docMk/>
            <pc:sldMk cId="1850676767" sldId="542"/>
            <ac:spMk id="4" creationId="{71B380C9-83F4-13B7-773B-9880F0F13E5F}"/>
          </ac:spMkLst>
        </pc:spChg>
      </pc:sldChg>
      <pc:sldChg chg="addSp delSp modSp">
        <pc:chgData name="Smith, Nathan" userId="S::nathan.smith@ercot.com::2fcbad6d-5a44-47b3-960d-4f4d0717f109" providerId="AD" clId="Web-{BA48AE6F-54D7-1D5D-9E74-10F7CB7B6401}" dt="2025-05-23T21:43:41.099" v="602" actId="1076"/>
        <pc:sldMkLst>
          <pc:docMk/>
          <pc:sldMk cId="2893920933" sldId="589"/>
        </pc:sldMkLst>
        <pc:spChg chg="mod">
          <ac:chgData name="Smith, Nathan" userId="S::nathan.smith@ercot.com::2fcbad6d-5a44-47b3-960d-4f4d0717f109" providerId="AD" clId="Web-{BA48AE6F-54D7-1D5D-9E74-10F7CB7B6401}" dt="2025-05-23T19:48:15.483" v="567" actId="1076"/>
          <ac:spMkLst>
            <pc:docMk/>
            <pc:sldMk cId="2893920933" sldId="589"/>
            <ac:spMk id="2" creationId="{F136A8FE-95AF-188F-A032-8A720E6511AB}"/>
          </ac:spMkLst>
        </pc:spChg>
        <pc:spChg chg="mod">
          <ac:chgData name="Smith, Nathan" userId="S::nathan.smith@ercot.com::2fcbad6d-5a44-47b3-960d-4f4d0717f109" providerId="AD" clId="Web-{BA48AE6F-54D7-1D5D-9E74-10F7CB7B6401}" dt="2025-05-23T19:38:06.295" v="532" actId="20577"/>
          <ac:spMkLst>
            <pc:docMk/>
            <pc:sldMk cId="2893920933" sldId="589"/>
            <ac:spMk id="9" creationId="{828832D1-A608-C9B2-FCBA-8365AD9F37D2}"/>
          </ac:spMkLst>
        </pc:spChg>
        <pc:picChg chg="add del mod">
          <ac:chgData name="Smith, Nathan" userId="S::nathan.smith@ercot.com::2fcbad6d-5a44-47b3-960d-4f4d0717f109" providerId="AD" clId="Web-{BA48AE6F-54D7-1D5D-9E74-10F7CB7B6401}" dt="2025-05-23T19:45:14.025" v="542"/>
          <ac:picMkLst>
            <pc:docMk/>
            <pc:sldMk cId="2893920933" sldId="589"/>
            <ac:picMk id="3" creationId="{16079159-81CC-5622-427F-8CC2111E19DB}"/>
          </ac:picMkLst>
        </pc:picChg>
        <pc:picChg chg="add mod">
          <ac:chgData name="Smith, Nathan" userId="S::nathan.smith@ercot.com::2fcbad6d-5a44-47b3-960d-4f4d0717f109" providerId="AD" clId="Web-{BA48AE6F-54D7-1D5D-9E74-10F7CB7B6401}" dt="2025-05-23T21:43:41.099" v="602" actId="1076"/>
          <ac:picMkLst>
            <pc:docMk/>
            <pc:sldMk cId="2893920933" sldId="589"/>
            <ac:picMk id="3" creationId="{AEB3DABB-ECE1-B6EE-FC38-B614C9A3D4BD}"/>
          </ac:picMkLst>
        </pc:picChg>
        <pc:picChg chg="add del mod">
          <ac:chgData name="Smith, Nathan" userId="S::nathan.smith@ercot.com::2fcbad6d-5a44-47b3-960d-4f4d0717f109" providerId="AD" clId="Web-{BA48AE6F-54D7-1D5D-9E74-10F7CB7B6401}" dt="2025-05-23T19:45:35.338" v="548"/>
          <ac:picMkLst>
            <pc:docMk/>
            <pc:sldMk cId="2893920933" sldId="589"/>
            <ac:picMk id="5" creationId="{413EB4F7-F47F-0001-06D4-52620E93AD84}"/>
          </ac:picMkLst>
        </pc:picChg>
        <pc:picChg chg="add mod">
          <ac:chgData name="Smith, Nathan" userId="S::nathan.smith@ercot.com::2fcbad6d-5a44-47b3-960d-4f4d0717f109" providerId="AD" clId="Web-{BA48AE6F-54D7-1D5D-9E74-10F7CB7B6401}" dt="2025-05-23T21:43:39.427" v="601" actId="1076"/>
          <ac:picMkLst>
            <pc:docMk/>
            <pc:sldMk cId="2893920933" sldId="589"/>
            <ac:picMk id="5" creationId="{9EB3A233-C067-F79B-C153-AEB29BF3A98E}"/>
          </ac:picMkLst>
        </pc:picChg>
        <pc:picChg chg="add del mod">
          <ac:chgData name="Smith, Nathan" userId="S::nathan.smith@ercot.com::2fcbad6d-5a44-47b3-960d-4f4d0717f109" providerId="AD" clId="Web-{BA48AE6F-54D7-1D5D-9E74-10F7CB7B6401}" dt="2025-05-23T19:46:24.714" v="553"/>
          <ac:picMkLst>
            <pc:docMk/>
            <pc:sldMk cId="2893920933" sldId="589"/>
            <ac:picMk id="6" creationId="{0C6E2D0C-62BC-1BAB-416E-9A81D6A3D65B}"/>
          </ac:picMkLst>
        </pc:picChg>
        <pc:picChg chg="add del mod">
          <ac:chgData name="Smith, Nathan" userId="S::nathan.smith@ercot.com::2fcbad6d-5a44-47b3-960d-4f4d0717f109" providerId="AD" clId="Web-{BA48AE6F-54D7-1D5D-9E74-10F7CB7B6401}" dt="2025-05-23T21:42:42.145" v="588"/>
          <ac:picMkLst>
            <pc:docMk/>
            <pc:sldMk cId="2893920933" sldId="589"/>
            <ac:picMk id="7" creationId="{BECA2005-C693-B2D2-8825-7F2CF3D50822}"/>
          </ac:picMkLst>
        </pc:picChg>
        <pc:picChg chg="add del mod">
          <ac:chgData name="Smith, Nathan" userId="S::nathan.smith@ercot.com::2fcbad6d-5a44-47b3-960d-4f4d0717f109" providerId="AD" clId="Web-{BA48AE6F-54D7-1D5D-9E74-10F7CB7B6401}" dt="2025-05-23T21:42:52.411" v="593"/>
          <ac:picMkLst>
            <pc:docMk/>
            <pc:sldMk cId="2893920933" sldId="589"/>
            <ac:picMk id="8" creationId="{8A280CFE-DF1E-33DD-A3BF-DA97776BA5BD}"/>
          </ac:picMkLst>
        </pc:picChg>
        <pc:picChg chg="del">
          <ac:chgData name="Smith, Nathan" userId="S::nathan.smith@ercot.com::2fcbad6d-5a44-47b3-960d-4f4d0717f109" providerId="AD" clId="Web-{BA48AE6F-54D7-1D5D-9E74-10F7CB7B6401}" dt="2025-05-23T19:43:16.116" v="537"/>
          <ac:picMkLst>
            <pc:docMk/>
            <pc:sldMk cId="2893920933" sldId="589"/>
            <ac:picMk id="16" creationId="{277343F6-5476-6AD7-E2DA-A76A605F814D}"/>
          </ac:picMkLst>
        </pc:picChg>
        <pc:picChg chg="del">
          <ac:chgData name="Smith, Nathan" userId="S::nathan.smith@ercot.com::2fcbad6d-5a44-47b3-960d-4f4d0717f109" providerId="AD" clId="Web-{BA48AE6F-54D7-1D5D-9E74-10F7CB7B6401}" dt="2025-05-23T19:47:20.247" v="559"/>
          <ac:picMkLst>
            <pc:docMk/>
            <pc:sldMk cId="2893920933" sldId="589"/>
            <ac:picMk id="19" creationId="{AA3F1F0C-DB53-0AEA-15A1-B3CCD46A1B3D}"/>
          </ac:picMkLst>
        </pc:picChg>
      </pc:sldChg>
      <pc:sldChg chg="addSp delSp modSp">
        <pc:chgData name="Smith, Nathan" userId="S::nathan.smith@ercot.com::2fcbad6d-5a44-47b3-960d-4f4d0717f109" providerId="AD" clId="Web-{BA48AE6F-54D7-1D5D-9E74-10F7CB7B6401}" dt="2025-05-23T18:16:47.516" v="295"/>
        <pc:sldMkLst>
          <pc:docMk/>
          <pc:sldMk cId="71889558" sldId="591"/>
        </pc:sldMkLst>
        <pc:spChg chg="mod">
          <ac:chgData name="Smith, Nathan" userId="S::nathan.smith@ercot.com::2fcbad6d-5a44-47b3-960d-4f4d0717f109" providerId="AD" clId="Web-{BA48AE6F-54D7-1D5D-9E74-10F7CB7B6401}" dt="2025-05-23T18:16:13.688" v="286" actId="20577"/>
          <ac:spMkLst>
            <pc:docMk/>
            <pc:sldMk cId="71889558" sldId="591"/>
            <ac:spMk id="2" creationId="{5368A02B-5C7F-08EE-0F03-8050233C4314}"/>
          </ac:spMkLst>
        </pc:spChg>
        <pc:spChg chg="add del mod">
          <ac:chgData name="Smith, Nathan" userId="S::nathan.smith@ercot.com::2fcbad6d-5a44-47b3-960d-4f4d0717f109" providerId="AD" clId="Web-{BA48AE6F-54D7-1D5D-9E74-10F7CB7B6401}" dt="2025-05-23T18:16:47.516" v="295"/>
          <ac:spMkLst>
            <pc:docMk/>
            <pc:sldMk cId="71889558" sldId="591"/>
            <ac:spMk id="5" creationId="{41B69B2D-2FE2-FA8D-64E9-2F3C6B3D9EB1}"/>
          </ac:spMkLst>
        </pc:spChg>
        <pc:spChg chg="mod">
          <ac:chgData name="Smith, Nathan" userId="S::nathan.smith@ercot.com::2fcbad6d-5a44-47b3-960d-4f4d0717f109" providerId="AD" clId="Web-{BA48AE6F-54D7-1D5D-9E74-10F7CB7B6401}" dt="2025-05-23T18:11:51.810" v="247" actId="1076"/>
          <ac:spMkLst>
            <pc:docMk/>
            <pc:sldMk cId="71889558" sldId="591"/>
            <ac:spMk id="14" creationId="{0484CBD4-C681-CDC8-AE82-F8453E9EA987}"/>
          </ac:spMkLst>
        </pc:spChg>
        <pc:spChg chg="mod">
          <ac:chgData name="Smith, Nathan" userId="S::nathan.smith@ercot.com::2fcbad6d-5a44-47b3-960d-4f4d0717f109" providerId="AD" clId="Web-{BA48AE6F-54D7-1D5D-9E74-10F7CB7B6401}" dt="2025-05-23T18:11:45.841" v="245" actId="14100"/>
          <ac:spMkLst>
            <pc:docMk/>
            <pc:sldMk cId="71889558" sldId="591"/>
            <ac:spMk id="15" creationId="{7E697E01-354D-C4ED-F21D-B160AF013CC8}"/>
          </ac:spMkLst>
        </pc:spChg>
        <pc:spChg chg="mod">
          <ac:chgData name="Smith, Nathan" userId="S::nathan.smith@ercot.com::2fcbad6d-5a44-47b3-960d-4f4d0717f109" providerId="AD" clId="Web-{BA48AE6F-54D7-1D5D-9E74-10F7CB7B6401}" dt="2025-05-23T18:16:40.282" v="293" actId="20577"/>
          <ac:spMkLst>
            <pc:docMk/>
            <pc:sldMk cId="71889558" sldId="591"/>
            <ac:spMk id="17" creationId="{165C08B6-565E-FD74-550F-8639462800E9}"/>
          </ac:spMkLst>
        </pc:spChg>
        <pc:picChg chg="add del mod">
          <ac:chgData name="Smith, Nathan" userId="S::nathan.smith@ercot.com::2fcbad6d-5a44-47b3-960d-4f4d0717f109" providerId="AD" clId="Web-{BA48AE6F-54D7-1D5D-9E74-10F7CB7B6401}" dt="2025-05-23T18:16:45.219" v="294"/>
          <ac:picMkLst>
            <pc:docMk/>
            <pc:sldMk cId="71889558" sldId="591"/>
            <ac:picMk id="3" creationId="{0DA9063A-DE6A-7D74-CB7E-21D0EB84160D}"/>
          </ac:picMkLst>
        </pc:picChg>
        <pc:picChg chg="mod">
          <ac:chgData name="Smith, Nathan" userId="S::nathan.smith@ercot.com::2fcbad6d-5a44-47b3-960d-4f4d0717f109" providerId="AD" clId="Web-{BA48AE6F-54D7-1D5D-9E74-10F7CB7B6401}" dt="2025-05-23T18:11:37.294" v="243" actId="1076"/>
          <ac:picMkLst>
            <pc:docMk/>
            <pc:sldMk cId="71889558" sldId="591"/>
            <ac:picMk id="11" creationId="{EED5CDA0-F36E-518B-7F3C-7A7DDD841EE8}"/>
          </ac:picMkLst>
        </pc:picChg>
        <pc:cxnChg chg="mod">
          <ac:chgData name="Smith, Nathan" userId="S::nathan.smith@ercot.com::2fcbad6d-5a44-47b3-960d-4f4d0717f109" providerId="AD" clId="Web-{BA48AE6F-54D7-1D5D-9E74-10F7CB7B6401}" dt="2025-05-23T18:11:49.076" v="246" actId="1076"/>
          <ac:cxnSpMkLst>
            <pc:docMk/>
            <pc:sldMk cId="71889558" sldId="591"/>
            <ac:cxnSpMk id="13" creationId="{75C2D484-F222-334C-7725-B0B32225C964}"/>
          </ac:cxnSpMkLst>
        </pc:cxnChg>
      </pc:sldChg>
      <pc:sldChg chg="addSp delSp modSp">
        <pc:chgData name="Smith, Nathan" userId="S::nathan.smith@ercot.com::2fcbad6d-5a44-47b3-960d-4f4d0717f109" providerId="AD" clId="Web-{BA48AE6F-54D7-1D5D-9E74-10F7CB7B6401}" dt="2025-05-23T18:11:04.982" v="239" actId="1076"/>
        <pc:sldMkLst>
          <pc:docMk/>
          <pc:sldMk cId="4089127542" sldId="594"/>
        </pc:sldMkLst>
        <pc:picChg chg="add mod">
          <ac:chgData name="Smith, Nathan" userId="S::nathan.smith@ercot.com::2fcbad6d-5a44-47b3-960d-4f4d0717f109" providerId="AD" clId="Web-{BA48AE6F-54D7-1D5D-9E74-10F7CB7B6401}" dt="2025-05-23T18:11:04.982" v="239" actId="1076"/>
          <ac:picMkLst>
            <pc:docMk/>
            <pc:sldMk cId="4089127542" sldId="594"/>
            <ac:picMk id="3" creationId="{4D76DFEF-B1DC-B994-835B-EAEF3643927D}"/>
          </ac:picMkLst>
        </pc:picChg>
        <pc:picChg chg="add del">
          <ac:chgData name="Smith, Nathan" userId="S::nathan.smith@ercot.com::2fcbad6d-5a44-47b3-960d-4f4d0717f109" providerId="AD" clId="Web-{BA48AE6F-54D7-1D5D-9E74-10F7CB7B6401}" dt="2025-05-23T18:10:51.107" v="233"/>
          <ac:picMkLst>
            <pc:docMk/>
            <pc:sldMk cId="4089127542" sldId="594"/>
            <ac:picMk id="5" creationId="{26A1BB48-7338-7127-CBD9-E5B1B20C5B52}"/>
          </ac:picMkLst>
        </pc:picChg>
      </pc:sldChg>
      <pc:sldChg chg="addSp delSp modSp">
        <pc:chgData name="Smith, Nathan" userId="S::nathan.smith@ercot.com::2fcbad6d-5a44-47b3-960d-4f4d0717f109" providerId="AD" clId="Web-{BA48AE6F-54D7-1D5D-9E74-10F7CB7B6401}" dt="2025-05-23T18:17:15.938" v="300"/>
        <pc:sldMkLst>
          <pc:docMk/>
          <pc:sldMk cId="2411884096" sldId="595"/>
        </pc:sldMkLst>
        <pc:picChg chg="ord">
          <ac:chgData name="Smith, Nathan" userId="S::nathan.smith@ercot.com::2fcbad6d-5a44-47b3-960d-4f4d0717f109" providerId="AD" clId="Web-{BA48AE6F-54D7-1D5D-9E74-10F7CB7B6401}" dt="2025-05-23T18:17:15.938" v="300"/>
          <ac:picMkLst>
            <pc:docMk/>
            <pc:sldMk cId="2411884096" sldId="595"/>
            <ac:picMk id="5" creationId="{CAC0E199-58B0-B9FB-AA61-E57BDACE100C}"/>
          </ac:picMkLst>
        </pc:picChg>
        <pc:picChg chg="del">
          <ac:chgData name="Smith, Nathan" userId="S::nathan.smith@ercot.com::2fcbad6d-5a44-47b3-960d-4f4d0717f109" providerId="AD" clId="Web-{BA48AE6F-54D7-1D5D-9E74-10F7CB7B6401}" dt="2025-05-23T18:16:58.719" v="296"/>
          <ac:picMkLst>
            <pc:docMk/>
            <pc:sldMk cId="2411884096" sldId="595"/>
            <ac:picMk id="6" creationId="{5695D51A-DD62-B481-3275-9C547028ADBA}"/>
          </ac:picMkLst>
        </pc:picChg>
        <pc:picChg chg="add mod ord">
          <ac:chgData name="Smith, Nathan" userId="S::nathan.smith@ercot.com::2fcbad6d-5a44-47b3-960d-4f4d0717f109" providerId="AD" clId="Web-{BA48AE6F-54D7-1D5D-9E74-10F7CB7B6401}" dt="2025-05-23T18:17:07.579" v="299"/>
          <ac:picMkLst>
            <pc:docMk/>
            <pc:sldMk cId="2411884096" sldId="595"/>
            <ac:picMk id="10" creationId="{CA595C25-2D6A-49CC-A814-9C9C31B899B6}"/>
          </ac:picMkLst>
        </pc:picChg>
      </pc:sldChg>
      <pc:sldChg chg="modSp">
        <pc:chgData name="Smith, Nathan" userId="S::nathan.smith@ercot.com::2fcbad6d-5a44-47b3-960d-4f4d0717f109" providerId="AD" clId="Web-{BA48AE6F-54D7-1D5D-9E74-10F7CB7B6401}" dt="2025-05-23T21:46:40.601" v="659" actId="20577"/>
        <pc:sldMkLst>
          <pc:docMk/>
          <pc:sldMk cId="321041672" sldId="596"/>
        </pc:sldMkLst>
        <pc:spChg chg="mod">
          <ac:chgData name="Smith, Nathan" userId="S::nathan.smith@ercot.com::2fcbad6d-5a44-47b3-960d-4f4d0717f109" providerId="AD" clId="Web-{BA48AE6F-54D7-1D5D-9E74-10F7CB7B6401}" dt="2025-05-23T21:46:40.601" v="659" actId="20577"/>
          <ac:spMkLst>
            <pc:docMk/>
            <pc:sldMk cId="321041672" sldId="596"/>
            <ac:spMk id="3" creationId="{AEFEB523-5ABE-B789-ED30-4EF9FEAFA211}"/>
          </ac:spMkLst>
        </pc:spChg>
      </pc:sldChg>
      <pc:sldChg chg="modSp">
        <pc:chgData name="Smith, Nathan" userId="S::nathan.smith@ercot.com::2fcbad6d-5a44-47b3-960d-4f4d0717f109" providerId="AD" clId="Web-{BA48AE6F-54D7-1D5D-9E74-10F7CB7B6401}" dt="2025-05-23T21:49:51.087" v="693" actId="20577"/>
        <pc:sldMkLst>
          <pc:docMk/>
          <pc:sldMk cId="1862512847" sldId="597"/>
        </pc:sldMkLst>
        <pc:spChg chg="mod">
          <ac:chgData name="Smith, Nathan" userId="S::nathan.smith@ercot.com::2fcbad6d-5a44-47b3-960d-4f4d0717f109" providerId="AD" clId="Web-{BA48AE6F-54D7-1D5D-9E74-10F7CB7B6401}" dt="2025-05-23T21:49:51.087" v="693" actId="20577"/>
          <ac:spMkLst>
            <pc:docMk/>
            <pc:sldMk cId="1862512847" sldId="597"/>
            <ac:spMk id="3" creationId="{9AB89675-8CE0-605E-FB3F-3264FCF030BB}"/>
          </ac:spMkLst>
        </pc:spChg>
      </pc:sldChg>
      <pc:sldChg chg="modSp">
        <pc:chgData name="Smith, Nathan" userId="S::nathan.smith@ercot.com::2fcbad6d-5a44-47b3-960d-4f4d0717f109" providerId="AD" clId="Web-{BA48AE6F-54D7-1D5D-9E74-10F7CB7B6401}" dt="2025-05-23T21:46:58.836" v="660" actId="20577"/>
        <pc:sldMkLst>
          <pc:docMk/>
          <pc:sldMk cId="1276528957" sldId="598"/>
        </pc:sldMkLst>
        <pc:spChg chg="mod">
          <ac:chgData name="Smith, Nathan" userId="S::nathan.smith@ercot.com::2fcbad6d-5a44-47b3-960d-4f4d0717f109" providerId="AD" clId="Web-{BA48AE6F-54D7-1D5D-9E74-10F7CB7B6401}" dt="2025-05-23T21:46:58.836" v="660" actId="20577"/>
          <ac:spMkLst>
            <pc:docMk/>
            <pc:sldMk cId="1276528957" sldId="598"/>
            <ac:spMk id="3" creationId="{3D5FF713-1654-58FF-F8A7-17ED29C96328}"/>
          </ac:spMkLst>
        </pc:spChg>
      </pc:sldChg>
      <pc:sldChg chg="addSp delSp modSp">
        <pc:chgData name="Smith, Nathan" userId="S::nathan.smith@ercot.com::2fcbad6d-5a44-47b3-960d-4f4d0717f109" providerId="AD" clId="Web-{BA48AE6F-54D7-1D5D-9E74-10F7CB7B6401}" dt="2025-05-23T19:37:45.904" v="528" actId="1076"/>
        <pc:sldMkLst>
          <pc:docMk/>
          <pc:sldMk cId="283451816" sldId="599"/>
        </pc:sldMkLst>
        <pc:spChg chg="mod">
          <ac:chgData name="Smith, Nathan" userId="S::nathan.smith@ercot.com::2fcbad6d-5a44-47b3-960d-4f4d0717f109" providerId="AD" clId="Web-{BA48AE6F-54D7-1D5D-9E74-10F7CB7B6401}" dt="2025-05-23T19:29:04.547" v="495" actId="20577"/>
          <ac:spMkLst>
            <pc:docMk/>
            <pc:sldMk cId="283451816" sldId="599"/>
            <ac:spMk id="9" creationId="{828832D1-A608-C9B2-FCBA-8365AD9F37D2}"/>
          </ac:spMkLst>
        </pc:spChg>
        <pc:graphicFrameChg chg="add del mod">
          <ac:chgData name="Smith, Nathan" userId="S::nathan.smith@ercot.com::2fcbad6d-5a44-47b3-960d-4f4d0717f109" providerId="AD" clId="Web-{BA48AE6F-54D7-1D5D-9E74-10F7CB7B6401}" dt="2025-05-23T19:36:34.590" v="522"/>
          <ac:graphicFrameMkLst>
            <pc:docMk/>
            <pc:sldMk cId="283451816" sldId="599"/>
            <ac:graphicFrameMk id="6" creationId="{ABB4BF96-A17F-DB12-62AA-42A04D599594}"/>
          </ac:graphicFrameMkLst>
        </pc:graphicFrameChg>
        <pc:picChg chg="add mod">
          <ac:chgData name="Smith, Nathan" userId="S::nathan.smith@ercot.com::2fcbad6d-5a44-47b3-960d-4f4d0717f109" providerId="AD" clId="Web-{BA48AE6F-54D7-1D5D-9E74-10F7CB7B6401}" dt="2025-05-23T19:28:58.766" v="494" actId="1076"/>
          <ac:picMkLst>
            <pc:docMk/>
            <pc:sldMk cId="283451816" sldId="599"/>
            <ac:picMk id="3" creationId="{5AF7AE73-7F13-26DF-A6EC-510BBAAADC7A}"/>
          </ac:picMkLst>
        </pc:picChg>
        <pc:picChg chg="add mod">
          <ac:chgData name="Smith, Nathan" userId="S::nathan.smith@ercot.com::2fcbad6d-5a44-47b3-960d-4f4d0717f109" providerId="AD" clId="Web-{BA48AE6F-54D7-1D5D-9E74-10F7CB7B6401}" dt="2025-05-23T19:37:11.075" v="525" actId="1076"/>
          <ac:picMkLst>
            <pc:docMk/>
            <pc:sldMk cId="283451816" sldId="599"/>
            <ac:picMk id="7" creationId="{47837665-C965-C27B-EAA8-091995C48442}"/>
          </ac:picMkLst>
        </pc:picChg>
        <pc:picChg chg="add mod">
          <ac:chgData name="Smith, Nathan" userId="S::nathan.smith@ercot.com::2fcbad6d-5a44-47b3-960d-4f4d0717f109" providerId="AD" clId="Web-{BA48AE6F-54D7-1D5D-9E74-10F7CB7B6401}" dt="2025-05-23T19:37:45.904" v="528" actId="1076"/>
          <ac:picMkLst>
            <pc:docMk/>
            <pc:sldMk cId="283451816" sldId="599"/>
            <ac:picMk id="8" creationId="{0CABCB5F-360C-5C78-8BD4-9A9175B04B82}"/>
          </ac:picMkLst>
        </pc:picChg>
        <pc:picChg chg="del">
          <ac:chgData name="Smith, Nathan" userId="S::nathan.smith@ercot.com::2fcbad6d-5a44-47b3-960d-4f4d0717f109" providerId="AD" clId="Web-{BA48AE6F-54D7-1D5D-9E74-10F7CB7B6401}" dt="2025-05-23T19:36:37.168" v="523"/>
          <ac:picMkLst>
            <pc:docMk/>
            <pc:sldMk cId="283451816" sldId="599"/>
            <ac:picMk id="10" creationId="{9A1A19D8-D9E8-512D-7E43-E096D19992C2}"/>
          </ac:picMkLst>
        </pc:picChg>
        <pc:picChg chg="del">
          <ac:chgData name="Smith, Nathan" userId="S::nathan.smith@ercot.com::2fcbad6d-5a44-47b3-960d-4f4d0717f109" providerId="AD" clId="Web-{BA48AE6F-54D7-1D5D-9E74-10F7CB7B6401}" dt="2025-05-23T19:37:13.856" v="526"/>
          <ac:picMkLst>
            <pc:docMk/>
            <pc:sldMk cId="283451816" sldId="599"/>
            <ac:picMk id="12" creationId="{FA325D23-E606-45A4-B3AF-99328C8F3B51}"/>
          </ac:picMkLst>
        </pc:picChg>
        <pc:picChg chg="del">
          <ac:chgData name="Smith, Nathan" userId="S::nathan.smith@ercot.com::2fcbad6d-5a44-47b3-960d-4f4d0717f109" providerId="AD" clId="Web-{BA48AE6F-54D7-1D5D-9E74-10F7CB7B6401}" dt="2025-05-23T19:28:36.562" v="483"/>
          <ac:picMkLst>
            <pc:docMk/>
            <pc:sldMk cId="283451816" sldId="599"/>
            <ac:picMk id="14" creationId="{6A485D7B-6058-492D-CDA8-D4A8535BA0BA}"/>
          </ac:picMkLst>
        </pc:picChg>
      </pc:sldChg>
      <pc:sldChg chg="modSp">
        <pc:chgData name="Smith, Nathan" userId="S::nathan.smith@ercot.com::2fcbad6d-5a44-47b3-960d-4f4d0717f109" providerId="AD" clId="Web-{BA48AE6F-54D7-1D5D-9E74-10F7CB7B6401}" dt="2025-05-23T19:38:23.921" v="536" actId="1076"/>
        <pc:sldMkLst>
          <pc:docMk/>
          <pc:sldMk cId="3495238173" sldId="600"/>
        </pc:sldMkLst>
        <pc:spChg chg="mod">
          <ac:chgData name="Smith, Nathan" userId="S::nathan.smith@ercot.com::2fcbad6d-5a44-47b3-960d-4f4d0717f109" providerId="AD" clId="Web-{BA48AE6F-54D7-1D5D-9E74-10F7CB7B6401}" dt="2025-05-23T19:38:21.155" v="535" actId="20577"/>
          <ac:spMkLst>
            <pc:docMk/>
            <pc:sldMk cId="3495238173" sldId="600"/>
            <ac:spMk id="9" creationId="{828832D1-A608-C9B2-FCBA-8365AD9F37D2}"/>
          </ac:spMkLst>
        </pc:spChg>
        <pc:picChg chg="mod">
          <ac:chgData name="Smith, Nathan" userId="S::nathan.smith@ercot.com::2fcbad6d-5a44-47b3-960d-4f4d0717f109" providerId="AD" clId="Web-{BA48AE6F-54D7-1D5D-9E74-10F7CB7B6401}" dt="2025-05-23T19:38:23.921" v="536" actId="1076"/>
          <ac:picMkLst>
            <pc:docMk/>
            <pc:sldMk cId="3495238173" sldId="600"/>
            <ac:picMk id="10" creationId="{78CC0760-19EB-B1BC-867D-0C4CF8DBA576}"/>
          </ac:picMkLst>
        </pc:picChg>
      </pc:sldChg>
      <pc:sldChg chg="addSp delSp modSp">
        <pc:chgData name="Smith, Nathan" userId="S::nathan.smith@ercot.com::2fcbad6d-5a44-47b3-960d-4f4d0717f109" providerId="AD" clId="Web-{BA48AE6F-54D7-1D5D-9E74-10F7CB7B6401}" dt="2025-05-23T21:47:26.352" v="667" actId="20577"/>
        <pc:sldMkLst>
          <pc:docMk/>
          <pc:sldMk cId="1973019996" sldId="601"/>
        </pc:sldMkLst>
        <pc:spChg chg="mod">
          <ac:chgData name="Smith, Nathan" userId="S::nathan.smith@ercot.com::2fcbad6d-5a44-47b3-960d-4f4d0717f109" providerId="AD" clId="Web-{BA48AE6F-54D7-1D5D-9E74-10F7CB7B6401}" dt="2025-05-23T21:47:26.352" v="667" actId="20577"/>
          <ac:spMkLst>
            <pc:docMk/>
            <pc:sldMk cId="1973019996" sldId="601"/>
            <ac:spMk id="2" creationId="{93A8F870-4BFA-3F9E-0804-7E55CC64B04F}"/>
          </ac:spMkLst>
        </pc:spChg>
        <pc:spChg chg="mod">
          <ac:chgData name="Smith, Nathan" userId="S::nathan.smith@ercot.com::2fcbad6d-5a44-47b3-960d-4f4d0717f109" providerId="AD" clId="Web-{BA48AE6F-54D7-1D5D-9E74-10F7CB7B6401}" dt="2025-05-23T19:38:09.373" v="533" actId="20577"/>
          <ac:spMkLst>
            <pc:docMk/>
            <pc:sldMk cId="1973019996" sldId="601"/>
            <ac:spMk id="9" creationId="{5E550765-14E4-9E1B-B771-E8FEB29005F5}"/>
          </ac:spMkLst>
        </pc:spChg>
        <pc:picChg chg="add del mod">
          <ac:chgData name="Smith, Nathan" userId="S::nathan.smith@ercot.com::2fcbad6d-5a44-47b3-960d-4f4d0717f109" providerId="AD" clId="Web-{BA48AE6F-54D7-1D5D-9E74-10F7CB7B6401}" dt="2025-05-23T21:43:45.458" v="603"/>
          <ac:picMkLst>
            <pc:docMk/>
            <pc:sldMk cId="1973019996" sldId="601"/>
            <ac:picMk id="3" creationId="{201E7450-F53D-C70C-1C07-6E43CBA2880D}"/>
          </ac:picMkLst>
        </pc:picChg>
        <pc:picChg chg="add mod">
          <ac:chgData name="Smith, Nathan" userId="S::nathan.smith@ercot.com::2fcbad6d-5a44-47b3-960d-4f4d0717f109" providerId="AD" clId="Web-{BA48AE6F-54D7-1D5D-9E74-10F7CB7B6401}" dt="2025-05-23T21:44:53.334" v="612" actId="1076"/>
          <ac:picMkLst>
            <pc:docMk/>
            <pc:sldMk cId="1973019996" sldId="601"/>
            <ac:picMk id="5" creationId="{216B534F-37B9-57A6-3A93-77828466A2CD}"/>
          </ac:picMkLst>
        </pc:picChg>
        <pc:picChg chg="del">
          <ac:chgData name="Smith, Nathan" userId="S::nathan.smith@ercot.com::2fcbad6d-5a44-47b3-960d-4f4d0717f109" providerId="AD" clId="Web-{BA48AE6F-54D7-1D5D-9E74-10F7CB7B6401}" dt="2025-05-23T19:49:08.922" v="573"/>
          <ac:picMkLst>
            <pc:docMk/>
            <pc:sldMk cId="1973019996" sldId="601"/>
            <ac:picMk id="5" creationId="{29AB9D68-3BDB-6AC2-83DF-7EAFE05E9FF2}"/>
          </ac:picMkLst>
        </pc:picChg>
        <pc:picChg chg="add del mod">
          <ac:chgData name="Smith, Nathan" userId="S::nathan.smith@ercot.com::2fcbad6d-5a44-47b3-960d-4f4d0717f109" providerId="AD" clId="Web-{BA48AE6F-54D7-1D5D-9E74-10F7CB7B6401}" dt="2025-05-23T21:43:46.193" v="604"/>
          <ac:picMkLst>
            <pc:docMk/>
            <pc:sldMk cId="1973019996" sldId="601"/>
            <ac:picMk id="6" creationId="{63CC7A4D-6B86-6D0E-65D0-BDF669359729}"/>
          </ac:picMkLst>
        </pc:picChg>
        <pc:picChg chg="add mod">
          <ac:chgData name="Smith, Nathan" userId="S::nathan.smith@ercot.com::2fcbad6d-5a44-47b3-960d-4f4d0717f109" providerId="AD" clId="Web-{BA48AE6F-54D7-1D5D-9E74-10F7CB7B6401}" dt="2025-05-23T21:44:55.350" v="613" actId="1076"/>
          <ac:picMkLst>
            <pc:docMk/>
            <pc:sldMk cId="1973019996" sldId="601"/>
            <ac:picMk id="7" creationId="{63444BDC-761E-1243-2D5E-11A8CD9A867A}"/>
          </ac:picMkLst>
        </pc:picChg>
        <pc:picChg chg="del">
          <ac:chgData name="Smith, Nathan" userId="S::nathan.smith@ercot.com::2fcbad6d-5a44-47b3-960d-4f4d0717f109" providerId="AD" clId="Web-{BA48AE6F-54D7-1D5D-9E74-10F7CB7B6401}" dt="2025-05-23T19:49:06.546" v="572"/>
          <ac:picMkLst>
            <pc:docMk/>
            <pc:sldMk cId="1973019996" sldId="601"/>
            <ac:picMk id="10" creationId="{94314BB3-93E6-9269-CFF0-EAEAFA02E6ED}"/>
          </ac:picMkLst>
        </pc:picChg>
      </pc:sldChg>
    </pc:docChg>
  </pc:docChgLst>
  <pc:docChgLst>
    <pc:chgData name="Smith, Nathan" userId="S::nathan.smith@ercot.com::2fcbad6d-5a44-47b3-960d-4f4d0717f109" providerId="AD" clId="Web-{4139EE7E-0075-2DBB-9B6A-B1106042F93A}"/>
    <pc:docChg chg="mod delSld modSld">
      <pc:chgData name="Smith, Nathan" userId="S::nathan.smith@ercot.com::2fcbad6d-5a44-47b3-960d-4f4d0717f109" providerId="AD" clId="Web-{4139EE7E-0075-2DBB-9B6A-B1106042F93A}" dt="2025-05-30T20:55:54.768" v="184" actId="20577"/>
      <pc:docMkLst>
        <pc:docMk/>
      </pc:docMkLst>
      <pc:sldChg chg="modSp">
        <pc:chgData name="Smith, Nathan" userId="S::nathan.smith@ercot.com::2fcbad6d-5a44-47b3-960d-4f4d0717f109" providerId="AD" clId="Web-{4139EE7E-0075-2DBB-9B6A-B1106042F93A}" dt="2025-05-30T18:27:28.416" v="3" actId="20577"/>
        <pc:sldMkLst>
          <pc:docMk/>
          <pc:sldMk cId="1850676767" sldId="542"/>
        </pc:sldMkLst>
        <pc:spChg chg="mod">
          <ac:chgData name="Smith, Nathan" userId="S::nathan.smith@ercot.com::2fcbad6d-5a44-47b3-960d-4f4d0717f109" providerId="AD" clId="Web-{4139EE7E-0075-2DBB-9B6A-B1106042F93A}" dt="2025-05-30T18:27:28.416" v="3" actId="20577"/>
          <ac:spMkLst>
            <pc:docMk/>
            <pc:sldMk cId="1850676767" sldId="542"/>
            <ac:spMk id="4" creationId="{71B380C9-83F4-13B7-773B-9880F0F13E5F}"/>
          </ac:spMkLst>
        </pc:spChg>
      </pc:sldChg>
      <pc:sldChg chg="addSp delSp modSp">
        <pc:chgData name="Smith, Nathan" userId="S::nathan.smith@ercot.com::2fcbad6d-5a44-47b3-960d-4f4d0717f109" providerId="AD" clId="Web-{4139EE7E-0075-2DBB-9B6A-B1106042F93A}" dt="2025-05-30T20:55:54.768" v="184" actId="20577"/>
        <pc:sldMkLst>
          <pc:docMk/>
          <pc:sldMk cId="2893920933" sldId="589"/>
        </pc:sldMkLst>
        <pc:spChg chg="mod">
          <ac:chgData name="Smith, Nathan" userId="S::nathan.smith@ercot.com::2fcbad6d-5a44-47b3-960d-4f4d0717f109" providerId="AD" clId="Web-{4139EE7E-0075-2DBB-9B6A-B1106042F93A}" dt="2025-05-30T20:55:54.768" v="184" actId="20577"/>
          <ac:spMkLst>
            <pc:docMk/>
            <pc:sldMk cId="2893920933" sldId="589"/>
            <ac:spMk id="2" creationId="{F136A8FE-95AF-188F-A032-8A720E6511AB}"/>
          </ac:spMkLst>
        </pc:spChg>
        <pc:spChg chg="mod">
          <ac:chgData name="Smith, Nathan" userId="S::nathan.smith@ercot.com::2fcbad6d-5a44-47b3-960d-4f4d0717f109" providerId="AD" clId="Web-{4139EE7E-0075-2DBB-9B6A-B1106042F93A}" dt="2025-05-30T20:21:33.382" v="32" actId="20577"/>
          <ac:spMkLst>
            <pc:docMk/>
            <pc:sldMk cId="2893920933" sldId="589"/>
            <ac:spMk id="9" creationId="{828832D1-A608-C9B2-FCBA-8365AD9F37D2}"/>
          </ac:spMkLst>
        </pc:spChg>
        <pc:picChg chg="del">
          <ac:chgData name="Smith, Nathan" userId="S::nathan.smith@ercot.com::2fcbad6d-5a44-47b3-960d-4f4d0717f109" providerId="AD" clId="Web-{4139EE7E-0075-2DBB-9B6A-B1106042F93A}" dt="2025-05-30T18:28:33.995" v="11"/>
          <ac:picMkLst>
            <pc:docMk/>
            <pc:sldMk cId="2893920933" sldId="589"/>
            <ac:picMk id="3" creationId="{AEB3DABB-ECE1-B6EE-FC38-B614C9A3D4BD}"/>
          </ac:picMkLst>
        </pc:picChg>
        <pc:picChg chg="add mod">
          <ac:chgData name="Smith, Nathan" userId="S::nathan.smith@ercot.com::2fcbad6d-5a44-47b3-960d-4f4d0717f109" providerId="AD" clId="Web-{4139EE7E-0075-2DBB-9B6A-B1106042F93A}" dt="2025-05-30T20:38:22.020" v="60" actId="1076"/>
          <ac:picMkLst>
            <pc:docMk/>
            <pc:sldMk cId="2893920933" sldId="589"/>
            <ac:picMk id="3" creationId="{E1E401E5-39B4-48AA-4138-EDE4C921EAF2}"/>
          </ac:picMkLst>
        </pc:picChg>
        <pc:picChg chg="add mod">
          <ac:chgData name="Smith, Nathan" userId="S::nathan.smith@ercot.com::2fcbad6d-5a44-47b3-960d-4f4d0717f109" providerId="AD" clId="Web-{4139EE7E-0075-2DBB-9B6A-B1106042F93A}" dt="2025-05-30T20:38:23.786" v="61" actId="1076"/>
          <ac:picMkLst>
            <pc:docMk/>
            <pc:sldMk cId="2893920933" sldId="589"/>
            <ac:picMk id="5" creationId="{2924F8B7-7E76-61D7-8FF6-BAB67A517709}"/>
          </ac:picMkLst>
        </pc:picChg>
        <pc:picChg chg="del">
          <ac:chgData name="Smith, Nathan" userId="S::nathan.smith@ercot.com::2fcbad6d-5a44-47b3-960d-4f4d0717f109" providerId="AD" clId="Web-{4139EE7E-0075-2DBB-9B6A-B1106042F93A}" dt="2025-05-30T18:28:34.776" v="12"/>
          <ac:picMkLst>
            <pc:docMk/>
            <pc:sldMk cId="2893920933" sldId="589"/>
            <ac:picMk id="5" creationId="{9EB3A233-C067-F79B-C153-AEB29BF3A98E}"/>
          </ac:picMkLst>
        </pc:picChg>
      </pc:sldChg>
      <pc:sldChg chg="modSp">
        <pc:chgData name="Smith, Nathan" userId="S::nathan.smith@ercot.com::2fcbad6d-5a44-47b3-960d-4f4d0717f109" providerId="AD" clId="Web-{4139EE7E-0075-2DBB-9B6A-B1106042F93A}" dt="2025-05-30T18:27:54.870" v="9" actId="20577"/>
        <pc:sldMkLst>
          <pc:docMk/>
          <pc:sldMk cId="71889558" sldId="591"/>
        </pc:sldMkLst>
        <pc:spChg chg="mod">
          <ac:chgData name="Smith, Nathan" userId="S::nathan.smith@ercot.com::2fcbad6d-5a44-47b3-960d-4f4d0717f109" providerId="AD" clId="Web-{4139EE7E-0075-2DBB-9B6A-B1106042F93A}" dt="2025-05-30T18:27:54.870" v="9" actId="20577"/>
          <ac:spMkLst>
            <pc:docMk/>
            <pc:sldMk cId="71889558" sldId="591"/>
            <ac:spMk id="2" creationId="{5368A02B-5C7F-08EE-0F03-8050233C4314}"/>
          </ac:spMkLst>
        </pc:spChg>
      </pc:sldChg>
      <pc:sldChg chg="modSp">
        <pc:chgData name="Smith, Nathan" userId="S::nathan.smith@ercot.com::2fcbad6d-5a44-47b3-960d-4f4d0717f109" providerId="AD" clId="Web-{4139EE7E-0075-2DBB-9B6A-B1106042F93A}" dt="2025-05-30T20:54:46.830" v="177" actId="20577"/>
        <pc:sldMkLst>
          <pc:docMk/>
          <pc:sldMk cId="1862512847" sldId="597"/>
        </pc:sldMkLst>
        <pc:spChg chg="mod">
          <ac:chgData name="Smith, Nathan" userId="S::nathan.smith@ercot.com::2fcbad6d-5a44-47b3-960d-4f4d0717f109" providerId="AD" clId="Web-{4139EE7E-0075-2DBB-9B6A-B1106042F93A}" dt="2025-05-30T20:54:46.830" v="177" actId="20577"/>
          <ac:spMkLst>
            <pc:docMk/>
            <pc:sldMk cId="1862512847" sldId="597"/>
            <ac:spMk id="3" creationId="{9AB89675-8CE0-605E-FB3F-3264FCF030BB}"/>
          </ac:spMkLst>
        </pc:spChg>
      </pc:sldChg>
      <pc:sldChg chg="addSp delSp modSp">
        <pc:chgData name="Smith, Nathan" userId="S::nathan.smith@ercot.com::2fcbad6d-5a44-47b3-960d-4f4d0717f109" providerId="AD" clId="Web-{4139EE7E-0075-2DBB-9B6A-B1106042F93A}" dt="2025-05-30T20:39:39.943" v="78" actId="14100"/>
        <pc:sldMkLst>
          <pc:docMk/>
          <pc:sldMk cId="283451816" sldId="599"/>
        </pc:sldMkLst>
        <pc:spChg chg="mod">
          <ac:chgData name="Smith, Nathan" userId="S::nathan.smith@ercot.com::2fcbad6d-5a44-47b3-960d-4f4d0717f109" providerId="AD" clId="Web-{4139EE7E-0075-2DBB-9B6A-B1106042F93A}" dt="2025-05-30T20:39:18.037" v="74" actId="20577"/>
          <ac:spMkLst>
            <pc:docMk/>
            <pc:sldMk cId="283451816" sldId="599"/>
            <ac:spMk id="2" creationId="{F136A8FE-95AF-188F-A032-8A720E6511AB}"/>
          </ac:spMkLst>
        </pc:spChg>
        <pc:spChg chg="mod">
          <ac:chgData name="Smith, Nathan" userId="S::nathan.smith@ercot.com::2fcbad6d-5a44-47b3-960d-4f4d0717f109" providerId="AD" clId="Web-{4139EE7E-0075-2DBB-9B6A-B1106042F93A}" dt="2025-05-30T20:39:22.146" v="75" actId="1076"/>
          <ac:spMkLst>
            <pc:docMk/>
            <pc:sldMk cId="283451816" sldId="599"/>
            <ac:spMk id="9" creationId="{828832D1-A608-C9B2-FCBA-8365AD9F37D2}"/>
          </ac:spMkLst>
        </pc:spChg>
        <pc:picChg chg="del">
          <ac:chgData name="Smith, Nathan" userId="S::nathan.smith@ercot.com::2fcbad6d-5a44-47b3-960d-4f4d0717f109" providerId="AD" clId="Web-{4139EE7E-0075-2DBB-9B6A-B1106042F93A}" dt="2025-05-30T20:32:52.688" v="40"/>
          <ac:picMkLst>
            <pc:docMk/>
            <pc:sldMk cId="283451816" sldId="599"/>
            <ac:picMk id="3" creationId="{5AF7AE73-7F13-26DF-A6EC-510BBAAADC7A}"/>
          </ac:picMkLst>
        </pc:picChg>
        <pc:picChg chg="add del mod">
          <ac:chgData name="Smith, Nathan" userId="S::nathan.smith@ercot.com::2fcbad6d-5a44-47b3-960d-4f4d0717f109" providerId="AD" clId="Web-{4139EE7E-0075-2DBB-9B6A-B1106042F93A}" dt="2025-05-30T20:35:01.143" v="46"/>
          <ac:picMkLst>
            <pc:docMk/>
            <pc:sldMk cId="283451816" sldId="599"/>
            <ac:picMk id="5" creationId="{C62E3592-39A6-81EF-E265-87405E4988A3}"/>
          </ac:picMkLst>
        </pc:picChg>
        <pc:picChg chg="add del mod">
          <ac:chgData name="Smith, Nathan" userId="S::nathan.smith@ercot.com::2fcbad6d-5a44-47b3-960d-4f4d0717f109" providerId="AD" clId="Web-{4139EE7E-0075-2DBB-9B6A-B1106042F93A}" dt="2025-05-30T20:35:06.455" v="49"/>
          <ac:picMkLst>
            <pc:docMk/>
            <pc:sldMk cId="283451816" sldId="599"/>
            <ac:picMk id="6" creationId="{A3325EEC-6105-25B1-7922-3CE5917ED404}"/>
          </ac:picMkLst>
        </pc:picChg>
        <pc:picChg chg="del">
          <ac:chgData name="Smith, Nathan" userId="S::nathan.smith@ercot.com::2fcbad6d-5a44-47b3-960d-4f4d0717f109" providerId="AD" clId="Web-{4139EE7E-0075-2DBB-9B6A-B1106042F93A}" dt="2025-05-30T20:32:43.547" v="37"/>
          <ac:picMkLst>
            <pc:docMk/>
            <pc:sldMk cId="283451816" sldId="599"/>
            <ac:picMk id="7" creationId="{47837665-C965-C27B-EAA8-091995C48442}"/>
          </ac:picMkLst>
        </pc:picChg>
        <pc:picChg chg="del">
          <ac:chgData name="Smith, Nathan" userId="S::nathan.smith@ercot.com::2fcbad6d-5a44-47b3-960d-4f4d0717f109" providerId="AD" clId="Web-{4139EE7E-0075-2DBB-9B6A-B1106042F93A}" dt="2025-05-30T20:32:49.485" v="39"/>
          <ac:picMkLst>
            <pc:docMk/>
            <pc:sldMk cId="283451816" sldId="599"/>
            <ac:picMk id="8" creationId="{0CABCB5F-360C-5C78-8BD4-9A9175B04B82}"/>
          </ac:picMkLst>
        </pc:picChg>
        <pc:picChg chg="add mod">
          <ac:chgData name="Smith, Nathan" userId="S::nathan.smith@ercot.com::2fcbad6d-5a44-47b3-960d-4f4d0717f109" providerId="AD" clId="Web-{4139EE7E-0075-2DBB-9B6A-B1106042F93A}" dt="2025-05-30T20:35:04.971" v="48" actId="14100"/>
          <ac:picMkLst>
            <pc:docMk/>
            <pc:sldMk cId="283451816" sldId="599"/>
            <ac:picMk id="10" creationId="{B7B27ECF-9B16-AD32-7549-83BEDA5A0267}"/>
          </ac:picMkLst>
        </pc:picChg>
        <pc:picChg chg="add mod">
          <ac:chgData name="Smith, Nathan" userId="S::nathan.smith@ercot.com::2fcbad6d-5a44-47b3-960d-4f4d0717f109" providerId="AD" clId="Web-{4139EE7E-0075-2DBB-9B6A-B1106042F93A}" dt="2025-05-30T20:35:46.940" v="53" actId="1076"/>
          <ac:picMkLst>
            <pc:docMk/>
            <pc:sldMk cId="283451816" sldId="599"/>
            <ac:picMk id="11" creationId="{16FAD93E-1278-7FF5-1428-D894115692B2}"/>
          </ac:picMkLst>
        </pc:picChg>
        <pc:picChg chg="add mod">
          <ac:chgData name="Smith, Nathan" userId="S::nathan.smith@ercot.com::2fcbad6d-5a44-47b3-960d-4f4d0717f109" providerId="AD" clId="Web-{4139EE7E-0075-2DBB-9B6A-B1106042F93A}" dt="2025-05-30T20:39:39.943" v="78" actId="14100"/>
          <ac:picMkLst>
            <pc:docMk/>
            <pc:sldMk cId="283451816" sldId="599"/>
            <ac:picMk id="12" creationId="{1213B00C-4E97-2FE7-D505-4C7350051D00}"/>
          </ac:picMkLst>
        </pc:picChg>
      </pc:sldChg>
      <pc:sldChg chg="modSp">
        <pc:chgData name="Smith, Nathan" userId="S::nathan.smith@ercot.com::2fcbad6d-5a44-47b3-960d-4f4d0717f109" providerId="AD" clId="Web-{4139EE7E-0075-2DBB-9B6A-B1106042F93A}" dt="2025-05-30T20:55:07.065" v="178" actId="20577"/>
        <pc:sldMkLst>
          <pc:docMk/>
          <pc:sldMk cId="3495238173" sldId="600"/>
        </pc:sldMkLst>
        <pc:spChg chg="mod">
          <ac:chgData name="Smith, Nathan" userId="S::nathan.smith@ercot.com::2fcbad6d-5a44-47b3-960d-4f4d0717f109" providerId="AD" clId="Web-{4139EE7E-0075-2DBB-9B6A-B1106042F93A}" dt="2025-05-30T20:55:07.065" v="178" actId="20577"/>
          <ac:spMkLst>
            <pc:docMk/>
            <pc:sldMk cId="3495238173" sldId="600"/>
            <ac:spMk id="2" creationId="{F136A8FE-95AF-188F-A032-8A720E6511AB}"/>
          </ac:spMkLst>
        </pc:spChg>
        <pc:spChg chg="mod">
          <ac:chgData name="Smith, Nathan" userId="S::nathan.smith@ercot.com::2fcbad6d-5a44-47b3-960d-4f4d0717f109" providerId="AD" clId="Web-{4139EE7E-0075-2DBB-9B6A-B1106042F93A}" dt="2025-05-30T20:39:06.912" v="72" actId="20577"/>
          <ac:spMkLst>
            <pc:docMk/>
            <pc:sldMk cId="3495238173" sldId="600"/>
            <ac:spMk id="9" creationId="{828832D1-A608-C9B2-FCBA-8365AD9F37D2}"/>
          </ac:spMkLst>
        </pc:spChg>
      </pc:sldChg>
      <pc:sldChg chg="del">
        <pc:chgData name="Smith, Nathan" userId="S::nathan.smith@ercot.com::2fcbad6d-5a44-47b3-960d-4f4d0717f109" providerId="AD" clId="Web-{4139EE7E-0075-2DBB-9B6A-B1106042F93A}" dt="2025-05-30T18:28:30.495" v="10"/>
        <pc:sldMkLst>
          <pc:docMk/>
          <pc:sldMk cId="1973019996" sldId="601"/>
        </pc:sldMkLst>
      </pc:sldChg>
    </pc:docChg>
  </pc:docChgLst>
  <pc:docChgLst>
    <pc:chgData name="Masanna Gari, Abhi" userId="S::abhilash.masannagari@ercot.com::574f73dd-89c7-4e5e-92e9-5cd2150b236a" providerId="AD" clId="Web-{8A964366-9A92-6A7C-C762-4F43CAE56FBF}"/>
    <pc:docChg chg="modSld">
      <pc:chgData name="Masanna Gari, Abhi" userId="S::abhilash.masannagari@ercot.com::574f73dd-89c7-4e5e-92e9-5cd2150b236a" providerId="AD" clId="Web-{8A964366-9A92-6A7C-C762-4F43CAE56FBF}" dt="2025-06-06T22:01:10.104" v="15" actId="1076"/>
      <pc:docMkLst>
        <pc:docMk/>
      </pc:docMkLst>
      <pc:sldChg chg="addSp delSp modSp">
        <pc:chgData name="Masanna Gari, Abhi" userId="S::abhilash.masannagari@ercot.com::574f73dd-89c7-4e5e-92e9-5cd2150b236a" providerId="AD" clId="Web-{8A964366-9A92-6A7C-C762-4F43CAE56FBF}" dt="2025-06-06T22:01:10.104" v="15" actId="1076"/>
        <pc:sldMkLst>
          <pc:docMk/>
          <pc:sldMk cId="3495238173" sldId="600"/>
        </pc:sldMkLst>
        <pc:spChg chg="mod">
          <ac:chgData name="Masanna Gari, Abhi" userId="S::abhilash.masannagari@ercot.com::574f73dd-89c7-4e5e-92e9-5cd2150b236a" providerId="AD" clId="Web-{8A964366-9A92-6A7C-C762-4F43CAE56FBF}" dt="2025-06-06T21:05:54.365" v="1" actId="20577"/>
          <ac:spMkLst>
            <pc:docMk/>
            <pc:sldMk cId="3495238173" sldId="600"/>
            <ac:spMk id="9" creationId="{828832D1-A608-C9B2-FCBA-8365AD9F37D2}"/>
          </ac:spMkLst>
        </pc:spChg>
        <pc:picChg chg="del">
          <ac:chgData name="Masanna Gari, Abhi" userId="S::abhilash.masannagari@ercot.com::574f73dd-89c7-4e5e-92e9-5cd2150b236a" providerId="AD" clId="Web-{8A964366-9A92-6A7C-C762-4F43CAE56FBF}" dt="2025-06-06T21:58:21.930" v="2"/>
          <ac:picMkLst>
            <pc:docMk/>
            <pc:sldMk cId="3495238173" sldId="600"/>
            <ac:picMk id="3" creationId="{7A3C41D8-6ECB-935E-244F-607106D8FC75}"/>
          </ac:picMkLst>
        </pc:picChg>
        <pc:picChg chg="del">
          <ac:chgData name="Masanna Gari, Abhi" userId="S::abhilash.masannagari@ercot.com::574f73dd-89c7-4e5e-92e9-5cd2150b236a" providerId="AD" clId="Web-{8A964366-9A92-6A7C-C762-4F43CAE56FBF}" dt="2025-06-06T21:58:23.399" v="3"/>
          <ac:picMkLst>
            <pc:docMk/>
            <pc:sldMk cId="3495238173" sldId="600"/>
            <ac:picMk id="5" creationId="{67FEDA17-54C8-9BBC-E542-02F432C70FD2}"/>
          </ac:picMkLst>
        </pc:picChg>
        <pc:picChg chg="add mod">
          <ac:chgData name="Masanna Gari, Abhi" userId="S::abhilash.masannagari@ercot.com::574f73dd-89c7-4e5e-92e9-5cd2150b236a" providerId="AD" clId="Web-{8A964366-9A92-6A7C-C762-4F43CAE56FBF}" dt="2025-06-06T22:00:04.807" v="7" actId="14100"/>
          <ac:picMkLst>
            <pc:docMk/>
            <pc:sldMk cId="3495238173" sldId="600"/>
            <ac:picMk id="6" creationId="{975D479B-2128-EF3D-8AB5-88B20F3EE9CF}"/>
          </ac:picMkLst>
        </pc:picChg>
        <pc:picChg chg="add mod">
          <ac:chgData name="Masanna Gari, Abhi" userId="S::abhilash.masannagari@ercot.com::574f73dd-89c7-4e5e-92e9-5cd2150b236a" providerId="AD" clId="Web-{8A964366-9A92-6A7C-C762-4F43CAE56FBF}" dt="2025-06-06T22:01:10.104" v="15" actId="1076"/>
          <ac:picMkLst>
            <pc:docMk/>
            <pc:sldMk cId="3495238173" sldId="600"/>
            <ac:picMk id="7" creationId="{085B2A36-D76A-C416-2575-E0B975E57C67}"/>
          </ac:picMkLst>
        </pc:picChg>
        <pc:picChg chg="add del mod">
          <ac:chgData name="Masanna Gari, Abhi" userId="S::abhilash.masannagari@ercot.com::574f73dd-89c7-4e5e-92e9-5cd2150b236a" providerId="AD" clId="Web-{8A964366-9A92-6A7C-C762-4F43CAE56FBF}" dt="2025-06-06T22:01:02.198" v="13"/>
          <ac:picMkLst>
            <pc:docMk/>
            <pc:sldMk cId="3495238173" sldId="600"/>
            <ac:picMk id="8" creationId="{1E72E775-C6ED-FC97-ACEE-06D8B0228B82}"/>
          </ac:picMkLst>
        </pc:picChg>
      </pc:sldChg>
    </pc:docChg>
  </pc:docChgLst>
  <pc:docChgLst>
    <pc:chgData name="Smith, Nathan" userId="S::nathan.smith@ercot.com::2fcbad6d-5a44-47b3-960d-4f4d0717f109" providerId="AD" clId="Web-{2C30FEC8-782E-1AD2-3866-70E064186FF0}"/>
    <pc:docChg chg="mod modSld">
      <pc:chgData name="Smith, Nathan" userId="S::nathan.smith@ercot.com::2fcbad6d-5a44-47b3-960d-4f4d0717f109" providerId="AD" clId="Web-{2C30FEC8-782E-1AD2-3866-70E064186FF0}" dt="2025-06-20T15:33:05.386" v="47" actId="14100"/>
      <pc:docMkLst>
        <pc:docMk/>
      </pc:docMkLst>
      <pc:sldChg chg="modSp">
        <pc:chgData name="Smith, Nathan" userId="S::nathan.smith@ercot.com::2fcbad6d-5a44-47b3-960d-4f4d0717f109" providerId="AD" clId="Web-{2C30FEC8-782E-1AD2-3866-70E064186FF0}" dt="2025-06-20T15:15:11.610" v="1" actId="20577"/>
        <pc:sldMkLst>
          <pc:docMk/>
          <pc:sldMk cId="1850676767" sldId="542"/>
        </pc:sldMkLst>
        <pc:spChg chg="mod">
          <ac:chgData name="Smith, Nathan" userId="S::nathan.smith@ercot.com::2fcbad6d-5a44-47b3-960d-4f4d0717f109" providerId="AD" clId="Web-{2C30FEC8-782E-1AD2-3866-70E064186FF0}" dt="2025-06-20T15:15:11.610" v="1" actId="20577"/>
          <ac:spMkLst>
            <pc:docMk/>
            <pc:sldMk cId="1850676767" sldId="542"/>
            <ac:spMk id="4" creationId="{71B380C9-83F4-13B7-773B-9880F0F13E5F}"/>
          </ac:spMkLst>
        </pc:spChg>
      </pc:sldChg>
      <pc:sldChg chg="addSp delSp modSp">
        <pc:chgData name="Smith, Nathan" userId="S::nathan.smith@ercot.com::2fcbad6d-5a44-47b3-960d-4f4d0717f109" providerId="AD" clId="Web-{2C30FEC8-782E-1AD2-3866-70E064186FF0}" dt="2025-06-20T15:21:45.338" v="29" actId="20577"/>
        <pc:sldMkLst>
          <pc:docMk/>
          <pc:sldMk cId="2893920933" sldId="589"/>
        </pc:sldMkLst>
        <pc:spChg chg="mod">
          <ac:chgData name="Smith, Nathan" userId="S::nathan.smith@ercot.com::2fcbad6d-5a44-47b3-960d-4f4d0717f109" providerId="AD" clId="Web-{2C30FEC8-782E-1AD2-3866-70E064186FF0}" dt="2025-06-20T15:21:45.338" v="29" actId="20577"/>
          <ac:spMkLst>
            <pc:docMk/>
            <pc:sldMk cId="2893920933" sldId="589"/>
            <ac:spMk id="9" creationId="{828832D1-A608-C9B2-FCBA-8365AD9F37D2}"/>
          </ac:spMkLst>
        </pc:spChg>
        <pc:picChg chg="add mod">
          <ac:chgData name="Smith, Nathan" userId="S::nathan.smith@ercot.com::2fcbad6d-5a44-47b3-960d-4f4d0717f109" providerId="AD" clId="Web-{2C30FEC8-782E-1AD2-3866-70E064186FF0}" dt="2025-06-20T15:17:54.255" v="11" actId="14100"/>
          <ac:picMkLst>
            <pc:docMk/>
            <pc:sldMk cId="2893920933" sldId="589"/>
            <ac:picMk id="3" creationId="{050884D7-03BB-191C-37A9-EFBD0FE39949}"/>
          </ac:picMkLst>
        </pc:picChg>
        <pc:picChg chg="add mod">
          <ac:chgData name="Smith, Nathan" userId="S::nathan.smith@ercot.com::2fcbad6d-5a44-47b3-960d-4f4d0717f109" providerId="AD" clId="Web-{2C30FEC8-782E-1AD2-3866-70E064186FF0}" dt="2025-06-20T15:17:56.614" v="12" actId="1076"/>
          <ac:picMkLst>
            <pc:docMk/>
            <pc:sldMk cId="2893920933" sldId="589"/>
            <ac:picMk id="6" creationId="{B182D2BB-6DD0-7CDA-DAEF-6976B31220E7}"/>
          </ac:picMkLst>
        </pc:picChg>
        <pc:picChg chg="del">
          <ac:chgData name="Smith, Nathan" userId="S::nathan.smith@ercot.com::2fcbad6d-5a44-47b3-960d-4f4d0717f109" providerId="AD" clId="Web-{2C30FEC8-782E-1AD2-3866-70E064186FF0}" dt="2025-06-20T15:15:53.095" v="2"/>
          <ac:picMkLst>
            <pc:docMk/>
            <pc:sldMk cId="2893920933" sldId="589"/>
            <ac:picMk id="7" creationId="{1AA6E6CF-1CB2-0BAB-EF5E-E0C3D4CBF2FD}"/>
          </ac:picMkLst>
        </pc:picChg>
        <pc:picChg chg="del">
          <ac:chgData name="Smith, Nathan" userId="S::nathan.smith@ercot.com::2fcbad6d-5a44-47b3-960d-4f4d0717f109" providerId="AD" clId="Web-{2C30FEC8-782E-1AD2-3866-70E064186FF0}" dt="2025-06-20T15:15:53.955" v="3"/>
          <ac:picMkLst>
            <pc:docMk/>
            <pc:sldMk cId="2893920933" sldId="589"/>
            <ac:picMk id="12" creationId="{6A50BE94-5434-06F5-0197-F7E7CE93F261}"/>
          </ac:picMkLst>
        </pc:picChg>
      </pc:sldChg>
      <pc:sldChg chg="addSp delSp modSp">
        <pc:chgData name="Smith, Nathan" userId="S::nathan.smith@ercot.com::2fcbad6d-5a44-47b3-960d-4f4d0717f109" providerId="AD" clId="Web-{2C30FEC8-782E-1AD2-3866-70E064186FF0}" dt="2025-06-20T15:20:54.665" v="26" actId="20577"/>
        <pc:sldMkLst>
          <pc:docMk/>
          <pc:sldMk cId="283451816" sldId="599"/>
        </pc:sldMkLst>
        <pc:spChg chg="mod">
          <ac:chgData name="Smith, Nathan" userId="S::nathan.smith@ercot.com::2fcbad6d-5a44-47b3-960d-4f4d0717f109" providerId="AD" clId="Web-{2C30FEC8-782E-1AD2-3866-70E064186FF0}" dt="2025-06-20T15:20:54.665" v="26" actId="20577"/>
          <ac:spMkLst>
            <pc:docMk/>
            <pc:sldMk cId="283451816" sldId="599"/>
            <ac:spMk id="9" creationId="{828832D1-A608-C9B2-FCBA-8365AD9F37D2}"/>
          </ac:spMkLst>
        </pc:spChg>
        <pc:picChg chg="add mod">
          <ac:chgData name="Smith, Nathan" userId="S::nathan.smith@ercot.com::2fcbad6d-5a44-47b3-960d-4f4d0717f109" providerId="AD" clId="Web-{2C30FEC8-782E-1AD2-3866-70E064186FF0}" dt="2025-06-20T15:19:01.397" v="16" actId="1076"/>
          <ac:picMkLst>
            <pc:docMk/>
            <pc:sldMk cId="283451816" sldId="599"/>
            <ac:picMk id="3" creationId="{6694D828-DA7A-208F-3D09-1044C67E5B8B}"/>
          </ac:picMkLst>
        </pc:picChg>
        <pc:picChg chg="add del mod">
          <ac:chgData name="Smith, Nathan" userId="S::nathan.smith@ercot.com::2fcbad6d-5a44-47b3-960d-4f4d0717f109" providerId="AD" clId="Web-{2C30FEC8-782E-1AD2-3866-70E064186FF0}" dt="2025-06-20T15:20:39.337" v="21"/>
          <ac:picMkLst>
            <pc:docMk/>
            <pc:sldMk cId="283451816" sldId="599"/>
            <ac:picMk id="5" creationId="{0D59038E-6FD5-DAB7-77C3-846B1C1F6E23}"/>
          </ac:picMkLst>
        </pc:picChg>
        <pc:picChg chg="add mod">
          <ac:chgData name="Smith, Nathan" userId="S::nathan.smith@ercot.com::2fcbad6d-5a44-47b3-960d-4f4d0717f109" providerId="AD" clId="Web-{2C30FEC8-782E-1AD2-3866-70E064186FF0}" dt="2025-06-20T15:20:50.353" v="24" actId="1076"/>
          <ac:picMkLst>
            <pc:docMk/>
            <pc:sldMk cId="283451816" sldId="599"/>
            <ac:picMk id="6" creationId="{E8550751-8F80-7717-B55C-0279BFB587F8}"/>
          </ac:picMkLst>
        </pc:picChg>
        <pc:picChg chg="del">
          <ac:chgData name="Smith, Nathan" userId="S::nathan.smith@ercot.com::2fcbad6d-5a44-47b3-960d-4f4d0717f109" providerId="AD" clId="Web-{2C30FEC8-782E-1AD2-3866-70E064186FF0}" dt="2025-06-20T15:18:52.381" v="13"/>
          <ac:picMkLst>
            <pc:docMk/>
            <pc:sldMk cId="283451816" sldId="599"/>
            <ac:picMk id="7" creationId="{A5A744C4-DD22-D719-6E1E-214D6B679810}"/>
          </ac:picMkLst>
        </pc:picChg>
        <pc:picChg chg="del">
          <ac:chgData name="Smith, Nathan" userId="S::nathan.smith@ercot.com::2fcbad6d-5a44-47b3-960d-4f4d0717f109" providerId="AD" clId="Web-{2C30FEC8-782E-1AD2-3866-70E064186FF0}" dt="2025-06-20T15:19:03.834" v="17"/>
          <ac:picMkLst>
            <pc:docMk/>
            <pc:sldMk cId="283451816" sldId="599"/>
            <ac:picMk id="8" creationId="{DCD0BD5E-843F-C4F2-EABF-D2F852E5BC76}"/>
          </ac:picMkLst>
        </pc:picChg>
      </pc:sldChg>
      <pc:sldChg chg="addSp delSp modSp">
        <pc:chgData name="Smith, Nathan" userId="S::nathan.smith@ercot.com::2fcbad6d-5a44-47b3-960d-4f4d0717f109" providerId="AD" clId="Web-{2C30FEC8-782E-1AD2-3866-70E064186FF0}" dt="2025-06-20T15:33:05.386" v="47" actId="14100"/>
        <pc:sldMkLst>
          <pc:docMk/>
          <pc:sldMk cId="3495238173" sldId="600"/>
        </pc:sldMkLst>
        <pc:spChg chg="mod">
          <ac:chgData name="Smith, Nathan" userId="S::nathan.smith@ercot.com::2fcbad6d-5a44-47b3-960d-4f4d0717f109" providerId="AD" clId="Web-{2C30FEC8-782E-1AD2-3866-70E064186FF0}" dt="2025-06-20T15:20:58.947" v="27" actId="20577"/>
          <ac:spMkLst>
            <pc:docMk/>
            <pc:sldMk cId="3495238173" sldId="600"/>
            <ac:spMk id="9" creationId="{828832D1-A608-C9B2-FCBA-8365AD9F37D2}"/>
          </ac:spMkLst>
        </pc:spChg>
        <pc:picChg chg="add mod">
          <ac:chgData name="Smith, Nathan" userId="S::nathan.smith@ercot.com::2fcbad6d-5a44-47b3-960d-4f4d0717f109" providerId="AD" clId="Web-{2C30FEC8-782E-1AD2-3866-70E064186FF0}" dt="2025-06-20T15:32:54.620" v="43" actId="1076"/>
          <ac:picMkLst>
            <pc:docMk/>
            <pc:sldMk cId="3495238173" sldId="600"/>
            <ac:picMk id="3" creationId="{183D723B-0C34-1A16-31B0-7F85494C610A}"/>
          </ac:picMkLst>
        </pc:picChg>
        <pc:picChg chg="del">
          <ac:chgData name="Smith, Nathan" userId="S::nathan.smith@ercot.com::2fcbad6d-5a44-47b3-960d-4f4d0717f109" providerId="AD" clId="Web-{2C30FEC8-782E-1AD2-3866-70E064186FF0}" dt="2025-06-20T15:32:49.230" v="40"/>
          <ac:picMkLst>
            <pc:docMk/>
            <pc:sldMk cId="3495238173" sldId="600"/>
            <ac:picMk id="5" creationId="{3FFCC38C-4046-9D52-4622-DC084C4B5AD3}"/>
          </ac:picMkLst>
        </pc:picChg>
        <pc:picChg chg="add mod">
          <ac:chgData name="Smith, Nathan" userId="S::nathan.smith@ercot.com::2fcbad6d-5a44-47b3-960d-4f4d0717f109" providerId="AD" clId="Web-{2C30FEC8-782E-1AD2-3866-70E064186FF0}" dt="2025-06-20T15:33:05.386" v="47" actId="14100"/>
          <ac:picMkLst>
            <pc:docMk/>
            <pc:sldMk cId="3495238173" sldId="600"/>
            <ac:picMk id="6" creationId="{8CD8D2B6-4406-E165-556B-B5ADE499231A}"/>
          </ac:picMkLst>
        </pc:picChg>
        <pc:picChg chg="del">
          <ac:chgData name="Smith, Nathan" userId="S::nathan.smith@ercot.com::2fcbad6d-5a44-47b3-960d-4f4d0717f109" providerId="AD" clId="Web-{2C30FEC8-782E-1AD2-3866-70E064186FF0}" dt="2025-06-20T15:32:55.933" v="44"/>
          <ac:picMkLst>
            <pc:docMk/>
            <pc:sldMk cId="3495238173" sldId="600"/>
            <ac:picMk id="7" creationId="{559AAC23-0971-61AB-15D3-0E7C6CD0CB86}"/>
          </ac:picMkLst>
        </pc:picChg>
      </pc:sldChg>
      <pc:sldChg chg="addSp delSp modSp">
        <pc:chgData name="Smith, Nathan" userId="S::nathan.smith@ercot.com::2fcbad6d-5a44-47b3-960d-4f4d0717f109" providerId="AD" clId="Web-{2C30FEC8-782E-1AD2-3866-70E064186FF0}" dt="2025-06-20T15:31:54.806" v="39"/>
        <pc:sldMkLst>
          <pc:docMk/>
          <pc:sldMk cId="86967572" sldId="602"/>
        </pc:sldMkLst>
        <pc:spChg chg="mod">
          <ac:chgData name="Smith, Nathan" userId="S::nathan.smith@ercot.com::2fcbad6d-5a44-47b3-960d-4f4d0717f109" providerId="AD" clId="Web-{2C30FEC8-782E-1AD2-3866-70E064186FF0}" dt="2025-06-20T15:21:13.244" v="28" actId="20577"/>
          <ac:spMkLst>
            <pc:docMk/>
            <pc:sldMk cId="86967572" sldId="602"/>
            <ac:spMk id="9" creationId="{75FA9BB7-2121-A2A8-FAEC-55061D07721B}"/>
          </ac:spMkLst>
        </pc:spChg>
        <pc:picChg chg="del">
          <ac:chgData name="Smith, Nathan" userId="S::nathan.smith@ercot.com::2fcbad6d-5a44-47b3-960d-4f4d0717f109" providerId="AD" clId="Web-{2C30FEC8-782E-1AD2-3866-70E064186FF0}" dt="2025-06-20T15:31:36.556" v="34"/>
          <ac:picMkLst>
            <pc:docMk/>
            <pc:sldMk cId="86967572" sldId="602"/>
            <ac:picMk id="3" creationId="{C5AF5648-E421-C4D6-B291-0D4A087557DD}"/>
          </ac:picMkLst>
        </pc:picChg>
        <pc:picChg chg="del">
          <ac:chgData name="Smith, Nathan" userId="S::nathan.smith@ercot.com::2fcbad6d-5a44-47b3-960d-4f4d0717f109" providerId="AD" clId="Web-{2C30FEC8-782E-1AD2-3866-70E064186FF0}" dt="2025-06-20T15:31:22.571" v="30"/>
          <ac:picMkLst>
            <pc:docMk/>
            <pc:sldMk cId="86967572" sldId="602"/>
            <ac:picMk id="5" creationId="{C26AABAB-F42D-1A27-BDE3-7D77339BF86E}"/>
          </ac:picMkLst>
        </pc:picChg>
        <pc:picChg chg="add mod ord">
          <ac:chgData name="Smith, Nathan" userId="S::nathan.smith@ercot.com::2fcbad6d-5a44-47b3-960d-4f4d0717f109" providerId="AD" clId="Web-{2C30FEC8-782E-1AD2-3866-70E064186FF0}" dt="2025-06-20T15:31:54.806" v="39"/>
          <ac:picMkLst>
            <pc:docMk/>
            <pc:sldMk cId="86967572" sldId="602"/>
            <ac:picMk id="7" creationId="{CCAF574B-BB32-2A09-3353-E36C80087AE8}"/>
          </ac:picMkLst>
        </pc:picChg>
        <pc:picChg chg="add mod ord">
          <ac:chgData name="Smith, Nathan" userId="S::nathan.smith@ercot.com::2fcbad6d-5a44-47b3-960d-4f4d0717f109" providerId="AD" clId="Web-{2C30FEC8-782E-1AD2-3866-70E064186FF0}" dt="2025-06-20T15:31:50.556" v="38"/>
          <ac:picMkLst>
            <pc:docMk/>
            <pc:sldMk cId="86967572" sldId="602"/>
            <ac:picMk id="8" creationId="{D4048415-9B23-4B70-BB33-708861BAE804}"/>
          </ac:picMkLst>
        </pc:picChg>
      </pc:sldChg>
    </pc:docChg>
  </pc:docChgLst>
  <pc:docChgLst>
    <pc:chgData name="Masanna Gari, Abhi" userId="S::abhilash.masannagari@ercot.com::574f73dd-89c7-4e5e-92e9-5cd2150b236a" providerId="AD" clId="Web-{E9B5BB18-297E-71B1-D298-11049B2C655A}"/>
    <pc:docChg chg="modSld">
      <pc:chgData name="Masanna Gari, Abhi" userId="S::abhilash.masannagari@ercot.com::574f73dd-89c7-4e5e-92e9-5cd2150b236a" providerId="AD" clId="Web-{E9B5BB18-297E-71B1-D298-11049B2C655A}" dt="2025-05-23T17:52:13.096" v="9" actId="14100"/>
      <pc:docMkLst>
        <pc:docMk/>
      </pc:docMkLst>
      <pc:sldChg chg="addSp delSp modSp">
        <pc:chgData name="Masanna Gari, Abhi" userId="S::abhilash.masannagari@ercot.com::574f73dd-89c7-4e5e-92e9-5cd2150b236a" providerId="AD" clId="Web-{E9B5BB18-297E-71B1-D298-11049B2C655A}" dt="2025-05-23T17:52:13.096" v="9" actId="14100"/>
        <pc:sldMkLst>
          <pc:docMk/>
          <pc:sldMk cId="3495238173" sldId="600"/>
        </pc:sldMkLst>
        <pc:picChg chg="add mod">
          <ac:chgData name="Masanna Gari, Abhi" userId="S::abhilash.masannagari@ercot.com::574f73dd-89c7-4e5e-92e9-5cd2150b236a" providerId="AD" clId="Web-{E9B5BB18-297E-71B1-D298-11049B2C655A}" dt="2025-05-23T17:51:01.236" v="5" actId="14100"/>
          <ac:picMkLst>
            <pc:docMk/>
            <pc:sldMk cId="3495238173" sldId="600"/>
            <ac:picMk id="3" creationId="{7A3C41D8-6ECB-935E-244F-607106D8FC75}"/>
          </ac:picMkLst>
        </pc:picChg>
        <pc:picChg chg="add mod">
          <ac:chgData name="Masanna Gari, Abhi" userId="S::abhilash.masannagari@ercot.com::574f73dd-89c7-4e5e-92e9-5cd2150b236a" providerId="AD" clId="Web-{E9B5BB18-297E-71B1-D298-11049B2C655A}" dt="2025-05-23T17:52:13.096" v="9" actId="14100"/>
          <ac:picMkLst>
            <pc:docMk/>
            <pc:sldMk cId="3495238173" sldId="600"/>
            <ac:picMk id="5" creationId="{67FEDA17-54C8-9BBC-E542-02F432C70FD2}"/>
          </ac:picMkLst>
        </pc:picChg>
        <pc:picChg chg="del">
          <ac:chgData name="Masanna Gari, Abhi" userId="S::abhilash.masannagari@ercot.com::574f73dd-89c7-4e5e-92e9-5cd2150b236a" providerId="AD" clId="Web-{E9B5BB18-297E-71B1-D298-11049B2C655A}" dt="2025-05-23T17:49:09.892" v="0"/>
          <ac:picMkLst>
            <pc:docMk/>
            <pc:sldMk cId="3495238173" sldId="600"/>
            <ac:picMk id="11" creationId="{E73D8627-1AC4-932C-F806-A2C1E6938BCD}"/>
          </ac:picMkLst>
        </pc:picChg>
        <pc:picChg chg="del">
          <ac:chgData name="Masanna Gari, Abhi" userId="S::abhilash.masannagari@ercot.com::574f73dd-89c7-4e5e-92e9-5cd2150b236a" providerId="AD" clId="Web-{E9B5BB18-297E-71B1-D298-11049B2C655A}" dt="2025-05-23T17:49:12.220" v="1"/>
          <ac:picMkLst>
            <pc:docMk/>
            <pc:sldMk cId="3495238173" sldId="600"/>
            <ac:picMk id="12" creationId="{C47D75FD-386A-F53E-357C-32F0FA7AE272}"/>
          </ac:picMkLst>
        </pc:picChg>
      </pc:sldChg>
    </pc:docChg>
  </pc:docChgLst>
  <pc:docChgLst>
    <pc:chgData name="Smith, Nathan" userId="S::nathan.smith@ercot.com::2fcbad6d-5a44-47b3-960d-4f4d0717f109" providerId="AD" clId="Web-{1731F91D-CC32-EAFA-FEE5-2803745860DF}"/>
    <pc:docChg chg="addSld delSld">
      <pc:chgData name="Smith, Nathan" userId="S::nathan.smith@ercot.com::2fcbad6d-5a44-47b3-960d-4f4d0717f109" providerId="AD" clId="Web-{1731F91D-CC32-EAFA-FEE5-2803745860DF}" dt="2025-06-20T16:04:36.151" v="8"/>
      <pc:docMkLst>
        <pc:docMk/>
      </pc:docMkLst>
      <pc:sldChg chg="add del">
        <pc:chgData name="Smith, Nathan" userId="S::nathan.smith@ercot.com::2fcbad6d-5a44-47b3-960d-4f4d0717f109" providerId="AD" clId="Web-{1731F91D-CC32-EAFA-FEE5-2803745860DF}" dt="2025-06-20T16:04:35.839" v="6"/>
        <pc:sldMkLst>
          <pc:docMk/>
          <pc:sldMk cId="418804686" sldId="581"/>
        </pc:sldMkLst>
      </pc:sldChg>
      <pc:sldChg chg="add del">
        <pc:chgData name="Smith, Nathan" userId="S::nathan.smith@ercot.com::2fcbad6d-5a44-47b3-960d-4f4d0717f109" providerId="AD" clId="Web-{1731F91D-CC32-EAFA-FEE5-2803745860DF}" dt="2025-06-20T16:04:36.151" v="8"/>
        <pc:sldMkLst>
          <pc:docMk/>
          <pc:sldMk cId="3682451539" sldId="588"/>
        </pc:sldMkLst>
      </pc:sldChg>
      <pc:sldChg chg="add del">
        <pc:chgData name="Smith, Nathan" userId="S::nathan.smith@ercot.com::2fcbad6d-5a44-47b3-960d-4f4d0717f109" providerId="AD" clId="Web-{1731F91D-CC32-EAFA-FEE5-2803745860DF}" dt="2025-06-20T16:04:35.948" v="7"/>
        <pc:sldMkLst>
          <pc:docMk/>
          <pc:sldMk cId="2518961665" sldId="603"/>
        </pc:sldMkLst>
      </pc:sldChg>
      <pc:sldMasterChg chg="addSldLayout delSldLayout">
        <pc:chgData name="Smith, Nathan" userId="S::nathan.smith@ercot.com::2fcbad6d-5a44-47b3-960d-4f4d0717f109" providerId="AD" clId="Web-{1731F91D-CC32-EAFA-FEE5-2803745860DF}" dt="2025-06-20T16:04:31.588" v="5"/>
        <pc:sldMasterMkLst>
          <pc:docMk/>
          <pc:sldMasterMk cId="1807696968" sldId="2147483753"/>
        </pc:sldMasterMkLst>
        <pc:sldLayoutChg chg="add del replId">
          <pc:chgData name="Smith, Nathan" userId="S::nathan.smith@ercot.com::2fcbad6d-5a44-47b3-960d-4f4d0717f109" providerId="AD" clId="Web-{1731F91D-CC32-EAFA-FEE5-2803745860DF}" dt="2025-06-20T16:04:31.588" v="5"/>
          <pc:sldLayoutMkLst>
            <pc:docMk/>
            <pc:sldMasterMk cId="1807696968" sldId="2147483753"/>
            <pc:sldLayoutMk cId="2868666489" sldId="2147483756"/>
          </pc:sldLayoutMkLst>
        </pc:sldLayoutChg>
        <pc:sldLayoutChg chg="add del">
          <pc:chgData name="Smith, Nathan" userId="S::nathan.smith@ercot.com::2fcbad6d-5a44-47b3-960d-4f4d0717f109" providerId="AD" clId="Web-{1731F91D-CC32-EAFA-FEE5-2803745860DF}" dt="2025-06-20T16:04:31.588" v="4"/>
          <pc:sldLayoutMkLst>
            <pc:docMk/>
            <pc:sldMasterMk cId="1807696968" sldId="2147483753"/>
            <pc:sldLayoutMk cId="817145046" sldId="2147483757"/>
          </pc:sldLayoutMkLst>
        </pc:sldLayoutChg>
      </pc:sldMasterChg>
    </pc:docChg>
  </pc:docChgLst>
  <pc:docChgLst>
    <pc:chgData name="Masanna Gari, Abhi" userId="S::abhilash.masannagari@ercot.com::574f73dd-89c7-4e5e-92e9-5cd2150b236a" providerId="AD" clId="Web-{6C3C77D9-431D-1074-33AD-0F5FAD6CDE19}"/>
    <pc:docChg chg="modSld">
      <pc:chgData name="Masanna Gari, Abhi" userId="S::abhilash.masannagari@ercot.com::574f73dd-89c7-4e5e-92e9-5cd2150b236a" providerId="AD" clId="Web-{6C3C77D9-431D-1074-33AD-0F5FAD6CDE19}" dt="2025-05-23T17:04:26.140" v="27" actId="14100"/>
      <pc:docMkLst>
        <pc:docMk/>
      </pc:docMkLst>
      <pc:sldChg chg="addSp delSp modSp">
        <pc:chgData name="Masanna Gari, Abhi" userId="S::abhilash.masannagari@ercot.com::574f73dd-89c7-4e5e-92e9-5cd2150b236a" providerId="AD" clId="Web-{6C3C77D9-431D-1074-33AD-0F5FAD6CDE19}" dt="2025-05-23T17:04:26.140" v="27" actId="14100"/>
        <pc:sldMkLst>
          <pc:docMk/>
          <pc:sldMk cId="3495238173" sldId="600"/>
        </pc:sldMkLst>
        <pc:spChg chg="mod">
          <ac:chgData name="Masanna Gari, Abhi" userId="S::abhilash.masannagari@ercot.com::574f73dd-89c7-4e5e-92e9-5cd2150b236a" providerId="AD" clId="Web-{6C3C77D9-431D-1074-33AD-0F5FAD6CDE19}" dt="2025-05-23T16:55:18.095" v="2" actId="20577"/>
          <ac:spMkLst>
            <pc:docMk/>
            <pc:sldMk cId="3495238173" sldId="600"/>
            <ac:spMk id="9" creationId="{828832D1-A608-C9B2-FCBA-8365AD9F37D2}"/>
          </ac:spMkLst>
        </pc:spChg>
        <pc:picChg chg="add del mod">
          <ac:chgData name="Masanna Gari, Abhi" userId="S::abhilash.masannagari@ercot.com::574f73dd-89c7-4e5e-92e9-5cd2150b236a" providerId="AD" clId="Web-{6C3C77D9-431D-1074-33AD-0F5FAD6CDE19}" dt="2025-05-23T16:58:58.491" v="9"/>
          <ac:picMkLst>
            <pc:docMk/>
            <pc:sldMk cId="3495238173" sldId="600"/>
            <ac:picMk id="3" creationId="{B3879342-0B15-0C61-8945-8B4B16DF9870}"/>
          </ac:picMkLst>
        </pc:picChg>
        <pc:picChg chg="del">
          <ac:chgData name="Masanna Gari, Abhi" userId="S::abhilash.masannagari@ercot.com::574f73dd-89c7-4e5e-92e9-5cd2150b236a" providerId="AD" clId="Web-{6C3C77D9-431D-1074-33AD-0F5FAD6CDE19}" dt="2025-05-23T16:55:23.204" v="3"/>
          <ac:picMkLst>
            <pc:docMk/>
            <pc:sldMk cId="3495238173" sldId="600"/>
            <ac:picMk id="5" creationId="{8FCB431C-AB0B-C0A2-7ABC-FB5A68257895}"/>
          </ac:picMkLst>
        </pc:picChg>
        <pc:picChg chg="add del mod">
          <ac:chgData name="Masanna Gari, Abhi" userId="S::abhilash.masannagari@ercot.com::574f73dd-89c7-4e5e-92e9-5cd2150b236a" providerId="AD" clId="Web-{6C3C77D9-431D-1074-33AD-0F5FAD6CDE19}" dt="2025-05-23T17:01:01.447" v="18"/>
          <ac:picMkLst>
            <pc:docMk/>
            <pc:sldMk cId="3495238173" sldId="600"/>
            <ac:picMk id="6" creationId="{40538475-6AFF-F779-7D1F-372F006C05D8}"/>
          </ac:picMkLst>
        </pc:picChg>
        <pc:picChg chg="del">
          <ac:chgData name="Masanna Gari, Abhi" userId="S::abhilash.masannagari@ercot.com::574f73dd-89c7-4e5e-92e9-5cd2150b236a" providerId="AD" clId="Web-{6C3C77D9-431D-1074-33AD-0F5FAD6CDE19}" dt="2025-05-23T16:56:53.675" v="8"/>
          <ac:picMkLst>
            <pc:docMk/>
            <pc:sldMk cId="3495238173" sldId="600"/>
            <ac:picMk id="7" creationId="{FF3B512D-D1B8-AB32-BEBF-B6D58A1837F1}"/>
          </ac:picMkLst>
        </pc:picChg>
        <pc:picChg chg="add del mod">
          <ac:chgData name="Masanna Gari, Abhi" userId="S::abhilash.masannagari@ercot.com::574f73dd-89c7-4e5e-92e9-5cd2150b236a" providerId="AD" clId="Web-{6C3C77D9-431D-1074-33AD-0F5FAD6CDE19}" dt="2025-05-23T17:01:02.307" v="19"/>
          <ac:picMkLst>
            <pc:docMk/>
            <pc:sldMk cId="3495238173" sldId="600"/>
            <ac:picMk id="8" creationId="{B66CC753-451C-6708-EAC5-7FB5E6DA3444}"/>
          </ac:picMkLst>
        </pc:picChg>
        <pc:picChg chg="add mod">
          <ac:chgData name="Masanna Gari, Abhi" userId="S::abhilash.masannagari@ercot.com::574f73dd-89c7-4e5e-92e9-5cd2150b236a" providerId="AD" clId="Web-{6C3C77D9-431D-1074-33AD-0F5FAD6CDE19}" dt="2025-05-23T17:03:16.763" v="23" actId="14100"/>
          <ac:picMkLst>
            <pc:docMk/>
            <pc:sldMk cId="3495238173" sldId="600"/>
            <ac:picMk id="11" creationId="{E73D8627-1AC4-932C-F806-A2C1E6938BCD}"/>
          </ac:picMkLst>
        </pc:picChg>
        <pc:picChg chg="add mod">
          <ac:chgData name="Masanna Gari, Abhi" userId="S::abhilash.masannagari@ercot.com::574f73dd-89c7-4e5e-92e9-5cd2150b236a" providerId="AD" clId="Web-{6C3C77D9-431D-1074-33AD-0F5FAD6CDE19}" dt="2025-05-23T17:04:26.140" v="27" actId="14100"/>
          <ac:picMkLst>
            <pc:docMk/>
            <pc:sldMk cId="3495238173" sldId="600"/>
            <ac:picMk id="12" creationId="{C47D75FD-386A-F53E-357C-32F0FA7AE272}"/>
          </ac:picMkLst>
        </pc:picChg>
      </pc:sldChg>
    </pc:docChg>
  </pc:docChgLst>
  <pc:docChgLst>
    <pc:chgData name="Smith, Nathan" userId="S::nathan.smith@ercot.com::2fcbad6d-5a44-47b3-960d-4f4d0717f109" providerId="AD" clId="Web-{F0B1E1E4-1914-E044-A230-C0ABB2D071CF}"/>
    <pc:docChg chg="mod addSld delSld modSld">
      <pc:chgData name="Smith, Nathan" userId="S::nathan.smith@ercot.com::2fcbad6d-5a44-47b3-960d-4f4d0717f109" providerId="AD" clId="Web-{F0B1E1E4-1914-E044-A230-C0ABB2D071CF}" dt="2025-06-13T21:05:30.522" v="336" actId="20577"/>
      <pc:docMkLst>
        <pc:docMk/>
      </pc:docMkLst>
      <pc:sldChg chg="modSp">
        <pc:chgData name="Smith, Nathan" userId="S::nathan.smith@ercot.com::2fcbad6d-5a44-47b3-960d-4f4d0717f109" providerId="AD" clId="Web-{F0B1E1E4-1914-E044-A230-C0ABB2D071CF}" dt="2025-06-13T16:34:06.117" v="2" actId="20577"/>
        <pc:sldMkLst>
          <pc:docMk/>
          <pc:sldMk cId="1850676767" sldId="542"/>
        </pc:sldMkLst>
        <pc:spChg chg="mod">
          <ac:chgData name="Smith, Nathan" userId="S::nathan.smith@ercot.com::2fcbad6d-5a44-47b3-960d-4f4d0717f109" providerId="AD" clId="Web-{F0B1E1E4-1914-E044-A230-C0ABB2D071CF}" dt="2025-06-13T16:34:06.117" v="2" actId="20577"/>
          <ac:spMkLst>
            <pc:docMk/>
            <pc:sldMk cId="1850676767" sldId="542"/>
            <ac:spMk id="4" creationId="{71B380C9-83F4-13B7-773B-9880F0F13E5F}"/>
          </ac:spMkLst>
        </pc:spChg>
      </pc:sldChg>
      <pc:sldChg chg="addSp delSp modSp">
        <pc:chgData name="Smith, Nathan" userId="S::nathan.smith@ercot.com::2fcbad6d-5a44-47b3-960d-4f4d0717f109" providerId="AD" clId="Web-{F0B1E1E4-1914-E044-A230-C0ABB2D071CF}" dt="2025-06-13T20:06:21.626" v="236" actId="1076"/>
        <pc:sldMkLst>
          <pc:docMk/>
          <pc:sldMk cId="2893920933" sldId="589"/>
        </pc:sldMkLst>
        <pc:spChg chg="mod">
          <ac:chgData name="Smith, Nathan" userId="S::nathan.smith@ercot.com::2fcbad6d-5a44-47b3-960d-4f4d0717f109" providerId="AD" clId="Web-{F0B1E1E4-1914-E044-A230-C0ABB2D071CF}" dt="2025-06-13T16:34:49.149" v="9" actId="20577"/>
          <ac:spMkLst>
            <pc:docMk/>
            <pc:sldMk cId="2893920933" sldId="589"/>
            <ac:spMk id="9" creationId="{828832D1-A608-C9B2-FCBA-8365AD9F37D2}"/>
          </ac:spMkLst>
        </pc:spChg>
        <pc:graphicFrameChg chg="add mod">
          <ac:chgData name="Smith, Nathan" userId="S::nathan.smith@ercot.com::2fcbad6d-5a44-47b3-960d-4f4d0717f109" providerId="AD" clId="Web-{F0B1E1E4-1914-E044-A230-C0ABB2D071CF}" dt="2025-06-13T20:05:20.532" v="228"/>
          <ac:graphicFrameMkLst>
            <pc:docMk/>
            <pc:sldMk cId="2893920933" sldId="589"/>
            <ac:graphicFrameMk id="5" creationId="{70D64417-A3D5-4968-BB21-ED273DD5DF60}"/>
          </ac:graphicFrameMkLst>
        </pc:graphicFrameChg>
        <pc:graphicFrameChg chg="add mod">
          <ac:chgData name="Smith, Nathan" userId="S::nathan.smith@ercot.com::2fcbad6d-5a44-47b3-960d-4f4d0717f109" providerId="AD" clId="Web-{F0B1E1E4-1914-E044-A230-C0ABB2D071CF}" dt="2025-06-13T20:05:23.079" v="229"/>
          <ac:graphicFrameMkLst>
            <pc:docMk/>
            <pc:sldMk cId="2893920933" sldId="589"/>
            <ac:graphicFrameMk id="10" creationId="{2F8C6BF0-8287-6403-687F-EBEBFF602EE3}"/>
          </ac:graphicFrameMkLst>
        </pc:graphicFrameChg>
        <pc:picChg chg="add del mod">
          <ac:chgData name="Smith, Nathan" userId="S::nathan.smith@ercot.com::2fcbad6d-5a44-47b3-960d-4f4d0717f109" providerId="AD" clId="Web-{F0B1E1E4-1914-E044-A230-C0ABB2D071CF}" dt="2025-06-13T17:17:56.927" v="41"/>
          <ac:picMkLst>
            <pc:docMk/>
            <pc:sldMk cId="2893920933" sldId="589"/>
            <ac:picMk id="3" creationId="{CA74AFE5-13FC-5AC2-5B2A-CAA4BD70290E}"/>
          </ac:picMkLst>
        </pc:picChg>
        <pc:picChg chg="add del mod">
          <ac:chgData name="Smith, Nathan" userId="S::nathan.smith@ercot.com::2fcbad6d-5a44-47b3-960d-4f4d0717f109" providerId="AD" clId="Web-{F0B1E1E4-1914-E044-A230-C0ABB2D071CF}" dt="2025-06-13T17:18:08.692" v="45"/>
          <ac:picMkLst>
            <pc:docMk/>
            <pc:sldMk cId="2893920933" sldId="589"/>
            <ac:picMk id="5" creationId="{63FA8E42-EF49-ECF7-B906-4999AA42B818}"/>
          </ac:picMkLst>
        </pc:picChg>
        <pc:picChg chg="add del mod">
          <ac:chgData name="Smith, Nathan" userId="S::nathan.smith@ercot.com::2fcbad6d-5a44-47b3-960d-4f4d0717f109" providerId="AD" clId="Web-{F0B1E1E4-1914-E044-A230-C0ABB2D071CF}" dt="2025-06-13T20:05:01.407" v="227"/>
          <ac:picMkLst>
            <pc:docMk/>
            <pc:sldMk cId="2893920933" sldId="589"/>
            <ac:picMk id="6" creationId="{1B1ABE25-F4D1-F88F-E05B-871B0B123928}"/>
          </ac:picMkLst>
        </pc:picChg>
        <pc:picChg chg="add mod">
          <ac:chgData name="Smith, Nathan" userId="S::nathan.smith@ercot.com::2fcbad6d-5a44-47b3-960d-4f4d0717f109" providerId="AD" clId="Web-{F0B1E1E4-1914-E044-A230-C0ABB2D071CF}" dt="2025-06-13T17:18:47.662" v="54" actId="1076"/>
          <ac:picMkLst>
            <pc:docMk/>
            <pc:sldMk cId="2893920933" sldId="589"/>
            <ac:picMk id="7" creationId="{1AA6E6CF-1CB2-0BAB-EF5E-E0C3D4CBF2FD}"/>
          </ac:picMkLst>
        </pc:picChg>
        <pc:picChg chg="del">
          <ac:chgData name="Smith, Nathan" userId="S::nathan.smith@ercot.com::2fcbad6d-5a44-47b3-960d-4f4d0717f109" providerId="AD" clId="Web-{F0B1E1E4-1914-E044-A230-C0ABB2D071CF}" dt="2025-06-13T16:49:25.498" v="30"/>
          <ac:picMkLst>
            <pc:docMk/>
            <pc:sldMk cId="2893920933" sldId="589"/>
            <ac:picMk id="7" creationId="{A7B9CE0F-B306-8CAC-3C00-8CB7A0251A68}"/>
          </ac:picMkLst>
        </pc:picChg>
        <pc:picChg chg="del">
          <ac:chgData name="Smith, Nathan" userId="S::nathan.smith@ercot.com::2fcbad6d-5a44-47b3-960d-4f4d0717f109" providerId="AD" clId="Web-{F0B1E1E4-1914-E044-A230-C0ABB2D071CF}" dt="2025-06-13T16:49:24.889" v="29"/>
          <ac:picMkLst>
            <pc:docMk/>
            <pc:sldMk cId="2893920933" sldId="589"/>
            <ac:picMk id="8" creationId="{1876F2B1-0B45-045C-BF53-9894B6119FA3}"/>
          </ac:picMkLst>
        </pc:picChg>
        <pc:picChg chg="add del mod">
          <ac:chgData name="Smith, Nathan" userId="S::nathan.smith@ercot.com::2fcbad6d-5a44-47b3-960d-4f4d0717f109" providerId="AD" clId="Web-{F0B1E1E4-1914-E044-A230-C0ABB2D071CF}" dt="2025-06-13T20:05:53.110" v="233"/>
          <ac:picMkLst>
            <pc:docMk/>
            <pc:sldMk cId="2893920933" sldId="589"/>
            <ac:picMk id="11" creationId="{A6148085-F2C6-DE80-680C-EFFCD9248186}"/>
          </ac:picMkLst>
        </pc:picChg>
        <pc:picChg chg="add mod">
          <ac:chgData name="Smith, Nathan" userId="S::nathan.smith@ercot.com::2fcbad6d-5a44-47b3-960d-4f4d0717f109" providerId="AD" clId="Web-{F0B1E1E4-1914-E044-A230-C0ABB2D071CF}" dt="2025-06-13T20:06:21.626" v="236" actId="1076"/>
          <ac:picMkLst>
            <pc:docMk/>
            <pc:sldMk cId="2893920933" sldId="589"/>
            <ac:picMk id="12" creationId="{6A50BE94-5434-06F5-0197-F7E7CE93F261}"/>
          </ac:picMkLst>
        </pc:picChg>
      </pc:sldChg>
      <pc:sldChg chg="modSp">
        <pc:chgData name="Smith, Nathan" userId="S::nathan.smith@ercot.com::2fcbad6d-5a44-47b3-960d-4f4d0717f109" providerId="AD" clId="Web-{F0B1E1E4-1914-E044-A230-C0ABB2D071CF}" dt="2025-06-13T16:34:24.742" v="5" actId="20577"/>
        <pc:sldMkLst>
          <pc:docMk/>
          <pc:sldMk cId="71889558" sldId="591"/>
        </pc:sldMkLst>
        <pc:spChg chg="mod">
          <ac:chgData name="Smith, Nathan" userId="S::nathan.smith@ercot.com::2fcbad6d-5a44-47b3-960d-4f4d0717f109" providerId="AD" clId="Web-{F0B1E1E4-1914-E044-A230-C0ABB2D071CF}" dt="2025-06-13T16:34:24.742" v="5" actId="20577"/>
          <ac:spMkLst>
            <pc:docMk/>
            <pc:sldMk cId="71889558" sldId="591"/>
            <ac:spMk id="2" creationId="{5368A02B-5C7F-08EE-0F03-8050233C4314}"/>
          </ac:spMkLst>
        </pc:spChg>
      </pc:sldChg>
      <pc:sldChg chg="modSp">
        <pc:chgData name="Smith, Nathan" userId="S::nathan.smith@ercot.com::2fcbad6d-5a44-47b3-960d-4f4d0717f109" providerId="AD" clId="Web-{F0B1E1E4-1914-E044-A230-C0ABB2D071CF}" dt="2025-06-13T20:04:57.001" v="226" actId="20577"/>
        <pc:sldMkLst>
          <pc:docMk/>
          <pc:sldMk cId="1862512847" sldId="597"/>
        </pc:sldMkLst>
        <pc:spChg chg="mod">
          <ac:chgData name="Smith, Nathan" userId="S::nathan.smith@ercot.com::2fcbad6d-5a44-47b3-960d-4f4d0717f109" providerId="AD" clId="Web-{F0B1E1E4-1914-E044-A230-C0ABB2D071CF}" dt="2025-06-13T19:44:43.258" v="131" actId="20577"/>
          <ac:spMkLst>
            <pc:docMk/>
            <pc:sldMk cId="1862512847" sldId="597"/>
            <ac:spMk id="2" creationId="{B6E3AA3F-C7A4-AFFC-0DBD-441A412B322F}"/>
          </ac:spMkLst>
        </pc:spChg>
        <pc:spChg chg="mod">
          <ac:chgData name="Smith, Nathan" userId="S::nathan.smith@ercot.com::2fcbad6d-5a44-47b3-960d-4f4d0717f109" providerId="AD" clId="Web-{F0B1E1E4-1914-E044-A230-C0ABB2D071CF}" dt="2025-06-13T20:04:57.001" v="226" actId="20577"/>
          <ac:spMkLst>
            <pc:docMk/>
            <pc:sldMk cId="1862512847" sldId="597"/>
            <ac:spMk id="3" creationId="{9AB89675-8CE0-605E-FB3F-3264FCF030BB}"/>
          </ac:spMkLst>
        </pc:spChg>
      </pc:sldChg>
      <pc:sldChg chg="addSp delSp modSp">
        <pc:chgData name="Smith, Nathan" userId="S::nathan.smith@ercot.com::2fcbad6d-5a44-47b3-960d-4f4d0717f109" providerId="AD" clId="Web-{F0B1E1E4-1914-E044-A230-C0ABB2D071CF}" dt="2025-06-13T16:49:11.233" v="28" actId="1076"/>
        <pc:sldMkLst>
          <pc:docMk/>
          <pc:sldMk cId="283451816" sldId="599"/>
        </pc:sldMkLst>
        <pc:spChg chg="mod">
          <ac:chgData name="Smith, Nathan" userId="S::nathan.smith@ercot.com::2fcbad6d-5a44-47b3-960d-4f4d0717f109" providerId="AD" clId="Web-{F0B1E1E4-1914-E044-A230-C0ABB2D071CF}" dt="2025-06-13T16:34:43.086" v="8" actId="20577"/>
          <ac:spMkLst>
            <pc:docMk/>
            <pc:sldMk cId="283451816" sldId="599"/>
            <ac:spMk id="9" creationId="{828832D1-A608-C9B2-FCBA-8365AD9F37D2}"/>
          </ac:spMkLst>
        </pc:spChg>
        <pc:picChg chg="del">
          <ac:chgData name="Smith, Nathan" userId="S::nathan.smith@ercot.com::2fcbad6d-5a44-47b3-960d-4f4d0717f109" providerId="AD" clId="Web-{F0B1E1E4-1914-E044-A230-C0ABB2D071CF}" dt="2025-06-13T16:44:14.121" v="11"/>
          <ac:picMkLst>
            <pc:docMk/>
            <pc:sldMk cId="283451816" sldId="599"/>
            <ac:picMk id="3" creationId="{1EE536F5-2733-77B8-DAE0-7D0322C89904}"/>
          </ac:picMkLst>
        </pc:picChg>
        <pc:picChg chg="del">
          <ac:chgData name="Smith, Nathan" userId="S::nathan.smith@ercot.com::2fcbad6d-5a44-47b3-960d-4f4d0717f109" providerId="AD" clId="Web-{F0B1E1E4-1914-E044-A230-C0ABB2D071CF}" dt="2025-06-13T16:44:13.403" v="10"/>
          <ac:picMkLst>
            <pc:docMk/>
            <pc:sldMk cId="283451816" sldId="599"/>
            <ac:picMk id="5" creationId="{0786BA7A-E690-9F50-F8B6-C2902073D4A9}"/>
          </ac:picMkLst>
        </pc:picChg>
        <pc:picChg chg="add del mod">
          <ac:chgData name="Smith, Nathan" userId="S::nathan.smith@ercot.com::2fcbad6d-5a44-47b3-960d-4f4d0717f109" providerId="AD" clId="Web-{F0B1E1E4-1914-E044-A230-C0ABB2D071CF}" dt="2025-06-13T16:47:52.092" v="14"/>
          <ac:picMkLst>
            <pc:docMk/>
            <pc:sldMk cId="283451816" sldId="599"/>
            <ac:picMk id="6" creationId="{AAA94EE4-F3F6-8534-B6BF-5477A6F45FF2}"/>
          </ac:picMkLst>
        </pc:picChg>
        <pc:picChg chg="add mod">
          <ac:chgData name="Smith, Nathan" userId="S::nathan.smith@ercot.com::2fcbad6d-5a44-47b3-960d-4f4d0717f109" providerId="AD" clId="Web-{F0B1E1E4-1914-E044-A230-C0ABB2D071CF}" dt="2025-06-13T16:49:08.389" v="27" actId="1076"/>
          <ac:picMkLst>
            <pc:docMk/>
            <pc:sldMk cId="283451816" sldId="599"/>
            <ac:picMk id="7" creationId="{A5A744C4-DD22-D719-6E1E-214D6B679810}"/>
          </ac:picMkLst>
        </pc:picChg>
        <pc:picChg chg="add mod">
          <ac:chgData name="Smith, Nathan" userId="S::nathan.smith@ercot.com::2fcbad6d-5a44-47b3-960d-4f4d0717f109" providerId="AD" clId="Web-{F0B1E1E4-1914-E044-A230-C0ABB2D071CF}" dt="2025-06-13T16:49:11.233" v="28" actId="1076"/>
          <ac:picMkLst>
            <pc:docMk/>
            <pc:sldMk cId="283451816" sldId="599"/>
            <ac:picMk id="8" creationId="{DCD0BD5E-843F-C4F2-EABF-D2F852E5BC76}"/>
          </ac:picMkLst>
        </pc:picChg>
      </pc:sldChg>
      <pc:sldChg chg="addSp delSp modSp">
        <pc:chgData name="Smith, Nathan" userId="S::nathan.smith@ercot.com::2fcbad6d-5a44-47b3-960d-4f4d0717f109" providerId="AD" clId="Web-{F0B1E1E4-1914-E044-A230-C0ABB2D071CF}" dt="2025-06-13T21:02:20.848" v="319" actId="20577"/>
        <pc:sldMkLst>
          <pc:docMk/>
          <pc:sldMk cId="3495238173" sldId="600"/>
        </pc:sldMkLst>
        <pc:spChg chg="mod">
          <ac:chgData name="Smith, Nathan" userId="S::nathan.smith@ercot.com::2fcbad6d-5a44-47b3-960d-4f4d0717f109" providerId="AD" clId="Web-{F0B1E1E4-1914-E044-A230-C0ABB2D071CF}" dt="2025-06-13T21:02:20.848" v="319" actId="20577"/>
          <ac:spMkLst>
            <pc:docMk/>
            <pc:sldMk cId="3495238173" sldId="600"/>
            <ac:spMk id="2" creationId="{F136A8FE-95AF-188F-A032-8A720E6511AB}"/>
          </ac:spMkLst>
        </pc:spChg>
        <pc:spChg chg="mod">
          <ac:chgData name="Smith, Nathan" userId="S::nathan.smith@ercot.com::2fcbad6d-5a44-47b3-960d-4f4d0717f109" providerId="AD" clId="Web-{F0B1E1E4-1914-E044-A230-C0ABB2D071CF}" dt="2025-06-13T19:22:51.648" v="61" actId="20577"/>
          <ac:spMkLst>
            <pc:docMk/>
            <pc:sldMk cId="3495238173" sldId="600"/>
            <ac:spMk id="9" creationId="{828832D1-A608-C9B2-FCBA-8365AD9F37D2}"/>
          </ac:spMkLst>
        </pc:spChg>
        <pc:picChg chg="add mod">
          <ac:chgData name="Smith, Nathan" userId="S::nathan.smith@ercot.com::2fcbad6d-5a44-47b3-960d-4f4d0717f109" providerId="AD" clId="Web-{F0B1E1E4-1914-E044-A230-C0ABB2D071CF}" dt="2025-06-13T21:02:02.114" v="314" actId="14100"/>
          <ac:picMkLst>
            <pc:docMk/>
            <pc:sldMk cId="3495238173" sldId="600"/>
            <ac:picMk id="3" creationId="{7E17EDFA-4A60-7A24-D904-8C13841537A9}"/>
          </ac:picMkLst>
        </pc:picChg>
        <pc:picChg chg="add del mod">
          <ac:chgData name="Smith, Nathan" userId="S::nathan.smith@ercot.com::2fcbad6d-5a44-47b3-960d-4f4d0717f109" providerId="AD" clId="Web-{F0B1E1E4-1914-E044-A230-C0ABB2D071CF}" dt="2025-06-13T19:22:59.382" v="64"/>
          <ac:picMkLst>
            <pc:docMk/>
            <pc:sldMk cId="3495238173" sldId="600"/>
            <ac:picMk id="3" creationId="{F84E5B7B-0E52-B9FA-B68D-DEE4C563BBE1}"/>
          </ac:picMkLst>
        </pc:picChg>
        <pc:picChg chg="add del mod">
          <ac:chgData name="Smith, Nathan" userId="S::nathan.smith@ercot.com::2fcbad6d-5a44-47b3-960d-4f4d0717f109" providerId="AD" clId="Web-{F0B1E1E4-1914-E044-A230-C0ABB2D071CF}" dt="2025-06-13T21:01:13.848" v="306"/>
          <ac:picMkLst>
            <pc:docMk/>
            <pc:sldMk cId="3495238173" sldId="600"/>
            <ac:picMk id="5" creationId="{A1089A8D-1377-289A-7F25-7D397F9B6485}"/>
          </ac:picMkLst>
        </pc:picChg>
        <pc:picChg chg="del">
          <ac:chgData name="Smith, Nathan" userId="S::nathan.smith@ercot.com::2fcbad6d-5a44-47b3-960d-4f4d0717f109" providerId="AD" clId="Web-{F0B1E1E4-1914-E044-A230-C0ABB2D071CF}" dt="2025-06-13T19:22:49.085" v="60"/>
          <ac:picMkLst>
            <pc:docMk/>
            <pc:sldMk cId="3495238173" sldId="600"/>
            <ac:picMk id="6" creationId="{975D479B-2128-EF3D-8AB5-88B20F3EE9CF}"/>
          </ac:picMkLst>
        </pc:picChg>
        <pc:picChg chg="add mod">
          <ac:chgData name="Smith, Nathan" userId="S::nathan.smith@ercot.com::2fcbad6d-5a44-47b3-960d-4f4d0717f109" providerId="AD" clId="Web-{F0B1E1E4-1914-E044-A230-C0ABB2D071CF}" dt="2025-06-13T21:02:07.098" v="315" actId="1076"/>
          <ac:picMkLst>
            <pc:docMk/>
            <pc:sldMk cId="3495238173" sldId="600"/>
            <ac:picMk id="6" creationId="{AAEE41A6-E6FF-F69C-16DE-B8A13D6396A5}"/>
          </ac:picMkLst>
        </pc:picChg>
        <pc:picChg chg="del">
          <ac:chgData name="Smith, Nathan" userId="S::nathan.smith@ercot.com::2fcbad6d-5a44-47b3-960d-4f4d0717f109" providerId="AD" clId="Web-{F0B1E1E4-1914-E044-A230-C0ABB2D071CF}" dt="2025-06-13T19:22:47.773" v="59"/>
          <ac:picMkLst>
            <pc:docMk/>
            <pc:sldMk cId="3495238173" sldId="600"/>
            <ac:picMk id="7" creationId="{085B2A36-D76A-C416-2575-E0B975E57C67}"/>
          </ac:picMkLst>
        </pc:picChg>
        <pc:picChg chg="add del mod">
          <ac:chgData name="Smith, Nathan" userId="S::nathan.smith@ercot.com::2fcbad6d-5a44-47b3-960d-4f4d0717f109" providerId="AD" clId="Web-{F0B1E1E4-1914-E044-A230-C0ABB2D071CF}" dt="2025-06-13T21:01:13.504" v="305"/>
          <ac:picMkLst>
            <pc:docMk/>
            <pc:sldMk cId="3495238173" sldId="600"/>
            <ac:picMk id="8" creationId="{960EC74E-B214-30E3-AA89-8E34965AB4AA}"/>
          </ac:picMkLst>
        </pc:picChg>
      </pc:sldChg>
      <pc:sldChg chg="addSp delSp modSp add del replId">
        <pc:chgData name="Smith, Nathan" userId="S::nathan.smith@ercot.com::2fcbad6d-5a44-47b3-960d-4f4d0717f109" providerId="AD" clId="Web-{F0B1E1E4-1914-E044-A230-C0ABB2D071CF}" dt="2025-06-13T21:01:10.910" v="304"/>
        <pc:sldMkLst>
          <pc:docMk/>
          <pc:sldMk cId="2202235752" sldId="601"/>
        </pc:sldMkLst>
        <pc:spChg chg="mod">
          <ac:chgData name="Smith, Nathan" userId="S::nathan.smith@ercot.com::2fcbad6d-5a44-47b3-960d-4f4d0717f109" providerId="AD" clId="Web-{F0B1E1E4-1914-E044-A230-C0ABB2D071CF}" dt="2025-06-13T21:01:04.348" v="303" actId="20577"/>
          <ac:spMkLst>
            <pc:docMk/>
            <pc:sldMk cId="2202235752" sldId="601"/>
            <ac:spMk id="2" creationId="{075DB1F0-E6BF-B8C6-2888-5DAD0EEBDB17}"/>
          </ac:spMkLst>
        </pc:spChg>
        <pc:spChg chg="mod">
          <ac:chgData name="Smith, Nathan" userId="S::nathan.smith@ercot.com::2fcbad6d-5a44-47b3-960d-4f4d0717f109" providerId="AD" clId="Web-{F0B1E1E4-1914-E044-A230-C0ABB2D071CF}" dt="2025-06-13T21:00:33.472" v="299" actId="1076"/>
          <ac:spMkLst>
            <pc:docMk/>
            <pc:sldMk cId="2202235752" sldId="601"/>
            <ac:spMk id="9" creationId="{1D2095E5-C702-CD88-2283-91CD8340CE62}"/>
          </ac:spMkLst>
        </pc:spChg>
        <pc:picChg chg="add mod">
          <ac:chgData name="Smith, Nathan" userId="S::nathan.smith@ercot.com::2fcbad6d-5a44-47b3-960d-4f4d0717f109" providerId="AD" clId="Web-{F0B1E1E4-1914-E044-A230-C0ABB2D071CF}" dt="2025-06-13T19:24:46.729" v="82" actId="1076"/>
          <ac:picMkLst>
            <pc:docMk/>
            <pc:sldMk cId="2202235752" sldId="601"/>
            <ac:picMk id="3" creationId="{021E6D8D-0B1F-7B79-6FE3-37C2FC0FDEDF}"/>
          </ac:picMkLst>
        </pc:picChg>
        <pc:picChg chg="del">
          <ac:chgData name="Smith, Nathan" userId="S::nathan.smith@ercot.com::2fcbad6d-5a44-47b3-960d-4f4d0717f109" providerId="AD" clId="Web-{F0B1E1E4-1914-E044-A230-C0ABB2D071CF}" dt="2025-06-13T19:24:21.166" v="78"/>
          <ac:picMkLst>
            <pc:docMk/>
            <pc:sldMk cId="2202235752" sldId="601"/>
            <ac:picMk id="8" creationId="{AFC657DE-B166-7EFC-2FF6-02461A41CBE3}"/>
          </ac:picMkLst>
        </pc:picChg>
        <pc:picChg chg="mod">
          <ac:chgData name="Smith, Nathan" userId="S::nathan.smith@ercot.com::2fcbad6d-5a44-47b3-960d-4f4d0717f109" providerId="AD" clId="Web-{F0B1E1E4-1914-E044-A230-C0ABB2D071CF}" dt="2025-06-13T21:00:30.769" v="298" actId="1076"/>
          <ac:picMkLst>
            <pc:docMk/>
            <pc:sldMk cId="2202235752" sldId="601"/>
            <ac:picMk id="10" creationId="{D23F1CF9-9445-F508-56B9-B5DBF1B8C750}"/>
          </ac:picMkLst>
        </pc:picChg>
      </pc:sldChg>
      <pc:sldChg chg="modSp add replId">
        <pc:chgData name="Smith, Nathan" userId="S::nathan.smith@ercot.com::2fcbad6d-5a44-47b3-960d-4f4d0717f109" providerId="AD" clId="Web-{F0B1E1E4-1914-E044-A230-C0ABB2D071CF}" dt="2025-06-13T21:05:30.522" v="336" actId="20577"/>
        <pc:sldMkLst>
          <pc:docMk/>
          <pc:sldMk cId="86967572" sldId="602"/>
        </pc:sldMkLst>
        <pc:spChg chg="mod">
          <ac:chgData name="Smith, Nathan" userId="S::nathan.smith@ercot.com::2fcbad6d-5a44-47b3-960d-4f4d0717f109" providerId="AD" clId="Web-{F0B1E1E4-1914-E044-A230-C0ABB2D071CF}" dt="2025-06-13T21:05:30.522" v="336" actId="20577"/>
          <ac:spMkLst>
            <pc:docMk/>
            <pc:sldMk cId="86967572" sldId="602"/>
            <ac:spMk id="2" creationId="{DC0FFB7A-91B1-B3A2-E275-07A3D4BC5D21}"/>
          </ac:spMkLst>
        </pc:spChg>
        <pc:picChg chg="mod">
          <ac:chgData name="Smith, Nathan" userId="S::nathan.smith@ercot.com::2fcbad6d-5a44-47b3-960d-4f4d0717f109" providerId="AD" clId="Web-{F0B1E1E4-1914-E044-A230-C0ABB2D071CF}" dt="2025-06-13T21:02:42.442" v="331" actId="1076"/>
          <ac:picMkLst>
            <pc:docMk/>
            <pc:sldMk cId="86967572" sldId="602"/>
            <ac:picMk id="3" creationId="{C5AF5648-E421-C4D6-B291-0D4A087557DD}"/>
          </ac:picMkLst>
        </pc:picChg>
        <pc:picChg chg="mod">
          <ac:chgData name="Smith, Nathan" userId="S::nathan.smith@ercot.com::2fcbad6d-5a44-47b3-960d-4f4d0717f109" providerId="AD" clId="Web-{F0B1E1E4-1914-E044-A230-C0ABB2D071CF}" dt="2025-06-13T21:02:45.442" v="332" actId="1076"/>
          <ac:picMkLst>
            <pc:docMk/>
            <pc:sldMk cId="86967572" sldId="602"/>
            <ac:picMk id="5" creationId="{C26AABAB-F42D-1A27-BDE3-7D77339BF86E}"/>
          </ac:picMkLst>
        </pc:picChg>
      </pc:sldChg>
      <pc:sldChg chg="add del replId">
        <pc:chgData name="Smith, Nathan" userId="S::nathan.smith@ercot.com::2fcbad6d-5a44-47b3-960d-4f4d0717f109" providerId="AD" clId="Web-{F0B1E1E4-1914-E044-A230-C0ABB2D071CF}" dt="2025-06-13T20:06:56.642" v="238"/>
        <pc:sldMkLst>
          <pc:docMk/>
          <pc:sldMk cId="261371261" sldId="602"/>
        </pc:sldMkLst>
      </pc:sldChg>
    </pc:docChg>
  </pc:docChgLst>
  <pc:docChgLst>
    <pc:chgData name="Smith, Nathan" userId="S::nathan.smith@ercot.com::2fcbad6d-5a44-47b3-960d-4f4d0717f109" providerId="AD" clId="Web-{BC077B5A-C8D4-43E6-B9A0-977875736F90}"/>
    <pc:docChg chg="mod addSld modSld sldOrd">
      <pc:chgData name="Smith, Nathan" userId="S::nathan.smith@ercot.com::2fcbad6d-5a44-47b3-960d-4f4d0717f109" providerId="AD" clId="Web-{BC077B5A-C8D4-43E6-B9A0-977875736F90}" dt="2025-06-20T16:24:59.509" v="109"/>
      <pc:docMkLst>
        <pc:docMk/>
      </pc:docMkLst>
      <pc:sldChg chg="ord">
        <pc:chgData name="Smith, Nathan" userId="S::nathan.smith@ercot.com::2fcbad6d-5a44-47b3-960d-4f4d0717f109" providerId="AD" clId="Web-{BC077B5A-C8D4-43E6-B9A0-977875736F90}" dt="2025-06-20T16:21:24.475" v="77"/>
        <pc:sldMkLst>
          <pc:docMk/>
          <pc:sldMk cId="418804686" sldId="581"/>
        </pc:sldMkLst>
      </pc:sldChg>
      <pc:sldChg chg="modSp">
        <pc:chgData name="Smith, Nathan" userId="S::nathan.smith@ercot.com::2fcbad6d-5a44-47b3-960d-4f4d0717f109" providerId="AD" clId="Web-{BC077B5A-C8D4-43E6-B9A0-977875736F90}" dt="2025-06-20T16:22:41.445" v="108" actId="20577"/>
        <pc:sldMkLst>
          <pc:docMk/>
          <pc:sldMk cId="680624747" sldId="584"/>
        </pc:sldMkLst>
        <pc:spChg chg="mod">
          <ac:chgData name="Smith, Nathan" userId="S::nathan.smith@ercot.com::2fcbad6d-5a44-47b3-960d-4f4d0717f109" providerId="AD" clId="Web-{BC077B5A-C8D4-43E6-B9A0-977875736F90}" dt="2025-06-20T16:22:41.445" v="108" actId="20577"/>
          <ac:spMkLst>
            <pc:docMk/>
            <pc:sldMk cId="680624747" sldId="584"/>
            <ac:spMk id="8" creationId="{F97F78F1-831D-5D2B-D86F-5DA2B2C9A12A}"/>
          </ac:spMkLst>
        </pc:spChg>
      </pc:sldChg>
      <pc:sldChg chg="ord">
        <pc:chgData name="Smith, Nathan" userId="S::nathan.smith@ercot.com::2fcbad6d-5a44-47b3-960d-4f4d0717f109" providerId="AD" clId="Web-{BC077B5A-C8D4-43E6-B9A0-977875736F90}" dt="2025-06-20T16:21:24.459" v="75"/>
        <pc:sldMkLst>
          <pc:docMk/>
          <pc:sldMk cId="3682451539" sldId="588"/>
        </pc:sldMkLst>
      </pc:sldChg>
      <pc:sldChg chg="ord">
        <pc:chgData name="Smith, Nathan" userId="S::nathan.smith@ercot.com::2fcbad6d-5a44-47b3-960d-4f4d0717f109" providerId="AD" clId="Web-{BC077B5A-C8D4-43E6-B9A0-977875736F90}" dt="2025-06-20T16:21:24.459" v="76"/>
        <pc:sldMkLst>
          <pc:docMk/>
          <pc:sldMk cId="2518961665" sldId="603"/>
        </pc:sldMkLst>
      </pc:sldChg>
      <pc:sldChg chg="modSp new ord">
        <pc:chgData name="Smith, Nathan" userId="S::nathan.smith@ercot.com::2fcbad6d-5a44-47b3-960d-4f4d0717f109" providerId="AD" clId="Web-{BC077B5A-C8D4-43E6-B9A0-977875736F90}" dt="2025-06-20T16:22:06.647" v="78"/>
        <pc:sldMkLst>
          <pc:docMk/>
          <pc:sldMk cId="1806221627" sldId="604"/>
        </pc:sldMkLst>
        <pc:spChg chg="mod">
          <ac:chgData name="Smith, Nathan" userId="S::nathan.smith@ercot.com::2fcbad6d-5a44-47b3-960d-4f4d0717f109" providerId="AD" clId="Web-{BC077B5A-C8D4-43E6-B9A0-977875736F90}" dt="2025-06-20T16:18:43.832" v="71" actId="20577"/>
          <ac:spMkLst>
            <pc:docMk/>
            <pc:sldMk cId="1806221627" sldId="604"/>
            <ac:spMk id="2" creationId="{B86016E0-4BE9-7730-5DBB-6B8B3A7CE22A}"/>
          </ac:spMkLst>
        </pc:spChg>
      </pc:sldChg>
      <pc:sldChg chg="add">
        <pc:chgData name="Smith, Nathan" userId="S::nathan.smith@ercot.com::2fcbad6d-5a44-47b3-960d-4f4d0717f109" providerId="AD" clId="Web-{BC077B5A-C8D4-43E6-B9A0-977875736F90}" dt="2025-06-20T16:24:59.509" v="109"/>
        <pc:sldMkLst>
          <pc:docMk/>
          <pc:sldMk cId="3128828931" sldId="2977"/>
        </pc:sldMkLst>
      </pc:sldChg>
    </pc:docChg>
  </pc:docChgLst>
  <pc:docChgLst>
    <pc:chgData name="Masanna Gari, Abhi" userId="S::abhilash.masannagari@ercot.com::574f73dd-89c7-4e5e-92e9-5cd2150b236a" providerId="AD" clId="Web-{DBB158E1-BDFC-29AF-C27C-87A4B228ACDB}"/>
    <pc:docChg chg="modSld">
      <pc:chgData name="Masanna Gari, Abhi" userId="S::abhilash.masannagari@ercot.com::574f73dd-89c7-4e5e-92e9-5cd2150b236a" providerId="AD" clId="Web-{DBB158E1-BDFC-29AF-C27C-87A4B228ACDB}" dt="2025-06-13T21:24:46.568" v="10" actId="1076"/>
      <pc:docMkLst>
        <pc:docMk/>
      </pc:docMkLst>
      <pc:sldChg chg="addSp delSp modSp">
        <pc:chgData name="Masanna Gari, Abhi" userId="S::abhilash.masannagari@ercot.com::574f73dd-89c7-4e5e-92e9-5cd2150b236a" providerId="AD" clId="Web-{DBB158E1-BDFC-29AF-C27C-87A4B228ACDB}" dt="2025-06-13T21:24:46.568" v="10" actId="1076"/>
        <pc:sldMkLst>
          <pc:docMk/>
          <pc:sldMk cId="3495238173" sldId="600"/>
        </pc:sldMkLst>
        <pc:picChg chg="del">
          <ac:chgData name="Masanna Gari, Abhi" userId="S::abhilash.masannagari@ercot.com::574f73dd-89c7-4e5e-92e9-5cd2150b236a" providerId="AD" clId="Web-{DBB158E1-BDFC-29AF-C27C-87A4B228ACDB}" dt="2025-06-13T21:22:40.942" v="0"/>
          <ac:picMkLst>
            <pc:docMk/>
            <pc:sldMk cId="3495238173" sldId="600"/>
            <ac:picMk id="3" creationId="{7E17EDFA-4A60-7A24-D904-8C13841537A9}"/>
          </ac:picMkLst>
        </pc:picChg>
        <pc:picChg chg="add mod">
          <ac:chgData name="Masanna Gari, Abhi" userId="S::abhilash.masannagari@ercot.com::574f73dd-89c7-4e5e-92e9-5cd2150b236a" providerId="AD" clId="Web-{DBB158E1-BDFC-29AF-C27C-87A4B228ACDB}" dt="2025-06-13T21:23:34.489" v="4" actId="14100"/>
          <ac:picMkLst>
            <pc:docMk/>
            <pc:sldMk cId="3495238173" sldId="600"/>
            <ac:picMk id="5" creationId="{3FFCC38C-4046-9D52-4622-DC084C4B5AD3}"/>
          </ac:picMkLst>
        </pc:picChg>
        <pc:picChg chg="del">
          <ac:chgData name="Masanna Gari, Abhi" userId="S::abhilash.masannagari@ercot.com::574f73dd-89c7-4e5e-92e9-5cd2150b236a" providerId="AD" clId="Web-{DBB158E1-BDFC-29AF-C27C-87A4B228ACDB}" dt="2025-06-13T21:23:43.333" v="5"/>
          <ac:picMkLst>
            <pc:docMk/>
            <pc:sldMk cId="3495238173" sldId="600"/>
            <ac:picMk id="6" creationId="{AAEE41A6-E6FF-F69C-16DE-B8A13D6396A5}"/>
          </ac:picMkLst>
        </pc:picChg>
        <pc:picChg chg="add mod">
          <ac:chgData name="Masanna Gari, Abhi" userId="S::abhilash.masannagari@ercot.com::574f73dd-89c7-4e5e-92e9-5cd2150b236a" providerId="AD" clId="Web-{DBB158E1-BDFC-29AF-C27C-87A4B228ACDB}" dt="2025-06-13T21:24:46.568" v="10" actId="1076"/>
          <ac:picMkLst>
            <pc:docMk/>
            <pc:sldMk cId="3495238173" sldId="600"/>
            <ac:picMk id="7" creationId="{559AAC23-0971-61AB-15D3-0E7C6CD0CB86}"/>
          </ac:picMkLst>
        </pc:picChg>
      </pc:sldChg>
    </pc:docChg>
  </pc:docChgLst>
  <pc:docChgLst>
    <pc:chgData name="Smith, Nathan" userId="S::nathan.smith@ercot.com::2fcbad6d-5a44-47b3-960d-4f4d0717f109" providerId="AD" clId="Web-{F025E7CA-72A3-FCE4-6CB2-48D707F9815A}"/>
    <pc:docChg chg="mod modSld">
      <pc:chgData name="Smith, Nathan" userId="S::nathan.smith@ercot.com::2fcbad6d-5a44-47b3-960d-4f4d0717f109" providerId="AD" clId="Web-{F025E7CA-72A3-FCE4-6CB2-48D707F9815A}" dt="2025-06-06T22:57:19.342" v="92" actId="20577"/>
      <pc:docMkLst>
        <pc:docMk/>
      </pc:docMkLst>
      <pc:sldChg chg="modSp">
        <pc:chgData name="Smith, Nathan" userId="S::nathan.smith@ercot.com::2fcbad6d-5a44-47b3-960d-4f4d0717f109" providerId="AD" clId="Web-{F025E7CA-72A3-FCE4-6CB2-48D707F9815A}" dt="2025-06-06T22:31:21.086" v="2" actId="20577"/>
        <pc:sldMkLst>
          <pc:docMk/>
          <pc:sldMk cId="1850676767" sldId="542"/>
        </pc:sldMkLst>
        <pc:spChg chg="mod">
          <ac:chgData name="Smith, Nathan" userId="S::nathan.smith@ercot.com::2fcbad6d-5a44-47b3-960d-4f4d0717f109" providerId="AD" clId="Web-{F025E7CA-72A3-FCE4-6CB2-48D707F9815A}" dt="2025-06-06T22:31:21.086" v="2" actId="20577"/>
          <ac:spMkLst>
            <pc:docMk/>
            <pc:sldMk cId="1850676767" sldId="542"/>
            <ac:spMk id="4" creationId="{71B380C9-83F4-13B7-773B-9880F0F13E5F}"/>
          </ac:spMkLst>
        </pc:spChg>
      </pc:sldChg>
      <pc:sldChg chg="addSp delSp modSp">
        <pc:chgData name="Smith, Nathan" userId="S::nathan.smith@ercot.com::2fcbad6d-5a44-47b3-960d-4f4d0717f109" providerId="AD" clId="Web-{F025E7CA-72A3-FCE4-6CB2-48D707F9815A}" dt="2025-06-06T22:45:32.990" v="28" actId="1076"/>
        <pc:sldMkLst>
          <pc:docMk/>
          <pc:sldMk cId="2893920933" sldId="589"/>
        </pc:sldMkLst>
        <pc:spChg chg="mod">
          <ac:chgData name="Smith, Nathan" userId="S::nathan.smith@ercot.com::2fcbad6d-5a44-47b3-960d-4f4d0717f109" providerId="AD" clId="Web-{F025E7CA-72A3-FCE4-6CB2-48D707F9815A}" dt="2025-06-06T22:44:40.082" v="22" actId="20577"/>
          <ac:spMkLst>
            <pc:docMk/>
            <pc:sldMk cId="2893920933" sldId="589"/>
            <ac:spMk id="9" creationId="{828832D1-A608-C9B2-FCBA-8365AD9F37D2}"/>
          </ac:spMkLst>
        </pc:spChg>
        <pc:picChg chg="del">
          <ac:chgData name="Smith, Nathan" userId="S::nathan.smith@ercot.com::2fcbad6d-5a44-47b3-960d-4f4d0717f109" providerId="AD" clId="Web-{F025E7CA-72A3-FCE4-6CB2-48D707F9815A}" dt="2025-06-06T22:32:56.683" v="6"/>
          <ac:picMkLst>
            <pc:docMk/>
            <pc:sldMk cId="2893920933" sldId="589"/>
            <ac:picMk id="3" creationId="{E1E401E5-39B4-48AA-4138-EDE4C921EAF2}"/>
          </ac:picMkLst>
        </pc:picChg>
        <pc:picChg chg="add del">
          <ac:chgData name="Smith, Nathan" userId="S::nathan.smith@ercot.com::2fcbad6d-5a44-47b3-960d-4f4d0717f109" providerId="AD" clId="Web-{F025E7CA-72A3-FCE4-6CB2-48D707F9815A}" dt="2025-06-06T22:44:34.144" v="21"/>
          <ac:picMkLst>
            <pc:docMk/>
            <pc:sldMk cId="2893920933" sldId="589"/>
            <ac:picMk id="5" creationId="{2924F8B7-7E76-61D7-8FF6-BAB67A517709}"/>
          </ac:picMkLst>
        </pc:picChg>
        <pc:picChg chg="add del mod">
          <ac:chgData name="Smith, Nathan" userId="S::nathan.smith@ercot.com::2fcbad6d-5a44-47b3-960d-4f4d0717f109" providerId="AD" clId="Web-{F025E7CA-72A3-FCE4-6CB2-48D707F9815A}" dt="2025-06-06T22:44:19.815" v="15"/>
          <ac:picMkLst>
            <pc:docMk/>
            <pc:sldMk cId="2893920933" sldId="589"/>
            <ac:picMk id="6" creationId="{49AECB2E-D318-4992-9A23-C676D44D5C41}"/>
          </ac:picMkLst>
        </pc:picChg>
        <pc:picChg chg="add mod">
          <ac:chgData name="Smith, Nathan" userId="S::nathan.smith@ercot.com::2fcbad6d-5a44-47b3-960d-4f4d0717f109" providerId="AD" clId="Web-{F025E7CA-72A3-FCE4-6CB2-48D707F9815A}" dt="2025-06-06T22:45:30.599" v="27" actId="14100"/>
          <ac:picMkLst>
            <pc:docMk/>
            <pc:sldMk cId="2893920933" sldId="589"/>
            <ac:picMk id="7" creationId="{A7B9CE0F-B306-8CAC-3C00-8CB7A0251A68}"/>
          </ac:picMkLst>
        </pc:picChg>
        <pc:picChg chg="add mod">
          <ac:chgData name="Smith, Nathan" userId="S::nathan.smith@ercot.com::2fcbad6d-5a44-47b3-960d-4f4d0717f109" providerId="AD" clId="Web-{F025E7CA-72A3-FCE4-6CB2-48D707F9815A}" dt="2025-06-06T22:45:32.990" v="28" actId="1076"/>
          <ac:picMkLst>
            <pc:docMk/>
            <pc:sldMk cId="2893920933" sldId="589"/>
            <ac:picMk id="8" creationId="{1876F2B1-0B45-045C-BF53-9894B6119FA3}"/>
          </ac:picMkLst>
        </pc:picChg>
      </pc:sldChg>
      <pc:sldChg chg="modSp">
        <pc:chgData name="Smith, Nathan" userId="S::nathan.smith@ercot.com::2fcbad6d-5a44-47b3-960d-4f4d0717f109" providerId="AD" clId="Web-{F025E7CA-72A3-FCE4-6CB2-48D707F9815A}" dt="2025-06-06T22:32:31.979" v="5" actId="20577"/>
        <pc:sldMkLst>
          <pc:docMk/>
          <pc:sldMk cId="71889558" sldId="591"/>
        </pc:sldMkLst>
        <pc:spChg chg="mod">
          <ac:chgData name="Smith, Nathan" userId="S::nathan.smith@ercot.com::2fcbad6d-5a44-47b3-960d-4f4d0717f109" providerId="AD" clId="Web-{F025E7CA-72A3-FCE4-6CB2-48D707F9815A}" dt="2025-06-06T22:32:31.979" v="5" actId="20577"/>
          <ac:spMkLst>
            <pc:docMk/>
            <pc:sldMk cId="71889558" sldId="591"/>
            <ac:spMk id="2" creationId="{5368A02B-5C7F-08EE-0F03-8050233C4314}"/>
          </ac:spMkLst>
        </pc:spChg>
      </pc:sldChg>
      <pc:sldChg chg="modSp">
        <pc:chgData name="Smith, Nathan" userId="S::nathan.smith@ercot.com::2fcbad6d-5a44-47b3-960d-4f4d0717f109" providerId="AD" clId="Web-{F025E7CA-72A3-FCE4-6CB2-48D707F9815A}" dt="2025-06-06T22:57:19.342" v="92" actId="20577"/>
        <pc:sldMkLst>
          <pc:docMk/>
          <pc:sldMk cId="321041672" sldId="596"/>
        </pc:sldMkLst>
        <pc:spChg chg="mod">
          <ac:chgData name="Smith, Nathan" userId="S::nathan.smith@ercot.com::2fcbad6d-5a44-47b3-960d-4f4d0717f109" providerId="AD" clId="Web-{F025E7CA-72A3-FCE4-6CB2-48D707F9815A}" dt="2025-06-06T22:57:19.342" v="92" actId="20577"/>
          <ac:spMkLst>
            <pc:docMk/>
            <pc:sldMk cId="321041672" sldId="596"/>
            <ac:spMk id="3" creationId="{AEFEB523-5ABE-B789-ED30-4EF9FEAFA211}"/>
          </ac:spMkLst>
        </pc:spChg>
      </pc:sldChg>
      <pc:sldChg chg="modSp">
        <pc:chgData name="Smith, Nathan" userId="S::nathan.smith@ercot.com::2fcbad6d-5a44-47b3-960d-4f4d0717f109" providerId="AD" clId="Web-{F025E7CA-72A3-FCE4-6CB2-48D707F9815A}" dt="2025-06-06T22:55:56.324" v="66" actId="20577"/>
        <pc:sldMkLst>
          <pc:docMk/>
          <pc:sldMk cId="1862512847" sldId="597"/>
        </pc:sldMkLst>
        <pc:spChg chg="mod">
          <ac:chgData name="Smith, Nathan" userId="S::nathan.smith@ercot.com::2fcbad6d-5a44-47b3-960d-4f4d0717f109" providerId="AD" clId="Web-{F025E7CA-72A3-FCE4-6CB2-48D707F9815A}" dt="2025-06-06T22:55:56.324" v="66" actId="20577"/>
          <ac:spMkLst>
            <pc:docMk/>
            <pc:sldMk cId="1862512847" sldId="597"/>
            <ac:spMk id="3" creationId="{9AB89675-8CE0-605E-FB3F-3264FCF030BB}"/>
          </ac:spMkLst>
        </pc:spChg>
      </pc:sldChg>
      <pc:sldChg chg="modSp">
        <pc:chgData name="Smith, Nathan" userId="S::nathan.smith@ercot.com::2fcbad6d-5a44-47b3-960d-4f4d0717f109" providerId="AD" clId="Web-{F025E7CA-72A3-FCE4-6CB2-48D707F9815A}" dt="2025-06-06T22:56:50.420" v="90" actId="20577"/>
        <pc:sldMkLst>
          <pc:docMk/>
          <pc:sldMk cId="1276528957" sldId="598"/>
        </pc:sldMkLst>
        <pc:spChg chg="mod">
          <ac:chgData name="Smith, Nathan" userId="S::nathan.smith@ercot.com::2fcbad6d-5a44-47b3-960d-4f4d0717f109" providerId="AD" clId="Web-{F025E7CA-72A3-FCE4-6CB2-48D707F9815A}" dt="2025-06-06T22:56:50.420" v="90" actId="20577"/>
          <ac:spMkLst>
            <pc:docMk/>
            <pc:sldMk cId="1276528957" sldId="598"/>
            <ac:spMk id="3" creationId="{3D5FF713-1654-58FF-F8A7-17ED29C96328}"/>
          </ac:spMkLst>
        </pc:spChg>
      </pc:sldChg>
      <pc:sldChg chg="addSp delSp modSp">
        <pc:chgData name="Smith, Nathan" userId="S::nathan.smith@ercot.com::2fcbad6d-5a44-47b3-960d-4f4d0717f109" providerId="AD" clId="Web-{F025E7CA-72A3-FCE4-6CB2-48D707F9815A}" dt="2025-06-06T22:48:15.152" v="42" actId="20577"/>
        <pc:sldMkLst>
          <pc:docMk/>
          <pc:sldMk cId="283451816" sldId="599"/>
        </pc:sldMkLst>
        <pc:spChg chg="mod">
          <ac:chgData name="Smith, Nathan" userId="S::nathan.smith@ercot.com::2fcbad6d-5a44-47b3-960d-4f4d0717f109" providerId="AD" clId="Web-{F025E7CA-72A3-FCE4-6CB2-48D707F9815A}" dt="2025-06-06T22:48:15.152" v="42" actId="20577"/>
          <ac:spMkLst>
            <pc:docMk/>
            <pc:sldMk cId="283451816" sldId="599"/>
            <ac:spMk id="9" creationId="{828832D1-A608-C9B2-FCBA-8365AD9F37D2}"/>
          </ac:spMkLst>
        </pc:spChg>
        <pc:picChg chg="add mod">
          <ac:chgData name="Smith, Nathan" userId="S::nathan.smith@ercot.com::2fcbad6d-5a44-47b3-960d-4f4d0717f109" providerId="AD" clId="Web-{F025E7CA-72A3-FCE4-6CB2-48D707F9815A}" dt="2025-06-06T22:46:53.946" v="35" actId="14100"/>
          <ac:picMkLst>
            <pc:docMk/>
            <pc:sldMk cId="283451816" sldId="599"/>
            <ac:picMk id="3" creationId="{1EE536F5-2733-77B8-DAE0-7D0322C89904}"/>
          </ac:picMkLst>
        </pc:picChg>
        <pc:picChg chg="add mod">
          <ac:chgData name="Smith, Nathan" userId="S::nathan.smith@ercot.com::2fcbad6d-5a44-47b3-960d-4f4d0717f109" providerId="AD" clId="Web-{F025E7CA-72A3-FCE4-6CB2-48D707F9815A}" dt="2025-06-06T22:48:01.917" v="40" actId="1076"/>
          <ac:picMkLst>
            <pc:docMk/>
            <pc:sldMk cId="283451816" sldId="599"/>
            <ac:picMk id="5" creationId="{0786BA7A-E690-9F50-F8B6-C2902073D4A9}"/>
          </ac:picMkLst>
        </pc:picChg>
        <pc:picChg chg="add del">
          <ac:chgData name="Smith, Nathan" userId="S::nathan.smith@ercot.com::2fcbad6d-5a44-47b3-960d-4f4d0717f109" providerId="AD" clId="Web-{F025E7CA-72A3-FCE4-6CB2-48D707F9815A}" dt="2025-06-06T22:46:49.446" v="33"/>
          <ac:picMkLst>
            <pc:docMk/>
            <pc:sldMk cId="283451816" sldId="599"/>
            <ac:picMk id="10" creationId="{B7B27ECF-9B16-AD32-7549-83BEDA5A0267}"/>
          </ac:picMkLst>
        </pc:picChg>
        <pc:picChg chg="add del">
          <ac:chgData name="Smith, Nathan" userId="S::nathan.smith@ercot.com::2fcbad6d-5a44-47b3-960d-4f4d0717f109" providerId="AD" clId="Web-{F025E7CA-72A3-FCE4-6CB2-48D707F9815A}" dt="2025-06-06T22:47:00.883" v="36"/>
          <ac:picMkLst>
            <pc:docMk/>
            <pc:sldMk cId="283451816" sldId="599"/>
            <ac:picMk id="11" creationId="{16FAD93E-1278-7FF5-1428-D894115692B2}"/>
          </ac:picMkLst>
        </pc:picChg>
      </pc:sldChg>
    </pc:docChg>
  </pc:docChgLst>
  <pc:docChgLst>
    <pc:chgData name="Smith, Nathan" userId="S::nathan.smith@ercot.com::2fcbad6d-5a44-47b3-960d-4f4d0717f109" providerId="AD" clId="Web-{165832C7-3D45-00B8-A46F-19C43BE9FECC}"/>
    <pc:docChg chg="mod modSld sldOrd">
      <pc:chgData name="Smith, Nathan" userId="S::nathan.smith@ercot.com::2fcbad6d-5a44-47b3-960d-4f4d0717f109" providerId="AD" clId="Web-{165832C7-3D45-00B8-A46F-19C43BE9FECC}" dt="2025-06-20T16:31:43.361" v="306" actId="20577"/>
      <pc:docMkLst>
        <pc:docMk/>
      </pc:docMkLst>
      <pc:sldChg chg="modSp">
        <pc:chgData name="Smith, Nathan" userId="S::nathan.smith@ercot.com::2fcbad6d-5a44-47b3-960d-4f4d0717f109" providerId="AD" clId="Web-{165832C7-3D45-00B8-A46F-19C43BE9FECC}" dt="2025-06-20T16:31:43.361" v="306" actId="20577"/>
        <pc:sldMkLst>
          <pc:docMk/>
          <pc:sldMk cId="1806221627" sldId="604"/>
        </pc:sldMkLst>
        <pc:spChg chg="mod">
          <ac:chgData name="Smith, Nathan" userId="S::nathan.smith@ercot.com::2fcbad6d-5a44-47b3-960d-4f4d0717f109" providerId="AD" clId="Web-{165832C7-3D45-00B8-A46F-19C43BE9FECC}" dt="2025-06-20T16:31:43.361" v="306" actId="20577"/>
          <ac:spMkLst>
            <pc:docMk/>
            <pc:sldMk cId="1806221627" sldId="604"/>
            <ac:spMk id="3" creationId="{15ECE1EF-4509-93B5-1017-B3C92DE980FF}"/>
          </ac:spMkLst>
        </pc:spChg>
      </pc:sldChg>
      <pc:sldChg chg="ord">
        <pc:chgData name="Smith, Nathan" userId="S::nathan.smith@ercot.com::2fcbad6d-5a44-47b3-960d-4f4d0717f109" providerId="AD" clId="Web-{165832C7-3D45-00B8-A46F-19C43BE9FECC}" dt="2025-06-20T16:25:22.805" v="1"/>
        <pc:sldMkLst>
          <pc:docMk/>
          <pc:sldMk cId="3128828931" sldId="2977"/>
        </pc:sldMkLst>
      </pc:sldChg>
    </pc:docChg>
  </pc:docChgLst>
  <pc:docChgLst>
    <pc:chgData name="Smith, Nathan" userId="2fcbad6d-5a44-47b3-960d-4f4d0717f109" providerId="ADAL" clId="{C3FF88DF-384A-44B1-8F3D-C915F583AB7E}"/>
    <pc:docChg chg="undo custSel modSld">
      <pc:chgData name="Smith, Nathan" userId="2fcbad6d-5a44-47b3-960d-4f4d0717f109" providerId="ADAL" clId="{C3FF88DF-384A-44B1-8F3D-C915F583AB7E}" dt="2025-06-13T21:09:14.401" v="31" actId="5793"/>
      <pc:docMkLst>
        <pc:docMk/>
      </pc:docMkLst>
      <pc:sldChg chg="modSp mod">
        <pc:chgData name="Smith, Nathan" userId="2fcbad6d-5a44-47b3-960d-4f4d0717f109" providerId="ADAL" clId="{C3FF88DF-384A-44B1-8F3D-C915F583AB7E}" dt="2025-06-13T21:09:14.401" v="31" actId="5793"/>
        <pc:sldMkLst>
          <pc:docMk/>
          <pc:sldMk cId="321041672" sldId="596"/>
        </pc:sldMkLst>
        <pc:spChg chg="mod">
          <ac:chgData name="Smith, Nathan" userId="2fcbad6d-5a44-47b3-960d-4f4d0717f109" providerId="ADAL" clId="{C3FF88DF-384A-44B1-8F3D-C915F583AB7E}" dt="2025-06-13T21:09:14.401" v="31" actId="5793"/>
          <ac:spMkLst>
            <pc:docMk/>
            <pc:sldMk cId="321041672" sldId="596"/>
            <ac:spMk id="3" creationId="{AEFEB523-5ABE-B789-ED30-4EF9FEAFA211}"/>
          </ac:spMkLst>
        </pc:spChg>
      </pc:sldChg>
      <pc:sldChg chg="modSp mod">
        <pc:chgData name="Smith, Nathan" userId="2fcbad6d-5a44-47b3-960d-4f4d0717f109" providerId="ADAL" clId="{C3FF88DF-384A-44B1-8F3D-C915F583AB7E}" dt="2025-06-13T21:08:20.156" v="23" actId="6549"/>
        <pc:sldMkLst>
          <pc:docMk/>
          <pc:sldMk cId="3495238173" sldId="600"/>
        </pc:sldMkLst>
        <pc:spChg chg="mod">
          <ac:chgData name="Smith, Nathan" userId="2fcbad6d-5a44-47b3-960d-4f4d0717f109" providerId="ADAL" clId="{C3FF88DF-384A-44B1-8F3D-C915F583AB7E}" dt="2025-06-13T21:08:20.156" v="23" actId="6549"/>
          <ac:spMkLst>
            <pc:docMk/>
            <pc:sldMk cId="3495238173" sldId="600"/>
            <ac:spMk id="2" creationId="{F136A8FE-95AF-188F-A032-8A720E6511AB}"/>
          </ac:spMkLst>
        </pc:spChg>
      </pc:sldChg>
      <pc:sldChg chg="addSp modSp mod">
        <pc:chgData name="Smith, Nathan" userId="2fcbad6d-5a44-47b3-960d-4f4d0717f109" providerId="ADAL" clId="{C3FF88DF-384A-44B1-8F3D-C915F583AB7E}" dt="2025-06-13T21:08:43.346" v="28" actId="1076"/>
        <pc:sldMkLst>
          <pc:docMk/>
          <pc:sldMk cId="86967572" sldId="602"/>
        </pc:sldMkLst>
        <pc:spChg chg="mod">
          <ac:chgData name="Smith, Nathan" userId="2fcbad6d-5a44-47b3-960d-4f4d0717f109" providerId="ADAL" clId="{C3FF88DF-384A-44B1-8F3D-C915F583AB7E}" dt="2025-06-13T21:08:34.981" v="26" actId="6549"/>
          <ac:spMkLst>
            <pc:docMk/>
            <pc:sldMk cId="86967572" sldId="602"/>
            <ac:spMk id="2" creationId="{DC0FFB7A-91B1-B3A2-E275-07A3D4BC5D21}"/>
          </ac:spMkLst>
        </pc:spChg>
        <pc:spChg chg="add mod">
          <ac:chgData name="Smith, Nathan" userId="2fcbad6d-5a44-47b3-960d-4f4d0717f109" providerId="ADAL" clId="{C3FF88DF-384A-44B1-8F3D-C915F583AB7E}" dt="2025-06-13T21:07:34.468" v="21" actId="14838"/>
          <ac:spMkLst>
            <pc:docMk/>
            <pc:sldMk cId="86967572" sldId="602"/>
            <ac:spMk id="6" creationId="{514A84E4-A573-88EC-BB1A-52839292CE67}"/>
          </ac:spMkLst>
        </pc:spChg>
        <pc:spChg chg="mod">
          <ac:chgData name="Smith, Nathan" userId="2fcbad6d-5a44-47b3-960d-4f4d0717f109" providerId="ADAL" clId="{C3FF88DF-384A-44B1-8F3D-C915F583AB7E}" dt="2025-06-13T21:08:41.475" v="27" actId="1076"/>
          <ac:spMkLst>
            <pc:docMk/>
            <pc:sldMk cId="86967572" sldId="602"/>
            <ac:spMk id="9" creationId="{75FA9BB7-2121-A2A8-FAEC-55061D07721B}"/>
          </ac:spMkLst>
        </pc:spChg>
        <pc:picChg chg="mod">
          <ac:chgData name="Smith, Nathan" userId="2fcbad6d-5a44-47b3-960d-4f4d0717f109" providerId="ADAL" clId="{C3FF88DF-384A-44B1-8F3D-C915F583AB7E}" dt="2025-06-13T21:08:43.346" v="28" actId="1076"/>
          <ac:picMkLst>
            <pc:docMk/>
            <pc:sldMk cId="86967572" sldId="602"/>
            <ac:picMk id="10" creationId="{9C67013A-AD5A-C3D7-B5DB-38774E4E722F}"/>
          </ac:picMkLst>
        </pc:picChg>
      </pc:sldChg>
    </pc:docChg>
  </pc:docChgLst>
  <pc:docChgLst>
    <pc:chgData name="Smith, Nathan" userId="S::nathan.smith@ercot.com::2fcbad6d-5a44-47b3-960d-4f4d0717f109" providerId="AD" clId="Web-{60EB8866-8C1F-7D2E-DDEF-6F921DA1F9BB}"/>
    <pc:docChg chg="mod">
      <pc:chgData name="Smith, Nathan" userId="S::nathan.smith@ercot.com::2fcbad6d-5a44-47b3-960d-4f4d0717f109" providerId="AD" clId="Web-{60EB8866-8C1F-7D2E-DDEF-6F921DA1F9BB}" dt="2025-06-06T22:59:31.316" v="0" actId="33475"/>
      <pc:docMkLst>
        <pc:docMk/>
      </pc:docMkLst>
    </pc:docChg>
  </pc:docChgLst>
  <pc:docChgLst>
    <pc:chgData name="Masanna Gari, Abhi" userId="S::abhilash.masannagari@ercot.com::574f73dd-89c7-4e5e-92e9-5cd2150b236a" providerId="AD" clId="Web-{578E11AA-DF88-0F6C-5F4F-AF52DAC76E39}"/>
    <pc:docChg chg="modSld">
      <pc:chgData name="Masanna Gari, Abhi" userId="S::abhilash.masannagari@ercot.com::574f73dd-89c7-4e5e-92e9-5cd2150b236a" providerId="AD" clId="Web-{578E11AA-DF88-0F6C-5F4F-AF52DAC76E39}" dt="2025-05-30T17:20:50.543" v="1" actId="20577"/>
      <pc:docMkLst>
        <pc:docMk/>
      </pc:docMkLst>
      <pc:sldChg chg="modSp">
        <pc:chgData name="Masanna Gari, Abhi" userId="S::abhilash.masannagari@ercot.com::574f73dd-89c7-4e5e-92e9-5cd2150b236a" providerId="AD" clId="Web-{578E11AA-DF88-0F6C-5F4F-AF52DAC76E39}" dt="2025-05-30T17:20:50.543" v="1" actId="20577"/>
        <pc:sldMkLst>
          <pc:docMk/>
          <pc:sldMk cId="3495238173" sldId="600"/>
        </pc:sldMkLst>
        <pc:spChg chg="mod">
          <ac:chgData name="Masanna Gari, Abhi" userId="S::abhilash.masannagari@ercot.com::574f73dd-89c7-4e5e-92e9-5cd2150b236a" providerId="AD" clId="Web-{578E11AA-DF88-0F6C-5F4F-AF52DAC76E39}" dt="2025-05-30T17:20:50.543" v="1" actId="20577"/>
          <ac:spMkLst>
            <pc:docMk/>
            <pc:sldMk cId="3495238173" sldId="600"/>
            <ac:spMk id="9" creationId="{828832D1-A608-C9B2-FCBA-8365AD9F37D2}"/>
          </ac:spMkLst>
        </pc:spChg>
      </pc:sldChg>
    </pc:docChg>
  </pc:docChgLst>
  <pc:docChgLst>
    <pc:chgData name="Smith, Nathan" userId="S::nathan.smith@ercot.com::2fcbad6d-5a44-47b3-960d-4f4d0717f109" providerId="AD" clId="Web-{8982AE6C-2D4B-62BE-31F5-57933D06C2B0}"/>
    <pc:docChg chg="mod">
      <pc:chgData name="Smith, Nathan" userId="S::nathan.smith@ercot.com::2fcbad6d-5a44-47b3-960d-4f4d0717f109" providerId="AD" clId="Web-{8982AE6C-2D4B-62BE-31F5-57933D06C2B0}" dt="2025-06-13T21:11:09.268" v="0" actId="33475"/>
      <pc:docMkLst>
        <pc:docMk/>
      </pc:docMkLst>
    </pc:docChg>
  </pc:docChgLst>
  <pc:docChgLst>
    <pc:chgData name="Smith, Nathan" userId="S::nathan.smith@ercot.com::2fcbad6d-5a44-47b3-960d-4f4d0717f109" providerId="AD" clId="Web-{7FCD3ED5-51E3-8BBE-3675-2424D5841C7B}"/>
    <pc:docChg chg="mod">
      <pc:chgData name="Smith, Nathan" userId="S::nathan.smith@ercot.com::2fcbad6d-5a44-47b3-960d-4f4d0717f109" providerId="AD" clId="Web-{7FCD3ED5-51E3-8BBE-3675-2424D5841C7B}" dt="2025-05-20T20:02:08.023" v="0" actId="33475"/>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6/20/2025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6/20/2025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a:p>
        </p:txBody>
      </p:sp>
    </p:spTree>
    <p:extLst>
      <p:ext uri="{BB962C8B-B14F-4D97-AF65-F5344CB8AC3E}">
        <p14:creationId xmlns:p14="http://schemas.microsoft.com/office/powerpoint/2010/main" val="21176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mailto:RTCB@ercot.com"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testmarkettrials.ercot.com/osrui/osrui/Summary.action" TargetMode="External"/><Relationship Id="rId7" Type="http://schemas.openxmlformats.org/officeDocument/2006/relationships/hyperlink" Target="https://markettrialsapi.wan.ercot.com/NodalAPI/EWS/" TargetMode="External"/><Relationship Id="rId2" Type="http://schemas.openxmlformats.org/officeDocument/2006/relationships/hyperlink" Target="https://itestmarkettrials.ercot.com/mmsui/mmsui/displayTradesLanding.action" TargetMode="External"/><Relationship Id="rId1" Type="http://schemas.openxmlformats.org/officeDocument/2006/relationships/slideLayout" Target="../slideLayouts/slideLayout5.xml"/><Relationship Id="rId6" Type="http://schemas.openxmlformats.org/officeDocument/2006/relationships/hyperlink" Target="https://markettrialsapi.ercot.com/NodalAPI/EWS/" TargetMode="External"/><Relationship Id="rId5" Type="http://schemas.openxmlformats.org/officeDocument/2006/relationships/hyperlink" Target="https://testmarkettrialsapi.wan.ercot.com/NodalAPI/EWS/" TargetMode="External"/><Relationship Id="rId4" Type="http://schemas.openxmlformats.org/officeDocument/2006/relationships/hyperlink" Target="https://testmarkettrialsapi.ercot.com/NodalAPI/EW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rcot.com/services/mdt/webservice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files/docs/2025/02/26/RTCB_Market_Trials_Plan_TAC_Approved_10302024.docx" TargetMode="Externa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rcot.com/committees/tac/rtcbtf"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hyperlink" Target="https://www.ercot.com/committees/tac/rtcbt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3600986"/>
          </a:xfrm>
          <a:prstGeom prst="rect">
            <a:avLst/>
          </a:prstGeom>
          <a:noFill/>
        </p:spPr>
        <p:txBody>
          <a:bodyPr wrap="square" lIns="91440" tIns="45720" rIns="91440" bIns="45720" rtlCol="0" anchor="t">
            <a:spAutoFit/>
          </a:bodyPr>
          <a:lstStyle/>
          <a:p>
            <a:r>
              <a:rPr lang="en-US" sz="2400" b="1"/>
              <a:t>Weekly </a:t>
            </a:r>
          </a:p>
          <a:p>
            <a:r>
              <a:rPr lang="en-US" sz="2400" b="1"/>
              <a:t>RTC+B Market Trials Update</a:t>
            </a:r>
            <a:endParaRPr lang="en-US" sz="2400" b="1">
              <a:cs typeface="Arial"/>
            </a:endParaRPr>
          </a:p>
          <a:p>
            <a:endParaRPr lang="en-US">
              <a:solidFill>
                <a:schemeClr val="tx2"/>
              </a:solidFill>
            </a:endParaRPr>
          </a:p>
          <a:p>
            <a:endParaRPr lang="en-US" i="1"/>
          </a:p>
          <a:p>
            <a:endParaRPr lang="en-US" i="1"/>
          </a:p>
          <a:p>
            <a:r>
              <a:rPr lang="en-US" i="1"/>
              <a:t>ERCOT Staff</a:t>
            </a:r>
            <a:endParaRPr lang="en-US" i="1">
              <a:cs typeface="Arial"/>
            </a:endParaRPr>
          </a:p>
          <a:p>
            <a:endParaRPr lang="en-US" i="1"/>
          </a:p>
          <a:p>
            <a:endParaRPr lang="en-US" i="1">
              <a:solidFill>
                <a:schemeClr val="tx2"/>
              </a:solidFill>
            </a:endParaRPr>
          </a:p>
          <a:p>
            <a:endParaRPr lang="en-US" i="1">
              <a:solidFill>
                <a:schemeClr val="tx2"/>
              </a:solidFill>
            </a:endParaRPr>
          </a:p>
          <a:p>
            <a:endParaRPr lang="en-US">
              <a:solidFill>
                <a:schemeClr val="tx2"/>
              </a:solidFill>
            </a:endParaRPr>
          </a:p>
          <a:p>
            <a:r>
              <a:rPr lang="en-US">
                <a:solidFill>
                  <a:schemeClr val="tx2"/>
                </a:solidFill>
              </a:rPr>
              <a:t>June 23, 2025</a:t>
            </a:r>
            <a:endParaRPr lang="en-US">
              <a:solidFill>
                <a:schemeClr val="tx2"/>
              </a:solidFill>
              <a:cs typeface="Arial"/>
            </a:endParaRPr>
          </a:p>
          <a:p>
            <a:endParaRPr lang="en-US">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42B8-6B34-67AF-036F-01C0CAE72578}"/>
              </a:ext>
            </a:extLst>
          </p:cNvPr>
          <p:cNvSpPr>
            <a:spLocks noGrp="1"/>
          </p:cNvSpPr>
          <p:nvPr>
            <p:ph type="title"/>
          </p:nvPr>
        </p:nvSpPr>
        <p:spPr/>
        <p:txBody>
          <a:bodyPr/>
          <a:lstStyle/>
          <a:p>
            <a:r>
              <a:rPr lang="en-US"/>
              <a:t>Scorecards for this Market Trials</a:t>
            </a:r>
          </a:p>
        </p:txBody>
      </p:sp>
      <p:sp>
        <p:nvSpPr>
          <p:cNvPr id="3" name="Content Placeholder 2">
            <a:extLst>
              <a:ext uri="{FF2B5EF4-FFF2-40B4-BE49-F238E27FC236}">
                <a16:creationId xmlns:a16="http://schemas.microsoft.com/office/drawing/2014/main" id="{3D5FF713-1654-58FF-F8A7-17ED29C96328}"/>
              </a:ext>
            </a:extLst>
          </p:cNvPr>
          <p:cNvSpPr>
            <a:spLocks noGrp="1"/>
          </p:cNvSpPr>
          <p:nvPr>
            <p:ph idx="1"/>
          </p:nvPr>
        </p:nvSpPr>
        <p:spPr>
          <a:xfrm>
            <a:off x="152400" y="922020"/>
            <a:ext cx="8686800" cy="5402580"/>
          </a:xfrm>
        </p:spPr>
        <p:txBody>
          <a:bodyPr lIns="91440" tIns="45720" rIns="91440" bIns="45720" anchor="t"/>
          <a:lstStyle/>
          <a:p>
            <a:pPr>
              <a:buFontTx/>
              <a:buChar char="-"/>
            </a:pPr>
            <a:r>
              <a:rPr lang="en-US" sz="2000">
                <a:solidFill>
                  <a:schemeClr val="tx2"/>
                </a:solidFill>
              </a:rPr>
              <a:t>Handbook Book 1: ERCOT will publish 3 scores, one for each type of Resource: Generation, Load Resources, ESR </a:t>
            </a:r>
          </a:p>
          <a:p>
            <a:pPr lvl="2">
              <a:buFontTx/>
              <a:buChar char="-"/>
            </a:pPr>
            <a:r>
              <a:rPr lang="en-US" sz="1800">
                <a:solidFill>
                  <a:schemeClr val="tx2"/>
                </a:solidFill>
              </a:rPr>
              <a:t>Green: all submissions types completed at least once during the trial</a:t>
            </a:r>
            <a:endParaRPr lang="en-US" sz="1800">
              <a:solidFill>
                <a:schemeClr val="tx2"/>
              </a:solidFill>
              <a:cs typeface="Arial"/>
            </a:endParaRPr>
          </a:p>
          <a:p>
            <a:pPr lvl="2">
              <a:buFontTx/>
              <a:buChar char="-"/>
            </a:pPr>
            <a:r>
              <a:rPr lang="en-US" sz="1800">
                <a:solidFill>
                  <a:schemeClr val="tx2"/>
                </a:solidFill>
              </a:rPr>
              <a:t>Yellow: some submissions types completed at least once during the trial</a:t>
            </a:r>
            <a:endParaRPr lang="en-US" sz="1800">
              <a:solidFill>
                <a:schemeClr val="tx2"/>
              </a:solidFill>
              <a:cs typeface="Arial"/>
            </a:endParaRPr>
          </a:p>
          <a:p>
            <a:pPr lvl="2">
              <a:buFontTx/>
              <a:buChar char="-"/>
            </a:pPr>
            <a:r>
              <a:rPr lang="en-US" sz="1800">
                <a:solidFill>
                  <a:schemeClr val="tx2"/>
                </a:solidFill>
              </a:rPr>
              <a:t>Red: no submissions received</a:t>
            </a:r>
            <a:endParaRPr lang="en-US" sz="1800">
              <a:solidFill>
                <a:schemeClr val="tx2"/>
              </a:solidFill>
              <a:cs typeface="Arial"/>
            </a:endParaRPr>
          </a:p>
          <a:p>
            <a:pPr>
              <a:buFontTx/>
              <a:buChar char="-"/>
            </a:pPr>
            <a:endParaRPr lang="en-US" sz="2000">
              <a:solidFill>
                <a:schemeClr val="tx2"/>
              </a:solidFill>
            </a:endParaRPr>
          </a:p>
          <a:p>
            <a:pPr>
              <a:buFontTx/>
              <a:buChar char="-"/>
            </a:pPr>
            <a:r>
              <a:rPr lang="en-US" sz="2000">
                <a:solidFill>
                  <a:schemeClr val="tx2"/>
                </a:solidFill>
              </a:rPr>
              <a:t>Handbook 2: ERCOT will publish 2 scorecards:</a:t>
            </a:r>
            <a:endParaRPr lang="en-US" sz="2000">
              <a:solidFill>
                <a:schemeClr val="tx2"/>
              </a:solidFill>
              <a:cs typeface="Arial"/>
            </a:endParaRPr>
          </a:p>
          <a:p>
            <a:pPr lvl="1">
              <a:buFontTx/>
              <a:buChar char="-"/>
            </a:pPr>
            <a:r>
              <a:rPr lang="en-US" sz="2000">
                <a:solidFill>
                  <a:schemeClr val="tx2"/>
                </a:solidFill>
              </a:rPr>
              <a:t>Complete all telemetry additions</a:t>
            </a:r>
            <a:endParaRPr lang="en-US" sz="2000">
              <a:solidFill>
                <a:schemeClr val="tx2"/>
              </a:solidFill>
              <a:cs typeface="Arial"/>
            </a:endParaRPr>
          </a:p>
          <a:p>
            <a:pPr lvl="2">
              <a:buFontTx/>
              <a:buChar char="-"/>
            </a:pPr>
            <a:r>
              <a:rPr lang="en-US" sz="1800">
                <a:solidFill>
                  <a:schemeClr val="tx2"/>
                </a:solidFill>
              </a:rPr>
              <a:t>Green: all new telemetry added (100%)</a:t>
            </a:r>
            <a:endParaRPr lang="en-US" sz="1800">
              <a:solidFill>
                <a:schemeClr val="tx2"/>
              </a:solidFill>
              <a:cs typeface="Arial"/>
            </a:endParaRPr>
          </a:p>
          <a:p>
            <a:pPr lvl="2">
              <a:buFontTx/>
              <a:buChar char="-"/>
            </a:pPr>
            <a:r>
              <a:rPr lang="en-US" sz="1800">
                <a:solidFill>
                  <a:schemeClr val="tx2"/>
                </a:solidFill>
              </a:rPr>
              <a:t>Yellow: some telemetry added</a:t>
            </a:r>
            <a:endParaRPr lang="en-US" sz="1800">
              <a:solidFill>
                <a:schemeClr val="tx2"/>
              </a:solidFill>
              <a:cs typeface="Arial"/>
            </a:endParaRPr>
          </a:p>
          <a:p>
            <a:pPr lvl="2">
              <a:buFontTx/>
              <a:buChar char="-"/>
            </a:pPr>
            <a:r>
              <a:rPr lang="en-US" sz="1800">
                <a:solidFill>
                  <a:schemeClr val="tx2"/>
                </a:solidFill>
              </a:rPr>
              <a:t>Red: no new telemetry added</a:t>
            </a:r>
            <a:endParaRPr lang="en-US" sz="1800">
              <a:solidFill>
                <a:schemeClr val="tx2"/>
              </a:solidFill>
              <a:cs typeface="Arial"/>
            </a:endParaRPr>
          </a:p>
          <a:p>
            <a:pPr lvl="1">
              <a:buFontTx/>
              <a:buChar char="-"/>
            </a:pPr>
            <a:r>
              <a:rPr lang="en-US" sz="2000">
                <a:solidFill>
                  <a:schemeClr val="tx2"/>
                </a:solidFill>
              </a:rPr>
              <a:t>Check-out complete</a:t>
            </a:r>
            <a:endParaRPr lang="en-US" sz="2000">
              <a:solidFill>
                <a:schemeClr val="tx2"/>
              </a:solidFill>
              <a:cs typeface="Arial"/>
            </a:endParaRPr>
          </a:p>
          <a:p>
            <a:pPr lvl="2">
              <a:buFontTx/>
              <a:buChar char="-"/>
            </a:pPr>
            <a:r>
              <a:rPr lang="en-US" sz="1800">
                <a:solidFill>
                  <a:schemeClr val="tx2"/>
                </a:solidFill>
              </a:rPr>
              <a:t>Green: Check-out successfully completed (for sample of Resources) </a:t>
            </a:r>
            <a:endParaRPr lang="en-US" sz="1800">
              <a:solidFill>
                <a:schemeClr val="tx2"/>
              </a:solidFill>
              <a:cs typeface="Arial"/>
            </a:endParaRPr>
          </a:p>
          <a:p>
            <a:pPr lvl="2">
              <a:buFontTx/>
              <a:buChar char="-"/>
            </a:pPr>
            <a:r>
              <a:rPr lang="en-US" sz="1800">
                <a:solidFill>
                  <a:schemeClr val="tx2"/>
                </a:solidFill>
              </a:rPr>
              <a:t>Yellow: Check-out scheduled, but not yet complete</a:t>
            </a:r>
            <a:endParaRPr lang="en-US" sz="1800">
              <a:solidFill>
                <a:schemeClr val="tx2"/>
              </a:solidFill>
              <a:cs typeface="Arial"/>
            </a:endParaRPr>
          </a:p>
          <a:p>
            <a:pPr lvl="2">
              <a:buFontTx/>
              <a:buChar char="-"/>
            </a:pPr>
            <a:r>
              <a:rPr lang="en-US" sz="1800">
                <a:solidFill>
                  <a:schemeClr val="tx2"/>
                </a:solidFill>
              </a:rPr>
              <a:t>Red: No check-out activity</a:t>
            </a:r>
            <a:endParaRPr lang="en-US" sz="1800">
              <a:solidFill>
                <a:schemeClr val="tx2"/>
              </a:solidFill>
              <a:cs typeface="Arial"/>
            </a:endParaRPr>
          </a:p>
          <a:p>
            <a:pPr lvl="1">
              <a:buFontTx/>
              <a:buChar char="-"/>
            </a:pPr>
            <a:endParaRPr lang="en-US" sz="2400">
              <a:solidFill>
                <a:schemeClr val="tx2"/>
              </a:solidFill>
            </a:endParaRPr>
          </a:p>
          <a:p>
            <a:pPr lvl="1">
              <a:buFontTx/>
              <a:buChar char="-"/>
            </a:pPr>
            <a:endParaRPr lang="en-US" sz="2400">
              <a:solidFill>
                <a:schemeClr val="tx2"/>
              </a:solidFill>
            </a:endParaRPr>
          </a:p>
        </p:txBody>
      </p:sp>
      <p:sp>
        <p:nvSpPr>
          <p:cNvPr id="4" name="Slide Number Placeholder 3">
            <a:extLst>
              <a:ext uri="{FF2B5EF4-FFF2-40B4-BE49-F238E27FC236}">
                <a16:creationId xmlns:a16="http://schemas.microsoft.com/office/drawing/2014/main" id="{279DE53B-3F65-3103-7482-F443C50A1DD6}"/>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127652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a:xfrm>
            <a:off x="346982" y="243681"/>
            <a:ext cx="8458200" cy="1155293"/>
          </a:xfrm>
        </p:spPr>
        <p:txBody>
          <a:bodyPr lIns="91440" tIns="45720" rIns="91440" bIns="45720" anchor="t"/>
          <a:lstStyle/>
          <a:p>
            <a:r>
              <a:rPr lang="en-US" sz="2000"/>
              <a:t>Scorecard 1 for </a:t>
            </a:r>
            <a:br>
              <a:rPr lang="en-US" sz="2000"/>
            </a:br>
            <a:r>
              <a:rPr lang="en-US" sz="2000"/>
              <a:t>Handbook 1-</a:t>
            </a:r>
            <a:br>
              <a:rPr lang="en-US" sz="2000"/>
            </a:br>
            <a:r>
              <a:rPr lang="en-US" sz="2000"/>
              <a:t>Market submissions</a:t>
            </a:r>
            <a:r>
              <a:rPr lang="en-US"/>
              <a:t>:</a:t>
            </a:r>
            <a:br>
              <a:rPr lang="en-US"/>
            </a:br>
            <a:endParaRPr lang="en-US"/>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282889" y="1295400"/>
            <a:ext cx="2734652" cy="2585323"/>
          </a:xfrm>
          <a:prstGeom prst="rect">
            <a:avLst/>
          </a:prstGeom>
          <a:noFill/>
        </p:spPr>
        <p:txBody>
          <a:bodyPr wrap="square" lIns="91440" tIns="45720" rIns="91440" bIns="45720" rtlCol="0" anchor="t">
            <a:spAutoFit/>
          </a:bodyPr>
          <a:lstStyle/>
          <a:p>
            <a:endParaRPr lang="en-US"/>
          </a:p>
          <a:p>
            <a:r>
              <a:rPr lang="en-US"/>
              <a:t>6/23 Scores for QSEs with Resources – successful submissions for resource types specified in Handbook 1</a:t>
            </a:r>
            <a:endParaRPr lang="en-US">
              <a:cs typeface="Arial"/>
            </a:endParaRPr>
          </a:p>
          <a:p>
            <a:endParaRPr lang="en-US">
              <a:solidFill>
                <a:schemeClr val="accent3"/>
              </a:solidFill>
            </a:endParaRPr>
          </a:p>
          <a:p>
            <a:endParaRPr lang="en-US">
              <a:solidFill>
                <a:schemeClr val="accent3"/>
              </a:solidFill>
            </a:endParaRPr>
          </a:p>
          <a:p>
            <a:r>
              <a:rPr lang="en-US"/>
              <a:t>Scoring: </a:t>
            </a:r>
            <a:endParaRPr lang="en-US">
              <a:cs typeface="Arial"/>
            </a:endParaRPr>
          </a:p>
        </p:txBody>
      </p:sp>
      <p:pic>
        <p:nvPicPr>
          <p:cNvPr id="18" name="Picture 17">
            <a:extLst>
              <a:ext uri="{FF2B5EF4-FFF2-40B4-BE49-F238E27FC236}">
                <a16:creationId xmlns:a16="http://schemas.microsoft.com/office/drawing/2014/main" id="{B10E433E-D90D-3EF8-BCF6-5BEC632F6AD8}"/>
              </a:ext>
            </a:extLst>
          </p:cNvPr>
          <p:cNvPicPr>
            <a:picLocks noChangeAspect="1"/>
          </p:cNvPicPr>
          <p:nvPr/>
        </p:nvPicPr>
        <p:blipFill>
          <a:blip r:embed="rId2"/>
          <a:stretch>
            <a:fillRect/>
          </a:stretch>
        </p:blipFill>
        <p:spPr>
          <a:xfrm>
            <a:off x="282889" y="4114800"/>
            <a:ext cx="2531692" cy="964454"/>
          </a:xfrm>
          <a:prstGeom prst="rect">
            <a:avLst/>
          </a:prstGeom>
        </p:spPr>
      </p:pic>
      <p:graphicFrame>
        <p:nvGraphicFramePr>
          <p:cNvPr id="5" name="Table 4">
            <a:extLst>
              <a:ext uri="{FF2B5EF4-FFF2-40B4-BE49-F238E27FC236}">
                <a16:creationId xmlns:a16="http://schemas.microsoft.com/office/drawing/2014/main" id="{70D64417-A3D5-4968-BB21-ED273DD5DF60}"/>
              </a:ext>
            </a:extLst>
          </p:cNvPr>
          <p:cNvGraphicFramePr>
            <a:graphicFrameLocks noGrp="1"/>
          </p:cNvGraphicFramePr>
          <p:nvPr/>
        </p:nvGraphicFramePr>
        <p:xfrm>
          <a:off x="4229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2617346868"/>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377197185"/>
                  </a:ext>
                </a:extLst>
              </a:tr>
            </a:tbl>
          </a:graphicData>
        </a:graphic>
      </p:graphicFrame>
      <p:graphicFrame>
        <p:nvGraphicFramePr>
          <p:cNvPr id="10" name="Table 9">
            <a:extLst>
              <a:ext uri="{FF2B5EF4-FFF2-40B4-BE49-F238E27FC236}">
                <a16:creationId xmlns:a16="http://schemas.microsoft.com/office/drawing/2014/main" id="{2F8C6BF0-8287-6403-687F-EBEBFF602EE3}"/>
              </a:ext>
            </a:extLst>
          </p:cNvPr>
          <p:cNvGraphicFramePr>
            <a:graphicFrameLocks noGrp="1"/>
          </p:cNvGraphicFramePr>
          <p:nvPr/>
        </p:nvGraphicFramePr>
        <p:xfrm>
          <a:off x="4229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1127954324"/>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283101922"/>
                  </a:ext>
                </a:extLst>
              </a:tr>
            </a:tbl>
          </a:graphicData>
        </a:graphic>
      </p:graphicFrame>
      <p:pic>
        <p:nvPicPr>
          <p:cNvPr id="3" name="Picture 2">
            <a:extLst>
              <a:ext uri="{FF2B5EF4-FFF2-40B4-BE49-F238E27FC236}">
                <a16:creationId xmlns:a16="http://schemas.microsoft.com/office/drawing/2014/main" id="{050884D7-03BB-191C-37A9-EFBD0FE39949}"/>
              </a:ext>
            </a:extLst>
          </p:cNvPr>
          <p:cNvPicPr>
            <a:picLocks noChangeAspect="1"/>
          </p:cNvPicPr>
          <p:nvPr/>
        </p:nvPicPr>
        <p:blipFill>
          <a:blip r:embed="rId3"/>
          <a:stretch>
            <a:fillRect/>
          </a:stretch>
        </p:blipFill>
        <p:spPr>
          <a:xfrm>
            <a:off x="3019143" y="0"/>
            <a:ext cx="3007241" cy="6323429"/>
          </a:xfrm>
          <a:prstGeom prst="rect">
            <a:avLst/>
          </a:prstGeom>
        </p:spPr>
      </p:pic>
      <p:pic>
        <p:nvPicPr>
          <p:cNvPr id="6" name="Picture 5">
            <a:extLst>
              <a:ext uri="{FF2B5EF4-FFF2-40B4-BE49-F238E27FC236}">
                <a16:creationId xmlns:a16="http://schemas.microsoft.com/office/drawing/2014/main" id="{B182D2BB-6DD0-7CDA-DAEF-6976B31220E7}"/>
              </a:ext>
            </a:extLst>
          </p:cNvPr>
          <p:cNvPicPr>
            <a:picLocks noChangeAspect="1"/>
          </p:cNvPicPr>
          <p:nvPr/>
        </p:nvPicPr>
        <p:blipFill>
          <a:blip r:embed="rId4"/>
          <a:stretch>
            <a:fillRect/>
          </a:stretch>
        </p:blipFill>
        <p:spPr>
          <a:xfrm>
            <a:off x="6122432" y="0"/>
            <a:ext cx="2948246" cy="6323428"/>
          </a:xfrm>
          <a:prstGeom prst="rect">
            <a:avLst/>
          </a:prstGeom>
        </p:spPr>
      </p:pic>
    </p:spTree>
    <p:extLst>
      <p:ext uri="{BB962C8B-B14F-4D97-AF65-F5344CB8AC3E}">
        <p14:creationId xmlns:p14="http://schemas.microsoft.com/office/powerpoint/2010/main" val="289392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1800"/>
              <a:t>Scorecard 2A for </a:t>
            </a:r>
            <a:br>
              <a:rPr lang="en-US" sz="1800">
                <a:cs typeface="Arial"/>
              </a:rPr>
            </a:br>
            <a:r>
              <a:rPr lang="en-US" sz="1800"/>
              <a:t>Handbook 2- </a:t>
            </a:r>
            <a:br>
              <a:rPr lang="en-US" sz="1800"/>
            </a:br>
            <a:r>
              <a:rPr lang="en-US" sz="1800">
                <a:solidFill>
                  <a:srgbClr val="C00000"/>
                </a:solidFill>
              </a:rPr>
              <a:t>100% of ICCP Telemetry </a:t>
            </a:r>
            <a:br>
              <a:rPr lang="en-US" sz="1800">
                <a:solidFill>
                  <a:srgbClr val="C00000"/>
                </a:solidFill>
              </a:rPr>
            </a:br>
            <a:r>
              <a:rPr lang="en-US" sz="1800">
                <a:solidFill>
                  <a:srgbClr val="C00000"/>
                </a:solidFill>
              </a:rPr>
              <a:t>points added by QSE</a:t>
            </a:r>
            <a:r>
              <a:rPr lang="en-US" sz="2000">
                <a:solidFill>
                  <a:srgbClr val="C00000"/>
                </a:solidFill>
              </a:rPr>
              <a:t>:</a:t>
            </a:r>
            <a:br>
              <a:rPr lang="en-US"/>
            </a:br>
            <a:endParaRPr lang="en-US">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381000" y="1600200"/>
            <a:ext cx="2666999" cy="2585323"/>
          </a:xfrm>
          <a:prstGeom prst="rect">
            <a:avLst/>
          </a:prstGeom>
          <a:noFill/>
        </p:spPr>
        <p:txBody>
          <a:bodyPr wrap="square" lIns="91440" tIns="45720" rIns="91440" bIns="45720" rtlCol="0" anchor="t">
            <a:spAutoFit/>
          </a:bodyPr>
          <a:lstStyle/>
          <a:p>
            <a:r>
              <a:rPr lang="en-US"/>
              <a:t>6/23 Scores for QSE with Resources - ICCP Telemetry points added in current model. </a:t>
            </a:r>
            <a:endParaRPr lang="en-US">
              <a:cs typeface="Arial"/>
            </a:endParaRPr>
          </a:p>
          <a:p>
            <a:endParaRPr lang="en-US">
              <a:cs typeface="Arial"/>
            </a:endParaRPr>
          </a:p>
          <a:p>
            <a:endParaRPr lang="en-US"/>
          </a:p>
          <a:p>
            <a:r>
              <a:rPr lang="en-US"/>
              <a:t>Scoring:</a:t>
            </a:r>
            <a:endParaRPr lang="en-US">
              <a:cs typeface="Arial"/>
            </a:endParaRPr>
          </a:p>
          <a:p>
            <a:endParaRPr lang="en-US"/>
          </a:p>
          <a:p>
            <a:endParaRPr lang="en-US">
              <a:solidFill>
                <a:schemeClr val="accent3"/>
              </a:solidFill>
            </a:endParaRPr>
          </a:p>
        </p:txBody>
      </p:sp>
      <p:pic>
        <p:nvPicPr>
          <p:cNvPr id="10" name="Picture 9">
            <a:extLst>
              <a:ext uri="{FF2B5EF4-FFF2-40B4-BE49-F238E27FC236}">
                <a16:creationId xmlns:a16="http://schemas.microsoft.com/office/drawing/2014/main" id="{78CC0760-19EB-B1BC-867D-0C4CF8DBA576}"/>
              </a:ext>
            </a:extLst>
          </p:cNvPr>
          <p:cNvPicPr>
            <a:picLocks noChangeAspect="1"/>
          </p:cNvPicPr>
          <p:nvPr/>
        </p:nvPicPr>
        <p:blipFill>
          <a:blip r:embed="rId2"/>
          <a:stretch>
            <a:fillRect/>
          </a:stretch>
        </p:blipFill>
        <p:spPr>
          <a:xfrm>
            <a:off x="282507" y="3593646"/>
            <a:ext cx="3019425" cy="1181100"/>
          </a:xfrm>
          <a:prstGeom prst="rect">
            <a:avLst/>
          </a:prstGeom>
        </p:spPr>
      </p:pic>
      <p:pic>
        <p:nvPicPr>
          <p:cNvPr id="3" name="Picture 2">
            <a:extLst>
              <a:ext uri="{FF2B5EF4-FFF2-40B4-BE49-F238E27FC236}">
                <a16:creationId xmlns:a16="http://schemas.microsoft.com/office/drawing/2014/main" id="{183D723B-0C34-1A16-31B0-7F85494C610A}"/>
              </a:ext>
            </a:extLst>
          </p:cNvPr>
          <p:cNvPicPr>
            <a:picLocks noChangeAspect="1"/>
          </p:cNvPicPr>
          <p:nvPr/>
        </p:nvPicPr>
        <p:blipFill>
          <a:blip r:embed="rId3"/>
          <a:stretch>
            <a:fillRect/>
          </a:stretch>
        </p:blipFill>
        <p:spPr>
          <a:xfrm>
            <a:off x="3430145" y="0"/>
            <a:ext cx="2550997" cy="6323428"/>
          </a:xfrm>
          <a:prstGeom prst="rect">
            <a:avLst/>
          </a:prstGeom>
        </p:spPr>
      </p:pic>
      <p:pic>
        <p:nvPicPr>
          <p:cNvPr id="6" name="Picture 5">
            <a:extLst>
              <a:ext uri="{FF2B5EF4-FFF2-40B4-BE49-F238E27FC236}">
                <a16:creationId xmlns:a16="http://schemas.microsoft.com/office/drawing/2014/main" id="{8CD8D2B6-4406-E165-556B-B5ADE499231A}"/>
              </a:ext>
            </a:extLst>
          </p:cNvPr>
          <p:cNvPicPr>
            <a:picLocks noChangeAspect="1"/>
          </p:cNvPicPr>
          <p:nvPr/>
        </p:nvPicPr>
        <p:blipFill>
          <a:blip r:embed="rId4"/>
          <a:stretch>
            <a:fillRect/>
          </a:stretch>
        </p:blipFill>
        <p:spPr>
          <a:xfrm>
            <a:off x="6284513" y="0"/>
            <a:ext cx="2469338" cy="6323428"/>
          </a:xfrm>
          <a:prstGeom prst="rect">
            <a:avLst/>
          </a:prstGeom>
        </p:spPr>
      </p:pic>
    </p:spTree>
    <p:extLst>
      <p:ext uri="{BB962C8B-B14F-4D97-AF65-F5344CB8AC3E}">
        <p14:creationId xmlns:p14="http://schemas.microsoft.com/office/powerpoint/2010/main" val="349523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0BAEF-30C9-2CE8-D250-3D5D2E24AD9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CAF574B-BB32-2A09-3353-E36C80087AE8}"/>
              </a:ext>
            </a:extLst>
          </p:cNvPr>
          <p:cNvPicPr>
            <a:picLocks noChangeAspect="1"/>
          </p:cNvPicPr>
          <p:nvPr/>
        </p:nvPicPr>
        <p:blipFill>
          <a:blip r:embed="rId2"/>
          <a:stretch>
            <a:fillRect/>
          </a:stretch>
        </p:blipFill>
        <p:spPr>
          <a:xfrm>
            <a:off x="3447684" y="0"/>
            <a:ext cx="2762104" cy="6323428"/>
          </a:xfrm>
          <a:prstGeom prst="rect">
            <a:avLst/>
          </a:prstGeom>
        </p:spPr>
      </p:pic>
      <p:pic>
        <p:nvPicPr>
          <p:cNvPr id="8" name="Picture 7">
            <a:extLst>
              <a:ext uri="{FF2B5EF4-FFF2-40B4-BE49-F238E27FC236}">
                <a16:creationId xmlns:a16="http://schemas.microsoft.com/office/drawing/2014/main" id="{D4048415-9B23-4B70-BB33-708861BAE804}"/>
              </a:ext>
            </a:extLst>
          </p:cNvPr>
          <p:cNvPicPr>
            <a:picLocks noChangeAspect="1"/>
          </p:cNvPicPr>
          <p:nvPr/>
        </p:nvPicPr>
        <p:blipFill>
          <a:blip r:embed="rId3"/>
          <a:stretch>
            <a:fillRect/>
          </a:stretch>
        </p:blipFill>
        <p:spPr>
          <a:xfrm>
            <a:off x="6337716" y="0"/>
            <a:ext cx="2658355" cy="6323428"/>
          </a:xfrm>
          <a:prstGeom prst="rect">
            <a:avLst/>
          </a:prstGeom>
        </p:spPr>
      </p:pic>
      <p:sp>
        <p:nvSpPr>
          <p:cNvPr id="2" name="Title 1">
            <a:extLst>
              <a:ext uri="{FF2B5EF4-FFF2-40B4-BE49-F238E27FC236}">
                <a16:creationId xmlns:a16="http://schemas.microsoft.com/office/drawing/2014/main" id="{DC0FFB7A-91B1-B3A2-E275-07A3D4BC5D21}"/>
              </a:ext>
            </a:extLst>
          </p:cNvPr>
          <p:cNvSpPr>
            <a:spLocks noGrp="1"/>
          </p:cNvSpPr>
          <p:nvPr>
            <p:ph type="title"/>
          </p:nvPr>
        </p:nvSpPr>
        <p:spPr/>
        <p:txBody>
          <a:bodyPr lIns="91440" tIns="45720" rIns="91440" bIns="45720" anchor="t"/>
          <a:lstStyle/>
          <a:p>
            <a:r>
              <a:rPr lang="en-US" sz="1800"/>
              <a:t>Scorecard 2A for </a:t>
            </a:r>
            <a:br>
              <a:rPr lang="en-US" sz="1800">
                <a:cs typeface="Arial"/>
              </a:rPr>
            </a:br>
            <a:r>
              <a:rPr lang="en-US" sz="1800"/>
              <a:t>Handbook 2- </a:t>
            </a:r>
            <a:br>
              <a:rPr lang="en-US" sz="1800">
                <a:cs typeface="Arial"/>
              </a:rPr>
            </a:br>
            <a:r>
              <a:rPr lang="en-US" sz="1800">
                <a:solidFill>
                  <a:srgbClr val="C00000"/>
                </a:solidFill>
              </a:rPr>
              <a:t>100% of ICCP Telemetry </a:t>
            </a:r>
            <a:br>
              <a:rPr lang="en-US" sz="1800">
                <a:solidFill>
                  <a:srgbClr val="C00000"/>
                </a:solidFill>
              </a:rPr>
            </a:br>
            <a:r>
              <a:rPr lang="en-US" sz="1800">
                <a:solidFill>
                  <a:srgbClr val="C00000"/>
                </a:solidFill>
              </a:rPr>
              <a:t>points added by QSE</a:t>
            </a:r>
            <a:r>
              <a:rPr lang="en-US" sz="2000">
                <a:solidFill>
                  <a:srgbClr val="C00000"/>
                </a:solidFill>
              </a:rPr>
              <a:t>:</a:t>
            </a:r>
            <a:br>
              <a:rPr lang="en-US"/>
            </a:br>
            <a:endParaRPr lang="en-US">
              <a:cs typeface="Arial"/>
            </a:endParaRPr>
          </a:p>
        </p:txBody>
      </p:sp>
      <p:sp>
        <p:nvSpPr>
          <p:cNvPr id="4" name="Slide Number Placeholder 3">
            <a:extLst>
              <a:ext uri="{FF2B5EF4-FFF2-40B4-BE49-F238E27FC236}">
                <a16:creationId xmlns:a16="http://schemas.microsoft.com/office/drawing/2014/main" id="{E93084CD-44CF-6305-ECDE-CE93B99C68DD}"/>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9" name="TextBox 8">
            <a:extLst>
              <a:ext uri="{FF2B5EF4-FFF2-40B4-BE49-F238E27FC236}">
                <a16:creationId xmlns:a16="http://schemas.microsoft.com/office/drawing/2014/main" id="{75FA9BB7-2121-A2A8-FAEC-55061D07721B}"/>
              </a:ext>
            </a:extLst>
          </p:cNvPr>
          <p:cNvSpPr txBox="1"/>
          <p:nvPr/>
        </p:nvSpPr>
        <p:spPr>
          <a:xfrm>
            <a:off x="378286" y="1496961"/>
            <a:ext cx="2666999" cy="2585323"/>
          </a:xfrm>
          <a:prstGeom prst="rect">
            <a:avLst/>
          </a:prstGeom>
          <a:noFill/>
        </p:spPr>
        <p:txBody>
          <a:bodyPr wrap="square" lIns="91440" tIns="45720" rIns="91440" bIns="45720" rtlCol="0" anchor="t">
            <a:spAutoFit/>
          </a:bodyPr>
          <a:lstStyle/>
          <a:p>
            <a:r>
              <a:rPr lang="en-US"/>
              <a:t>6/23 Scores for QSE with Resources - ICCP Telemetry points added in current model. </a:t>
            </a:r>
            <a:endParaRPr lang="en-US">
              <a:cs typeface="Arial"/>
            </a:endParaRPr>
          </a:p>
          <a:p>
            <a:endParaRPr lang="en-US">
              <a:cs typeface="Arial"/>
            </a:endParaRPr>
          </a:p>
          <a:p>
            <a:endParaRPr lang="en-US"/>
          </a:p>
          <a:p>
            <a:r>
              <a:rPr lang="en-US"/>
              <a:t>Scoring:</a:t>
            </a:r>
            <a:endParaRPr lang="en-US">
              <a:cs typeface="Arial"/>
            </a:endParaRPr>
          </a:p>
          <a:p>
            <a:endParaRPr lang="en-US"/>
          </a:p>
          <a:p>
            <a:endParaRPr lang="en-US">
              <a:solidFill>
                <a:schemeClr val="accent3"/>
              </a:solidFill>
            </a:endParaRPr>
          </a:p>
        </p:txBody>
      </p:sp>
      <p:pic>
        <p:nvPicPr>
          <p:cNvPr id="10" name="Picture 9">
            <a:extLst>
              <a:ext uri="{FF2B5EF4-FFF2-40B4-BE49-F238E27FC236}">
                <a16:creationId xmlns:a16="http://schemas.microsoft.com/office/drawing/2014/main" id="{9C67013A-AD5A-C3D7-B5DB-38774E4E722F}"/>
              </a:ext>
            </a:extLst>
          </p:cNvPr>
          <p:cNvPicPr>
            <a:picLocks noChangeAspect="1"/>
          </p:cNvPicPr>
          <p:nvPr/>
        </p:nvPicPr>
        <p:blipFill>
          <a:blip r:embed="rId4"/>
          <a:stretch>
            <a:fillRect/>
          </a:stretch>
        </p:blipFill>
        <p:spPr>
          <a:xfrm>
            <a:off x="378286" y="3583512"/>
            <a:ext cx="3019425" cy="1181100"/>
          </a:xfrm>
          <a:prstGeom prst="rect">
            <a:avLst/>
          </a:prstGeom>
        </p:spPr>
      </p:pic>
      <p:sp>
        <p:nvSpPr>
          <p:cNvPr id="6" name="Rectangle 5">
            <a:extLst>
              <a:ext uri="{FF2B5EF4-FFF2-40B4-BE49-F238E27FC236}">
                <a16:creationId xmlns:a16="http://schemas.microsoft.com/office/drawing/2014/main" id="{514A84E4-A573-88EC-BB1A-52839292CE67}"/>
              </a:ext>
            </a:extLst>
          </p:cNvPr>
          <p:cNvSpPr/>
          <p:nvPr/>
        </p:nvSpPr>
        <p:spPr>
          <a:xfrm rot="19462013">
            <a:off x="3095391" y="2327958"/>
            <a:ext cx="6638303" cy="923330"/>
          </a:xfrm>
          <a:prstGeom prst="rect">
            <a:avLst/>
          </a:prstGeom>
          <a:noFill/>
        </p:spPr>
        <p:txBody>
          <a:bodyPr wrap="square" lIns="91440" tIns="45720" rIns="91440" bIns="45720">
            <a:spAutoFit/>
          </a:bodyPr>
          <a:lstStyle/>
          <a:p>
            <a:pPr algn="ctr"/>
            <a:r>
              <a:rPr lang="en-US" sz="5400" b="1" spc="5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rPr>
              <a:t>Board Version</a:t>
            </a:r>
          </a:p>
        </p:txBody>
      </p:sp>
    </p:spTree>
    <p:extLst>
      <p:ext uri="{BB962C8B-B14F-4D97-AF65-F5344CB8AC3E}">
        <p14:creationId xmlns:p14="http://schemas.microsoft.com/office/powerpoint/2010/main" val="8696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2000"/>
              <a:t>Scorecard 2B for</a:t>
            </a:r>
            <a:br>
              <a:rPr lang="en-US" sz="2000">
                <a:cs typeface="Arial"/>
              </a:rPr>
            </a:br>
            <a:r>
              <a:rPr lang="en-US" sz="2000"/>
              <a:t> Handbook 2-</a:t>
            </a:r>
            <a:br>
              <a:rPr lang="en-US" sz="2000"/>
            </a:br>
            <a:r>
              <a:rPr lang="en-US" sz="2000"/>
              <a:t> </a:t>
            </a:r>
            <a:r>
              <a:rPr lang="en-US" sz="2000">
                <a:solidFill>
                  <a:srgbClr val="C00000"/>
                </a:solidFill>
              </a:rPr>
              <a:t>Telemetry checkout </a:t>
            </a:r>
            <a:br>
              <a:rPr lang="en-US" sz="2000">
                <a:solidFill>
                  <a:srgbClr val="C00000"/>
                </a:solidFill>
              </a:rPr>
            </a:br>
            <a:r>
              <a:rPr lang="en-US" sz="2000">
                <a:solidFill>
                  <a:srgbClr val="C00000"/>
                </a:solidFill>
              </a:rPr>
              <a:t>meetings completed </a:t>
            </a:r>
            <a:br>
              <a:rPr lang="en-US" sz="2000">
                <a:solidFill>
                  <a:srgbClr val="C00000"/>
                </a:solidFill>
              </a:rPr>
            </a:br>
            <a:r>
              <a:rPr lang="en-US" sz="2000">
                <a:solidFill>
                  <a:srgbClr val="C00000"/>
                </a:solidFill>
              </a:rPr>
              <a:t>with ERCOT staff </a:t>
            </a:r>
            <a:br>
              <a:rPr lang="en-US" sz="2000">
                <a:solidFill>
                  <a:srgbClr val="C00000"/>
                </a:solidFill>
              </a:rPr>
            </a:br>
            <a:r>
              <a:rPr lang="en-US" sz="2000">
                <a:solidFill>
                  <a:srgbClr val="C00000"/>
                </a:solidFill>
              </a:rPr>
              <a:t>for sample of live </a:t>
            </a:r>
            <a:br>
              <a:rPr lang="en-US" sz="2000">
                <a:solidFill>
                  <a:srgbClr val="C00000"/>
                </a:solidFill>
              </a:rPr>
            </a:br>
            <a:r>
              <a:rPr lang="en-US" sz="2000">
                <a:solidFill>
                  <a:srgbClr val="C00000"/>
                </a:solidFill>
              </a:rPr>
              <a:t>data transfer </a:t>
            </a:r>
            <a:br>
              <a:rPr lang="en-US" sz="2000">
                <a:solidFill>
                  <a:srgbClr val="C00000"/>
                </a:solidFill>
              </a:rPr>
            </a:br>
            <a:r>
              <a:rPr lang="en-US" sz="2000">
                <a:solidFill>
                  <a:srgbClr val="C00000"/>
                </a:solidFill>
              </a:rPr>
              <a:t>capability</a:t>
            </a:r>
            <a:br>
              <a:rPr lang="en-US"/>
            </a:br>
            <a:endParaRPr lang="en-US">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302918" y="3143926"/>
            <a:ext cx="3078457" cy="1754326"/>
          </a:xfrm>
          <a:prstGeom prst="rect">
            <a:avLst/>
          </a:prstGeom>
          <a:noFill/>
        </p:spPr>
        <p:txBody>
          <a:bodyPr wrap="square" lIns="91440" tIns="45720" rIns="91440" bIns="45720" rtlCol="0" anchor="t">
            <a:spAutoFit/>
          </a:bodyPr>
          <a:lstStyle/>
          <a:p>
            <a:r>
              <a:rPr lang="en-US"/>
              <a:t>6/23 Scores for QSEs with Resources – Scheduling Check-out and Check-out complete</a:t>
            </a:r>
          </a:p>
          <a:p>
            <a:endParaRPr lang="en-US">
              <a:solidFill>
                <a:schemeClr val="accent3"/>
              </a:solidFill>
            </a:endParaRPr>
          </a:p>
          <a:p>
            <a:r>
              <a:rPr lang="en-US">
                <a:cs typeface="Arial"/>
              </a:rPr>
              <a:t>Scoring:</a:t>
            </a:r>
            <a:endParaRPr lang="en-US"/>
          </a:p>
        </p:txBody>
      </p:sp>
      <p:pic>
        <p:nvPicPr>
          <p:cNvPr id="12" name="Picture 11">
            <a:extLst>
              <a:ext uri="{FF2B5EF4-FFF2-40B4-BE49-F238E27FC236}">
                <a16:creationId xmlns:a16="http://schemas.microsoft.com/office/drawing/2014/main" id="{1213B00C-4E97-2FE7-D505-4C7350051D00}"/>
              </a:ext>
            </a:extLst>
          </p:cNvPr>
          <p:cNvPicPr>
            <a:picLocks noChangeAspect="1"/>
          </p:cNvPicPr>
          <p:nvPr/>
        </p:nvPicPr>
        <p:blipFill>
          <a:blip r:embed="rId2"/>
          <a:stretch>
            <a:fillRect/>
          </a:stretch>
        </p:blipFill>
        <p:spPr>
          <a:xfrm>
            <a:off x="304800" y="4900613"/>
            <a:ext cx="2635704" cy="683079"/>
          </a:xfrm>
          <a:prstGeom prst="rect">
            <a:avLst/>
          </a:prstGeom>
        </p:spPr>
      </p:pic>
      <p:pic>
        <p:nvPicPr>
          <p:cNvPr id="3" name="Picture 2">
            <a:extLst>
              <a:ext uri="{FF2B5EF4-FFF2-40B4-BE49-F238E27FC236}">
                <a16:creationId xmlns:a16="http://schemas.microsoft.com/office/drawing/2014/main" id="{6694D828-DA7A-208F-3D09-1044C67E5B8B}"/>
              </a:ext>
            </a:extLst>
          </p:cNvPr>
          <p:cNvPicPr>
            <a:picLocks noChangeAspect="1"/>
          </p:cNvPicPr>
          <p:nvPr/>
        </p:nvPicPr>
        <p:blipFill>
          <a:blip r:embed="rId3"/>
          <a:stretch>
            <a:fillRect/>
          </a:stretch>
        </p:blipFill>
        <p:spPr>
          <a:xfrm>
            <a:off x="3189794" y="0"/>
            <a:ext cx="2757380" cy="6323428"/>
          </a:xfrm>
          <a:prstGeom prst="rect">
            <a:avLst/>
          </a:prstGeom>
        </p:spPr>
      </p:pic>
      <p:pic>
        <p:nvPicPr>
          <p:cNvPr id="6" name="Picture 5">
            <a:extLst>
              <a:ext uri="{FF2B5EF4-FFF2-40B4-BE49-F238E27FC236}">
                <a16:creationId xmlns:a16="http://schemas.microsoft.com/office/drawing/2014/main" id="{E8550751-8F80-7717-B55C-0279BFB587F8}"/>
              </a:ext>
            </a:extLst>
          </p:cNvPr>
          <p:cNvPicPr>
            <a:picLocks noChangeAspect="1"/>
          </p:cNvPicPr>
          <p:nvPr/>
        </p:nvPicPr>
        <p:blipFill>
          <a:blip r:embed="rId4"/>
          <a:stretch>
            <a:fillRect/>
          </a:stretch>
        </p:blipFill>
        <p:spPr>
          <a:xfrm>
            <a:off x="6158329" y="0"/>
            <a:ext cx="2834248" cy="6323428"/>
          </a:xfrm>
          <a:prstGeom prst="rect">
            <a:avLst/>
          </a:prstGeom>
        </p:spPr>
      </p:pic>
    </p:spTree>
    <p:extLst>
      <p:ext uri="{BB962C8B-B14F-4D97-AF65-F5344CB8AC3E}">
        <p14:creationId xmlns:p14="http://schemas.microsoft.com/office/powerpoint/2010/main" val="28345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4902-58A6-F32B-2045-3952E820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3AA3F-C7A4-AFFC-0DBD-441A412B322F}"/>
              </a:ext>
            </a:extLst>
          </p:cNvPr>
          <p:cNvSpPr>
            <a:spLocks noGrp="1"/>
          </p:cNvSpPr>
          <p:nvPr>
            <p:ph type="title"/>
          </p:nvPr>
        </p:nvSpPr>
        <p:spPr/>
        <p:txBody>
          <a:bodyPr lIns="91440" tIns="45720" rIns="91440" bIns="45720" anchor="t"/>
          <a:lstStyle/>
          <a:p>
            <a:r>
              <a:rPr lang="en-US">
                <a:cs typeface="Arial"/>
              </a:rPr>
              <a:t>This Week in Market Trials</a:t>
            </a:r>
            <a:endParaRPr lang="en-US"/>
          </a:p>
        </p:txBody>
      </p:sp>
      <p:sp>
        <p:nvSpPr>
          <p:cNvPr id="3" name="Content Placeholder 2">
            <a:extLst>
              <a:ext uri="{FF2B5EF4-FFF2-40B4-BE49-F238E27FC236}">
                <a16:creationId xmlns:a16="http://schemas.microsoft.com/office/drawing/2014/main" id="{9AB89675-8CE0-605E-FB3F-3264FCF030BB}"/>
              </a:ext>
            </a:extLst>
          </p:cNvPr>
          <p:cNvSpPr>
            <a:spLocks noGrp="1"/>
          </p:cNvSpPr>
          <p:nvPr>
            <p:ph idx="1"/>
          </p:nvPr>
        </p:nvSpPr>
        <p:spPr>
          <a:xfrm>
            <a:off x="311604" y="899432"/>
            <a:ext cx="8534400" cy="5177082"/>
          </a:xfrm>
        </p:spPr>
        <p:txBody>
          <a:bodyPr lIns="91440" tIns="45720" rIns="91440" bIns="45720" anchor="t"/>
          <a:lstStyle/>
          <a:p>
            <a:pPr marL="0" indent="0">
              <a:buNone/>
            </a:pPr>
            <a:r>
              <a:rPr lang="en-US" sz="2400">
                <a:solidFill>
                  <a:schemeClr val="tx2"/>
                </a:solidFill>
                <a:cs typeface="Arial"/>
              </a:rPr>
              <a:t>Current topics:</a:t>
            </a:r>
            <a:endParaRPr lang="en-US" sz="2400">
              <a:solidFill>
                <a:schemeClr val="tx2"/>
              </a:solidFill>
            </a:endParaRPr>
          </a:p>
          <a:p>
            <a:r>
              <a:rPr lang="en-US" sz="2000">
                <a:solidFill>
                  <a:schemeClr val="tx2"/>
                </a:solidFill>
                <a:cs typeface="Arial"/>
              </a:rPr>
              <a:t>Error experienced when querying Resource Parameters via API call</a:t>
            </a:r>
          </a:p>
          <a:p>
            <a:pPr lvl="1"/>
            <a:r>
              <a:rPr lang="en-US" sz="1600">
                <a:solidFill>
                  <a:schemeClr val="tx2"/>
                </a:solidFill>
                <a:ea typeface="+mn-lt"/>
                <a:cs typeface="+mn-lt"/>
              </a:rPr>
              <a:t>No workaround; Resource Parameters not in scope of this phase of Market Trials</a:t>
            </a:r>
          </a:p>
          <a:p>
            <a:r>
              <a:rPr lang="en-US" sz="2000">
                <a:solidFill>
                  <a:schemeClr val="tx2"/>
                </a:solidFill>
                <a:ea typeface="+mn-lt"/>
                <a:cs typeface="+mn-lt"/>
              </a:rPr>
              <a:t>Outage Schedule for ESR</a:t>
            </a:r>
          </a:p>
          <a:p>
            <a:pPr lvl="1"/>
            <a:r>
              <a:rPr lang="en-US" sz="1600">
                <a:solidFill>
                  <a:schemeClr val="tx2"/>
                </a:solidFill>
                <a:ea typeface="+mn-lt"/>
                <a:cs typeface="+mn-lt"/>
              </a:rPr>
              <a:t>Single model resources have new Equipment IDs. For outage submissions on the OSUI, only equipment name is needed and Equipment ID is not needed. If the Equipment ID is unknown and needed for API submission testing, use the Outage Scheduler UI (OSUI) to submit an outage for the ESR, and on the outage details/history file, the Equipment ID can be seen. If still experiencing issues, request help from RTCB@ercot.com.</a:t>
            </a:r>
          </a:p>
          <a:p>
            <a:r>
              <a:rPr lang="en-US" sz="2000">
                <a:solidFill>
                  <a:schemeClr val="tx2"/>
                </a:solidFill>
                <a:cs typeface="Arial"/>
              </a:rPr>
              <a:t>JUNE_ML2 network model loaded into Market Trials environment on 6/13</a:t>
            </a:r>
          </a:p>
          <a:p>
            <a:pPr marL="0" indent="0">
              <a:buNone/>
            </a:pPr>
            <a:endParaRPr lang="en-US" sz="2000">
              <a:solidFill>
                <a:schemeClr val="tx2"/>
              </a:solidFill>
              <a:cs typeface="Arial"/>
            </a:endParaRPr>
          </a:p>
          <a:p>
            <a:pPr>
              <a:buFont typeface="Calibri"/>
              <a:buChar char="-"/>
            </a:pPr>
            <a:endParaRPr lang="en-US" sz="2000">
              <a:solidFill>
                <a:schemeClr val="tx2"/>
              </a:solidFill>
              <a:cs typeface="Arial"/>
            </a:endParaRPr>
          </a:p>
          <a:p>
            <a:pPr lvl="2">
              <a:buFont typeface="Arial"/>
              <a:buChar char="-"/>
            </a:pPr>
            <a:endParaRPr lang="en-US" sz="1600">
              <a:solidFill>
                <a:schemeClr val="tx2"/>
              </a:solidFill>
              <a:cs typeface="Arial"/>
            </a:endParaRPr>
          </a:p>
          <a:p>
            <a:pPr lvl="1">
              <a:buFontTx/>
              <a:buChar char="-"/>
            </a:pPr>
            <a:endParaRPr lang="en-US" sz="1800">
              <a:solidFill>
                <a:schemeClr val="tx2"/>
              </a:solidFill>
              <a:cs typeface="Arial"/>
            </a:endParaRPr>
          </a:p>
          <a:p>
            <a:pPr>
              <a:buFontTx/>
              <a:buChar char="-"/>
            </a:pPr>
            <a:endParaRPr lang="en-US" sz="2000">
              <a:solidFill>
                <a:schemeClr val="tx2"/>
              </a:solidFill>
              <a:cs typeface="Arial"/>
            </a:endParaRPr>
          </a:p>
        </p:txBody>
      </p:sp>
      <p:sp>
        <p:nvSpPr>
          <p:cNvPr id="4" name="Slide Number Placeholder 3">
            <a:extLst>
              <a:ext uri="{FF2B5EF4-FFF2-40B4-BE49-F238E27FC236}">
                <a16:creationId xmlns:a16="http://schemas.microsoft.com/office/drawing/2014/main" id="{C7D7DD92-77EB-6699-04B8-0CC8B57317D7}"/>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86251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p:txBody>
          <a:bodyPr/>
          <a:lstStyle/>
          <a:p>
            <a:r>
              <a:rPr lang="en-US"/>
              <a:t>Wrap-Up and Questions</a:t>
            </a:r>
            <a:endParaRPr lang="en-US">
              <a:solidFill>
                <a:srgbClr val="FF0000"/>
              </a:solidFill>
            </a:endParaRPr>
          </a:p>
        </p:txBody>
      </p:sp>
      <p:sp>
        <p:nvSpPr>
          <p:cNvPr id="8" name="Content Placeholder 7">
            <a:extLst>
              <a:ext uri="{FF2B5EF4-FFF2-40B4-BE49-F238E27FC236}">
                <a16:creationId xmlns:a16="http://schemas.microsoft.com/office/drawing/2014/main" id="{F97F78F1-831D-5D2B-D86F-5DA2B2C9A12A}"/>
              </a:ext>
            </a:extLst>
          </p:cNvPr>
          <p:cNvSpPr>
            <a:spLocks noGrp="1"/>
          </p:cNvSpPr>
          <p:nvPr>
            <p:ph idx="1"/>
          </p:nvPr>
        </p:nvSpPr>
        <p:spPr>
          <a:xfrm>
            <a:off x="342900" y="814633"/>
            <a:ext cx="8534400" cy="5257800"/>
          </a:xfrm>
        </p:spPr>
        <p:txBody>
          <a:bodyPr lIns="91440" tIns="45720" rIns="91440" bIns="45720" anchor="t"/>
          <a:lstStyle/>
          <a:p>
            <a:pPr marL="0" indent="0">
              <a:buNone/>
            </a:pPr>
            <a:endParaRPr lang="en-US" sz="1600" u="sng">
              <a:solidFill>
                <a:schemeClr val="tx2"/>
              </a:solidFill>
            </a:endParaRPr>
          </a:p>
          <a:p>
            <a:pPr marL="0" indent="0">
              <a:buNone/>
            </a:pPr>
            <a:r>
              <a:rPr lang="en-US" sz="2000">
                <a:solidFill>
                  <a:schemeClr val="tx2"/>
                </a:solidFill>
              </a:rPr>
              <a:t>Remainder of meeting time to take questions each week- </a:t>
            </a:r>
            <a:endParaRPr lang="en-US" sz="2000">
              <a:solidFill>
                <a:schemeClr val="tx2"/>
              </a:solidFill>
              <a:cs typeface="Arial"/>
            </a:endParaRPr>
          </a:p>
          <a:p>
            <a:pPr>
              <a:buFontTx/>
              <a:buChar char="-"/>
            </a:pPr>
            <a:r>
              <a:rPr lang="en-US" sz="2000">
                <a:solidFill>
                  <a:schemeClr val="tx2"/>
                </a:solidFill>
              </a:rPr>
              <a:t>First round of questions specifically about this Market Trial period </a:t>
            </a:r>
            <a:endParaRPr lang="en-US" sz="2000">
              <a:solidFill>
                <a:schemeClr val="tx2"/>
              </a:solidFill>
              <a:cs typeface="Arial"/>
            </a:endParaRPr>
          </a:p>
          <a:p>
            <a:pPr>
              <a:buFontTx/>
              <a:buChar char="-"/>
            </a:pPr>
            <a:r>
              <a:rPr lang="en-US" sz="2000">
                <a:solidFill>
                  <a:schemeClr val="tx2"/>
                </a:solidFill>
              </a:rPr>
              <a:t>Second round of questions for more general RTC+B as time allows</a:t>
            </a:r>
            <a:endParaRPr lang="en-US" sz="2000">
              <a:solidFill>
                <a:schemeClr val="tx2"/>
              </a:solidFill>
              <a:cs typeface="Arial"/>
            </a:endParaRPr>
          </a:p>
          <a:p>
            <a:pPr>
              <a:buFontTx/>
              <a:buChar char="-"/>
            </a:pPr>
            <a:endParaRPr lang="en-US" sz="2000">
              <a:solidFill>
                <a:schemeClr val="tx2"/>
              </a:solidFill>
            </a:endParaRPr>
          </a:p>
          <a:p>
            <a:pPr marL="0" indent="0">
              <a:buNone/>
            </a:pPr>
            <a:r>
              <a:rPr lang="en-US" sz="2000">
                <a:solidFill>
                  <a:schemeClr val="tx2"/>
                </a:solidFill>
              </a:rPr>
              <a:t>Can always email the RTC+B Program mailbox: </a:t>
            </a:r>
            <a:r>
              <a:rPr lang="en-US" sz="2000">
                <a:solidFill>
                  <a:schemeClr val="tx2"/>
                </a:solidFill>
                <a:hlinkClick r:id="rId2">
                  <a:extLst>
                    <a:ext uri="{A12FA001-AC4F-418D-AE19-62706E023703}">
                      <ahyp:hlinkClr xmlns:ahyp="http://schemas.microsoft.com/office/drawing/2018/hyperlinkcolor" val="tx"/>
                    </a:ext>
                  </a:extLst>
                </a:hlinkClick>
              </a:rPr>
              <a:t>RTCB@ercot.com</a:t>
            </a:r>
            <a:r>
              <a:rPr lang="en-US" sz="2000">
                <a:solidFill>
                  <a:schemeClr val="tx2"/>
                </a:solidFill>
              </a:rPr>
              <a:t> </a:t>
            </a:r>
            <a:endParaRPr lang="en-US" sz="2000">
              <a:solidFill>
                <a:schemeClr val="tx2"/>
              </a:solidFill>
              <a:cs typeface="Arial"/>
            </a:endParaRPr>
          </a:p>
          <a:p>
            <a:pPr>
              <a:buFontTx/>
              <a:buChar char="-"/>
            </a:pPr>
            <a:r>
              <a:rPr lang="en-US" sz="2000">
                <a:solidFill>
                  <a:schemeClr val="tx2"/>
                </a:solidFill>
              </a:rPr>
              <a:t>FAQ is also a resource for questions that other have asked.</a:t>
            </a:r>
            <a:endParaRPr lang="en-US" sz="2000">
              <a:solidFill>
                <a:schemeClr val="tx2"/>
              </a:solidFill>
              <a:cs typeface="Arial"/>
            </a:endParaRPr>
          </a:p>
          <a:p>
            <a:pPr marL="0" indent="0">
              <a:buNone/>
            </a:pPr>
            <a:endParaRPr lang="en-US" sz="2000">
              <a:solidFill>
                <a:schemeClr val="tx2"/>
              </a:solidFill>
            </a:endParaRPr>
          </a:p>
          <a:p>
            <a:pPr marL="0" indent="0">
              <a:buNone/>
            </a:pPr>
            <a:r>
              <a:rPr lang="en-US" sz="2000">
                <a:solidFill>
                  <a:schemeClr val="tx2"/>
                </a:solidFill>
              </a:rPr>
              <a:t>Thanks for your support!</a:t>
            </a:r>
            <a:endParaRPr lang="en-US" sz="2000">
              <a:solidFill>
                <a:schemeClr val="tx2"/>
              </a:solidFill>
              <a:cs typeface="Arial"/>
            </a:endParaRPr>
          </a:p>
          <a:p>
            <a:pPr marL="0" indent="0">
              <a:buNone/>
            </a:pPr>
            <a:endParaRPr lang="en-US" sz="2000">
              <a:solidFill>
                <a:schemeClr val="tx2"/>
              </a:solidFill>
              <a:cs typeface="Arial"/>
            </a:endParaRPr>
          </a:p>
          <a:p>
            <a:pPr marL="0" indent="0">
              <a:buNone/>
            </a:pPr>
            <a:r>
              <a:rPr lang="en-US" sz="2000">
                <a:solidFill>
                  <a:schemeClr val="tx2"/>
                </a:solidFill>
                <a:cs typeface="Arial"/>
              </a:rPr>
              <a:t>Before we wrap up, we want to preview July/August trials.</a:t>
            </a:r>
          </a:p>
        </p:txBody>
      </p:sp>
    </p:spTree>
    <p:extLst>
      <p:ext uri="{BB962C8B-B14F-4D97-AF65-F5344CB8AC3E}">
        <p14:creationId xmlns:p14="http://schemas.microsoft.com/office/powerpoint/2010/main" val="68062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3B33-6011-A57B-111C-FE335CCE98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4C52F-76D0-E747-44AE-A1B931470C84}"/>
              </a:ext>
            </a:extLst>
          </p:cNvPr>
          <p:cNvSpPr>
            <a:spLocks noGrp="1"/>
          </p:cNvSpPr>
          <p:nvPr>
            <p:ph type="sldNum" sz="quarter" idx="4"/>
          </p:nvPr>
        </p:nvSpPr>
        <p:spPr/>
        <p:txBody>
          <a:bodyPr/>
          <a:lstStyle/>
          <a:p>
            <a:fld id="{1D93BD3E-1E9A-4970-A6F7-E7AC52762E0C}" type="slidenum">
              <a:rPr lang="en-US" smtClean="0"/>
              <a:pPr/>
              <a:t>17</a:t>
            </a:fld>
            <a:endParaRPr lang="en-US"/>
          </a:p>
        </p:txBody>
      </p:sp>
      <p:grpSp>
        <p:nvGrpSpPr>
          <p:cNvPr id="5" name="Group 4">
            <a:extLst>
              <a:ext uri="{FF2B5EF4-FFF2-40B4-BE49-F238E27FC236}">
                <a16:creationId xmlns:a16="http://schemas.microsoft.com/office/drawing/2014/main" id="{32C4EC33-3E4E-F271-255C-D3EFDE5D9967}"/>
              </a:ext>
            </a:extLst>
          </p:cNvPr>
          <p:cNvGrpSpPr/>
          <p:nvPr/>
        </p:nvGrpSpPr>
        <p:grpSpPr>
          <a:xfrm>
            <a:off x="304800" y="228600"/>
            <a:ext cx="5562600" cy="3015792"/>
            <a:chOff x="381000" y="304800"/>
            <a:chExt cx="5562600" cy="3015792"/>
          </a:xfrm>
        </p:grpSpPr>
        <p:pic>
          <p:nvPicPr>
            <p:cNvPr id="8" name="Picture 7">
              <a:extLst>
                <a:ext uri="{FF2B5EF4-FFF2-40B4-BE49-F238E27FC236}">
                  <a16:creationId xmlns:a16="http://schemas.microsoft.com/office/drawing/2014/main" id="{8BD893AF-CA67-DC59-6FC9-32A7B3D9BF97}"/>
                </a:ext>
              </a:extLst>
            </p:cNvPr>
            <p:cNvPicPr>
              <a:picLocks noChangeAspect="1"/>
            </p:cNvPicPr>
            <p:nvPr/>
          </p:nvPicPr>
          <p:blipFill>
            <a:blip r:embed="rId2"/>
            <a:stretch>
              <a:fillRect/>
            </a:stretch>
          </p:blipFill>
          <p:spPr>
            <a:xfrm>
              <a:off x="381000" y="304800"/>
              <a:ext cx="5562600" cy="3015792"/>
            </a:xfrm>
            <a:prstGeom prst="rect">
              <a:avLst/>
            </a:prstGeom>
          </p:spPr>
        </p:pic>
        <p:sp>
          <p:nvSpPr>
            <p:cNvPr id="3" name="Rectangle 2">
              <a:extLst>
                <a:ext uri="{FF2B5EF4-FFF2-40B4-BE49-F238E27FC236}">
                  <a16:creationId xmlns:a16="http://schemas.microsoft.com/office/drawing/2014/main" id="{26386F13-8922-826C-47E8-ED7B6CCB0355}"/>
                </a:ext>
              </a:extLst>
            </p:cNvPr>
            <p:cNvSpPr/>
            <p:nvPr/>
          </p:nvSpPr>
          <p:spPr>
            <a:xfrm>
              <a:off x="533400" y="2863392"/>
              <a:ext cx="2438400" cy="413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0A990D3-D309-AD28-8F25-DC9F5BFFA396}"/>
              </a:ext>
            </a:extLst>
          </p:cNvPr>
          <p:cNvSpPr txBox="1"/>
          <p:nvPr/>
        </p:nvSpPr>
        <p:spPr>
          <a:xfrm>
            <a:off x="3102634" y="4122003"/>
            <a:ext cx="5965166"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a:solidFill>
                  <a:schemeClr val="tx2"/>
                </a:solidFill>
              </a:rPr>
              <a:t>QSE will support “parallel production” 2days/week by entering $bids/offers for non-binding RTC energy and A/S awards and dispatch (Open-loop test)</a:t>
            </a:r>
          </a:p>
          <a:p>
            <a:pPr marL="285750" indent="-285750">
              <a:buFont typeface="Arial" panose="020B0604020202020204" pitchFamily="34" charset="0"/>
              <a:buChar char="•"/>
            </a:pPr>
            <a:r>
              <a:rPr lang="en-US" sz="1200">
                <a:solidFill>
                  <a:schemeClr val="tx2"/>
                </a:solidFill>
              </a:rPr>
              <a:t>Scorecard goal for 100% of QSEs to demonstrate successful submissions and telemetry reflective of production, and mitigation plans in place for any outliers. </a:t>
            </a:r>
          </a:p>
        </p:txBody>
      </p:sp>
      <p:sp>
        <p:nvSpPr>
          <p:cNvPr id="2" name="Arrow: Bent-Up 1">
            <a:extLst>
              <a:ext uri="{FF2B5EF4-FFF2-40B4-BE49-F238E27FC236}">
                <a16:creationId xmlns:a16="http://schemas.microsoft.com/office/drawing/2014/main" id="{B73F768D-6365-FCDD-AD90-AD4FBC33735B}"/>
              </a:ext>
            </a:extLst>
          </p:cNvPr>
          <p:cNvSpPr/>
          <p:nvPr/>
        </p:nvSpPr>
        <p:spPr>
          <a:xfrm rot="5400000">
            <a:off x="1142478" y="3705964"/>
            <a:ext cx="3408478" cy="1219200"/>
          </a:xfrm>
          <a:prstGeom prst="ben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9E8400-98AD-E697-5E3C-774A8910C4C5}"/>
              </a:ext>
            </a:extLst>
          </p:cNvPr>
          <p:cNvSpPr txBox="1"/>
          <p:nvPr/>
        </p:nvSpPr>
        <p:spPr>
          <a:xfrm>
            <a:off x="3456318" y="5188803"/>
            <a:ext cx="5611482"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a:solidFill>
                  <a:schemeClr val="tx2"/>
                </a:solidFill>
              </a:rPr>
              <a:t>Coordination of individual QSE tests on subset of resources to ensure resources can follow new UDSP telemetry point from ERCOT. </a:t>
            </a:r>
          </a:p>
          <a:p>
            <a:pPr marL="285750" indent="-285750">
              <a:buFont typeface="Arial" panose="020B0604020202020204" pitchFamily="34" charset="0"/>
              <a:buChar char="•"/>
            </a:pPr>
            <a:r>
              <a:rPr lang="en-US" sz="1200">
                <a:solidFill>
                  <a:schemeClr val="tx2"/>
                </a:solidFill>
              </a:rPr>
              <a:t>Scorecard goal is for 98% of QSEs to successfully demonstrate, and mitigation plans in place for remaining 2% to address in next trial phase.</a:t>
            </a:r>
          </a:p>
        </p:txBody>
      </p:sp>
      <p:sp>
        <p:nvSpPr>
          <p:cNvPr id="6" name="Arrow: Bent-Up 5">
            <a:extLst>
              <a:ext uri="{FF2B5EF4-FFF2-40B4-BE49-F238E27FC236}">
                <a16:creationId xmlns:a16="http://schemas.microsoft.com/office/drawing/2014/main" id="{81BB4FFB-50B5-A2BC-F789-D79A4D708F54}"/>
              </a:ext>
            </a:extLst>
          </p:cNvPr>
          <p:cNvSpPr/>
          <p:nvPr/>
        </p:nvSpPr>
        <p:spPr>
          <a:xfrm rot="5400000">
            <a:off x="1409178" y="3134461"/>
            <a:ext cx="2189278" cy="1143000"/>
          </a:xfrm>
          <a:prstGeom prst="ben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CF4DF9-B105-9945-74F6-FEBA6054D5EC}"/>
              </a:ext>
            </a:extLst>
          </p:cNvPr>
          <p:cNvSpPr txBox="1"/>
          <p:nvPr/>
        </p:nvSpPr>
        <p:spPr>
          <a:xfrm>
            <a:off x="2999117" y="3191470"/>
            <a:ext cx="5840084" cy="923330"/>
          </a:xfrm>
          <a:prstGeom prst="rect">
            <a:avLst/>
          </a:prstGeom>
          <a:noFill/>
        </p:spPr>
        <p:txBody>
          <a:bodyPr wrap="square" rtlCol="0">
            <a:spAutoFit/>
          </a:bodyPr>
          <a:lstStyle/>
          <a:p>
            <a:r>
              <a:rPr lang="en-US" u="sng">
                <a:solidFill>
                  <a:schemeClr val="tx2"/>
                </a:solidFill>
              </a:rPr>
              <a:t>July &amp; August:</a:t>
            </a:r>
          </a:p>
          <a:p>
            <a:r>
              <a:rPr lang="en-US">
                <a:solidFill>
                  <a:schemeClr val="tx2"/>
                </a:solidFill>
              </a:rPr>
              <a:t>Initial Real-Time Market execution and verify QSE ability to follow ERCOT frequency signals</a:t>
            </a:r>
          </a:p>
        </p:txBody>
      </p:sp>
    </p:spTree>
    <p:extLst>
      <p:ext uri="{BB962C8B-B14F-4D97-AF65-F5344CB8AC3E}">
        <p14:creationId xmlns:p14="http://schemas.microsoft.com/office/powerpoint/2010/main" val="312882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16E0-4BE9-7730-5DBB-6B8B3A7CE22A}"/>
              </a:ext>
            </a:extLst>
          </p:cNvPr>
          <p:cNvSpPr>
            <a:spLocks noGrp="1"/>
          </p:cNvSpPr>
          <p:nvPr>
            <p:ph type="title"/>
          </p:nvPr>
        </p:nvSpPr>
        <p:spPr/>
        <p:txBody>
          <a:bodyPr lIns="91440" tIns="45720" rIns="91440" bIns="45720" anchor="t"/>
          <a:lstStyle/>
          <a:p>
            <a:r>
              <a:rPr lang="en-US">
                <a:cs typeface="Arial"/>
              </a:rPr>
              <a:t>July/August Market Trials Summary</a:t>
            </a:r>
            <a:endParaRPr lang="en-US"/>
          </a:p>
        </p:txBody>
      </p:sp>
      <p:sp>
        <p:nvSpPr>
          <p:cNvPr id="3" name="Content Placeholder 2">
            <a:extLst>
              <a:ext uri="{FF2B5EF4-FFF2-40B4-BE49-F238E27FC236}">
                <a16:creationId xmlns:a16="http://schemas.microsoft.com/office/drawing/2014/main" id="{15ECE1EF-4509-93B5-1017-B3C92DE980FF}"/>
              </a:ext>
            </a:extLst>
          </p:cNvPr>
          <p:cNvSpPr>
            <a:spLocks noGrp="1"/>
          </p:cNvSpPr>
          <p:nvPr>
            <p:ph idx="1"/>
          </p:nvPr>
        </p:nvSpPr>
        <p:spPr/>
        <p:txBody>
          <a:bodyPr lIns="91440" tIns="45720" rIns="91440" bIns="45720" anchor="t"/>
          <a:lstStyle/>
          <a:p>
            <a:r>
              <a:rPr lang="en-US" sz="2700">
                <a:solidFill>
                  <a:schemeClr val="tx2"/>
                </a:solidFill>
                <a:cs typeface="Arial"/>
              </a:rPr>
              <a:t>Dual entry two days per week</a:t>
            </a:r>
            <a:endParaRPr lang="en-US">
              <a:solidFill>
                <a:schemeClr val="tx2"/>
              </a:solidFill>
              <a:cs typeface="Arial"/>
            </a:endParaRPr>
          </a:p>
          <a:p>
            <a:pPr lvl="1"/>
            <a:r>
              <a:rPr lang="en-US" sz="2300">
                <a:solidFill>
                  <a:schemeClr val="tx2"/>
                </a:solidFill>
                <a:cs typeface="Arial"/>
              </a:rPr>
              <a:t>Production and Market Trials environments for</a:t>
            </a:r>
          </a:p>
          <a:p>
            <a:pPr lvl="2"/>
            <a:r>
              <a:rPr lang="en-US" sz="1900">
                <a:solidFill>
                  <a:schemeClr val="tx2"/>
                </a:solidFill>
                <a:cs typeface="Arial"/>
              </a:rPr>
              <a:t>Submissions (TPO/COP/</a:t>
            </a:r>
            <a:r>
              <a:rPr lang="en-US" sz="1900" err="1">
                <a:solidFill>
                  <a:schemeClr val="tx2"/>
                </a:solidFill>
                <a:cs typeface="Arial"/>
              </a:rPr>
              <a:t>ASOffer</a:t>
            </a:r>
            <a:r>
              <a:rPr lang="en-US" sz="1900">
                <a:solidFill>
                  <a:schemeClr val="tx2"/>
                </a:solidFill>
                <a:cs typeface="Arial"/>
              </a:rPr>
              <a:t> etc.)</a:t>
            </a:r>
          </a:p>
          <a:p>
            <a:pPr lvl="2"/>
            <a:r>
              <a:rPr lang="en-US" sz="1900">
                <a:solidFill>
                  <a:schemeClr val="tx2"/>
                </a:solidFill>
                <a:cs typeface="Arial"/>
              </a:rPr>
              <a:t>Telemetry (current and new telemetry points)</a:t>
            </a:r>
          </a:p>
          <a:p>
            <a:pPr lvl="1"/>
            <a:r>
              <a:rPr lang="en-US" sz="2300">
                <a:solidFill>
                  <a:schemeClr val="tx2"/>
                </a:solidFill>
                <a:cs typeface="Arial"/>
              </a:rPr>
              <a:t>Tuesdays/Thursdays 9AM – 5PM</a:t>
            </a:r>
          </a:p>
          <a:p>
            <a:r>
              <a:rPr lang="en-US" sz="2700">
                <a:solidFill>
                  <a:schemeClr val="tx2"/>
                </a:solidFill>
                <a:cs typeface="Arial"/>
              </a:rPr>
              <a:t>Scoring for each day starting Operating Day 7/22</a:t>
            </a:r>
          </a:p>
          <a:p>
            <a:endParaRPr lang="en-US" sz="2700">
              <a:solidFill>
                <a:schemeClr val="tx2"/>
              </a:solidFill>
              <a:cs typeface="Arial"/>
            </a:endParaRPr>
          </a:p>
          <a:p>
            <a:r>
              <a:rPr lang="en-US" sz="2700">
                <a:solidFill>
                  <a:schemeClr val="tx2"/>
                </a:solidFill>
                <a:cs typeface="Arial"/>
              </a:rPr>
              <a:t>Coordinated QSE Tests for following UDSP</a:t>
            </a:r>
          </a:p>
          <a:p>
            <a:pPr lvl="1"/>
            <a:r>
              <a:rPr lang="en-US" sz="2300">
                <a:solidFill>
                  <a:schemeClr val="tx2"/>
                </a:solidFill>
                <a:cs typeface="Arial"/>
              </a:rPr>
              <a:t>ERCOT will schedule meetings with all QSEs</a:t>
            </a:r>
          </a:p>
          <a:p>
            <a:pPr lvl="1"/>
            <a:r>
              <a:rPr lang="en-US" sz="2300">
                <a:solidFill>
                  <a:schemeClr val="tx2"/>
                </a:solidFill>
                <a:cs typeface="Arial"/>
              </a:rPr>
              <a:t>Please contact ERCOT if you are ready to test early in the trials window</a:t>
            </a:r>
          </a:p>
          <a:p>
            <a:endParaRPr lang="en-US" sz="2700">
              <a:solidFill>
                <a:srgbClr val="5B6770"/>
              </a:solidFill>
              <a:cs typeface="Arial"/>
            </a:endParaRPr>
          </a:p>
          <a:p>
            <a:pPr lvl="1"/>
            <a:endParaRPr lang="en-US">
              <a:cs typeface="Arial"/>
            </a:endParaRPr>
          </a:p>
        </p:txBody>
      </p:sp>
      <p:sp>
        <p:nvSpPr>
          <p:cNvPr id="4" name="Slide Number Placeholder 3">
            <a:extLst>
              <a:ext uri="{FF2B5EF4-FFF2-40B4-BE49-F238E27FC236}">
                <a16:creationId xmlns:a16="http://schemas.microsoft.com/office/drawing/2014/main" id="{9734F44B-2DCC-AA75-C288-27CF04C228E7}"/>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80622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4DB268F-57EF-D5F3-4C06-FF1106E59A1E}"/>
              </a:ext>
            </a:extLst>
          </p:cNvPr>
          <p:cNvCxnSpPr>
            <a:cxnSpLocks/>
          </p:cNvCxnSpPr>
          <p:nvPr/>
        </p:nvCxnSpPr>
        <p:spPr>
          <a:xfrm>
            <a:off x="7828513" y="1130528"/>
            <a:ext cx="25868" cy="29740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2934A-26A9-BE81-294F-7959E8CC0F88}"/>
              </a:ext>
            </a:extLst>
          </p:cNvPr>
          <p:cNvCxnSpPr>
            <a:cxnSpLocks/>
          </p:cNvCxnSpPr>
          <p:nvPr/>
        </p:nvCxnSpPr>
        <p:spPr>
          <a:xfrm>
            <a:off x="5822442" y="1226820"/>
            <a:ext cx="4885" cy="17401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Callout: Up Arrow 48">
            <a:extLst>
              <a:ext uri="{FF2B5EF4-FFF2-40B4-BE49-F238E27FC236}">
                <a16:creationId xmlns:a16="http://schemas.microsoft.com/office/drawing/2014/main" id="{C4CFD68A-8338-20FF-1D15-DA6E7E0B42DC}"/>
              </a:ext>
            </a:extLst>
          </p:cNvPr>
          <p:cNvSpPr/>
          <p:nvPr/>
        </p:nvSpPr>
        <p:spPr>
          <a:xfrm>
            <a:off x="7860496" y="3098440"/>
            <a:ext cx="1118477" cy="992570"/>
          </a:xfrm>
          <a:prstGeom prst="upArrowCallou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Up Arrow 45">
            <a:extLst>
              <a:ext uri="{FF2B5EF4-FFF2-40B4-BE49-F238E27FC236}">
                <a16:creationId xmlns:a16="http://schemas.microsoft.com/office/drawing/2014/main" id="{258F6389-5056-30A5-20DD-6E03B20A6426}"/>
              </a:ext>
            </a:extLst>
          </p:cNvPr>
          <p:cNvSpPr/>
          <p:nvPr/>
        </p:nvSpPr>
        <p:spPr>
          <a:xfrm>
            <a:off x="4139825" y="3098440"/>
            <a:ext cx="3688688" cy="992570"/>
          </a:xfrm>
          <a:prstGeom prst="upArrowCallout">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Up Arrow 44">
            <a:extLst>
              <a:ext uri="{FF2B5EF4-FFF2-40B4-BE49-F238E27FC236}">
                <a16:creationId xmlns:a16="http://schemas.microsoft.com/office/drawing/2014/main" id="{A8B296CF-89BF-A21C-30E4-3C25A415F79B}"/>
              </a:ext>
            </a:extLst>
          </p:cNvPr>
          <p:cNvSpPr/>
          <p:nvPr/>
        </p:nvSpPr>
        <p:spPr>
          <a:xfrm>
            <a:off x="1087260" y="3099348"/>
            <a:ext cx="3064045" cy="992570"/>
          </a:xfrm>
          <a:prstGeom prst="upArrowCallou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C99DA3-0E15-3E33-06DE-669A0E837A28}"/>
              </a:ext>
            </a:extLst>
          </p:cNvPr>
          <p:cNvCxnSpPr>
            <a:cxnSpLocks/>
          </p:cNvCxnSpPr>
          <p:nvPr/>
        </p:nvCxnSpPr>
        <p:spPr>
          <a:xfrm flipH="1">
            <a:off x="4157581" y="1226820"/>
            <a:ext cx="6729" cy="2219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FAA3BE-1DF0-B1BA-D3A8-151B1601CC6A}"/>
              </a:ext>
            </a:extLst>
          </p:cNvPr>
          <p:cNvCxnSpPr>
            <a:cxnSpLocks/>
          </p:cNvCxnSpPr>
          <p:nvPr/>
        </p:nvCxnSpPr>
        <p:spPr>
          <a:xfrm flipH="1">
            <a:off x="2592155" y="1226820"/>
            <a:ext cx="28969" cy="1626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BA8E16-40F8-6DE7-3654-1F5652E27357}"/>
              </a:ext>
            </a:extLst>
          </p:cNvPr>
          <p:cNvCxnSpPr>
            <a:cxnSpLocks/>
          </p:cNvCxnSpPr>
          <p:nvPr/>
        </p:nvCxnSpPr>
        <p:spPr>
          <a:xfrm flipH="1">
            <a:off x="1087261" y="1226820"/>
            <a:ext cx="34798" cy="2848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RTC+B Market Submissions -</a:t>
            </a:r>
            <a:r>
              <a:rPr lang="en-US" sz="1600"/>
              <a:t> </a:t>
            </a:r>
            <a:r>
              <a:rPr lang="en-US"/>
              <a:t>Systems configurations</a:t>
            </a:r>
          </a:p>
        </p:txBody>
      </p:sp>
      <p:sp>
        <p:nvSpPr>
          <p:cNvPr id="13" name="Rectangle 12">
            <a:extLst>
              <a:ext uri="{FF2B5EF4-FFF2-40B4-BE49-F238E27FC236}">
                <a16:creationId xmlns:a16="http://schemas.microsoft.com/office/drawing/2014/main" id="{692D907A-7C61-779A-5A91-6DB38D796CC0}"/>
              </a:ext>
            </a:extLst>
          </p:cNvPr>
          <p:cNvSpPr/>
          <p:nvPr/>
        </p:nvSpPr>
        <p:spPr>
          <a:xfrm>
            <a:off x="2618441" y="2125535"/>
            <a:ext cx="1561656"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RTC QSE </a:t>
            </a:r>
          </a:p>
          <a:p>
            <a:pPr algn="ctr"/>
            <a:r>
              <a:rPr lang="en-US" sz="1100" b="1">
                <a:solidFill>
                  <a:schemeClr val="tx1"/>
                </a:solidFill>
              </a:rPr>
              <a:t>Submission Testing</a:t>
            </a:r>
          </a:p>
        </p:txBody>
      </p:sp>
      <p:sp>
        <p:nvSpPr>
          <p:cNvPr id="14" name="Rectangle 13">
            <a:extLst>
              <a:ext uri="{FF2B5EF4-FFF2-40B4-BE49-F238E27FC236}">
                <a16:creationId xmlns:a16="http://schemas.microsoft.com/office/drawing/2014/main" id="{2A7C9F43-D1CD-5F82-6143-0F5ED6118E96}"/>
              </a:ext>
            </a:extLst>
          </p:cNvPr>
          <p:cNvSpPr/>
          <p:nvPr/>
        </p:nvSpPr>
        <p:spPr>
          <a:xfrm>
            <a:off x="4164625" y="2125535"/>
            <a:ext cx="1657817"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Open-loop </a:t>
            </a:r>
          </a:p>
          <a:p>
            <a:pPr algn="ctr"/>
            <a:r>
              <a:rPr lang="en-US" sz="1050" b="1">
                <a:solidFill>
                  <a:schemeClr val="tx1"/>
                </a:solidFill>
              </a:rPr>
              <a:t>RTC SCED</a:t>
            </a:r>
          </a:p>
        </p:txBody>
      </p:sp>
      <p:sp>
        <p:nvSpPr>
          <p:cNvPr id="15" name="Rectangle 14">
            <a:extLst>
              <a:ext uri="{FF2B5EF4-FFF2-40B4-BE49-F238E27FC236}">
                <a16:creationId xmlns:a16="http://schemas.microsoft.com/office/drawing/2014/main" id="{44026E3E-4BBC-2CDE-660F-6E7C39CFCED7}"/>
              </a:ext>
            </a:extLst>
          </p:cNvPr>
          <p:cNvSpPr/>
          <p:nvPr/>
        </p:nvSpPr>
        <p:spPr>
          <a:xfrm>
            <a:off x="5822443" y="2126590"/>
            <a:ext cx="2006070" cy="910365"/>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Ongoing Open-Loop</a:t>
            </a:r>
          </a:p>
          <a:p>
            <a:pPr algn="ctr"/>
            <a:r>
              <a:rPr lang="en-US" sz="1050" b="1">
                <a:solidFill>
                  <a:schemeClr val="tx1"/>
                </a:solidFill>
              </a:rPr>
              <a:t>&amp; Periodic Closed-loop SCED/LFC</a:t>
            </a:r>
          </a:p>
        </p:txBody>
      </p:sp>
      <p:sp>
        <p:nvSpPr>
          <p:cNvPr id="23" name="Rectangle 22">
            <a:extLst>
              <a:ext uri="{FF2B5EF4-FFF2-40B4-BE49-F238E27FC236}">
                <a16:creationId xmlns:a16="http://schemas.microsoft.com/office/drawing/2014/main" id="{0B04C06B-C52B-F389-AC5E-A225AA27F943}"/>
              </a:ext>
            </a:extLst>
          </p:cNvPr>
          <p:cNvSpPr/>
          <p:nvPr/>
        </p:nvSpPr>
        <p:spPr>
          <a:xfrm>
            <a:off x="2619727" y="1556611"/>
            <a:ext cx="789194"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3362585" y="1556611"/>
            <a:ext cx="81751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4151305" y="1556611"/>
            <a:ext cx="84511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4971533" y="1565280"/>
            <a:ext cx="79653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748506" y="1565280"/>
            <a:ext cx="7587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486711" y="1565280"/>
            <a:ext cx="6038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068495" y="1565280"/>
            <a:ext cx="71728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7785777" y="1565280"/>
            <a:ext cx="1091523"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10" name="TextBox 9">
            <a:extLst>
              <a:ext uri="{FF2B5EF4-FFF2-40B4-BE49-F238E27FC236}">
                <a16:creationId xmlns:a16="http://schemas.microsoft.com/office/drawing/2014/main" id="{830519A9-0C02-DC6F-1AA2-E48EFB265269}"/>
              </a:ext>
            </a:extLst>
          </p:cNvPr>
          <p:cNvSpPr txBox="1"/>
          <p:nvPr/>
        </p:nvSpPr>
        <p:spPr>
          <a:xfrm>
            <a:off x="1062586" y="1123202"/>
            <a:ext cx="952500" cy="461665"/>
          </a:xfrm>
          <a:prstGeom prst="rect">
            <a:avLst/>
          </a:prstGeom>
          <a:noFill/>
        </p:spPr>
        <p:txBody>
          <a:bodyPr wrap="square" rtlCol="0">
            <a:spAutoFit/>
          </a:bodyPr>
          <a:lstStyle/>
          <a:p>
            <a:r>
              <a:rPr lang="en-US" sz="1200"/>
              <a:t>Start </a:t>
            </a:r>
          </a:p>
          <a:p>
            <a:r>
              <a:rPr lang="en-US" sz="1200"/>
              <a:t>03/2025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550642" y="1130528"/>
            <a:ext cx="952500" cy="461665"/>
          </a:xfrm>
          <a:prstGeom prst="rect">
            <a:avLst/>
          </a:prstGeom>
          <a:noFill/>
        </p:spPr>
        <p:txBody>
          <a:bodyPr wrap="square" rtlCol="0">
            <a:spAutoFit/>
          </a:bodyPr>
          <a:lstStyle/>
          <a:p>
            <a:r>
              <a:rPr lang="en-US" sz="1200"/>
              <a:t>Start </a:t>
            </a:r>
          </a:p>
          <a:p>
            <a:r>
              <a:rPr lang="en-US" sz="1200"/>
              <a:t>05/2025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801810" y="1125970"/>
            <a:ext cx="952500" cy="461665"/>
          </a:xfrm>
          <a:prstGeom prst="rect">
            <a:avLst/>
          </a:prstGeom>
          <a:noFill/>
        </p:spPr>
        <p:txBody>
          <a:bodyPr wrap="square" rtlCol="0">
            <a:spAutoFit/>
          </a:bodyPr>
          <a:lstStyle/>
          <a:p>
            <a:r>
              <a:rPr lang="en-US" sz="1200"/>
              <a:t>Start </a:t>
            </a:r>
          </a:p>
          <a:p>
            <a:r>
              <a:rPr lang="en-US" sz="1200"/>
              <a:t>09/2025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7867389" y="1087620"/>
            <a:ext cx="952500" cy="461665"/>
          </a:xfrm>
          <a:prstGeom prst="rect">
            <a:avLst/>
          </a:prstGeom>
          <a:noFill/>
        </p:spPr>
        <p:txBody>
          <a:bodyPr wrap="square" rtlCol="0">
            <a:spAutoFit/>
          </a:bodyPr>
          <a:lstStyle/>
          <a:p>
            <a:r>
              <a:rPr lang="en-US" sz="1200"/>
              <a:t>Go-Live</a:t>
            </a:r>
          </a:p>
          <a:p>
            <a:r>
              <a:rPr lang="en-US" sz="1200"/>
              <a:t>12/5/25*</a:t>
            </a:r>
          </a:p>
        </p:txBody>
      </p:sp>
      <p:sp>
        <p:nvSpPr>
          <p:cNvPr id="2" name="Rectangle 1">
            <a:extLst>
              <a:ext uri="{FF2B5EF4-FFF2-40B4-BE49-F238E27FC236}">
                <a16:creationId xmlns:a16="http://schemas.microsoft.com/office/drawing/2014/main" id="{728063DA-CBE7-2F20-B567-C6BEDD268778}"/>
              </a:ext>
            </a:extLst>
          </p:cNvPr>
          <p:cNvSpPr/>
          <p:nvPr/>
        </p:nvSpPr>
        <p:spPr>
          <a:xfrm>
            <a:off x="1830924" y="1549285"/>
            <a:ext cx="78751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Apr 2025</a:t>
            </a:r>
          </a:p>
        </p:txBody>
      </p:sp>
      <p:sp>
        <p:nvSpPr>
          <p:cNvPr id="3" name="Rectangle 2">
            <a:extLst>
              <a:ext uri="{FF2B5EF4-FFF2-40B4-BE49-F238E27FC236}">
                <a16:creationId xmlns:a16="http://schemas.microsoft.com/office/drawing/2014/main" id="{66657172-2A8A-1133-136D-39B6F9AA4A3D}"/>
              </a:ext>
            </a:extLst>
          </p:cNvPr>
          <p:cNvSpPr/>
          <p:nvPr/>
        </p:nvSpPr>
        <p:spPr>
          <a:xfrm>
            <a:off x="1120708" y="1549285"/>
            <a:ext cx="77955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 2025</a:t>
            </a:r>
          </a:p>
        </p:txBody>
      </p:sp>
      <p:sp>
        <p:nvSpPr>
          <p:cNvPr id="6" name="Rectangle 5">
            <a:extLst>
              <a:ext uri="{FF2B5EF4-FFF2-40B4-BE49-F238E27FC236}">
                <a16:creationId xmlns:a16="http://schemas.microsoft.com/office/drawing/2014/main" id="{C10A4BE0-7FC2-429B-C93E-DF976D694308}"/>
              </a:ext>
            </a:extLst>
          </p:cNvPr>
          <p:cNvSpPr/>
          <p:nvPr/>
        </p:nvSpPr>
        <p:spPr>
          <a:xfrm>
            <a:off x="219637" y="1549285"/>
            <a:ext cx="892831"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Feb 2025</a:t>
            </a:r>
          </a:p>
        </p:txBody>
      </p:sp>
      <p:sp>
        <p:nvSpPr>
          <p:cNvPr id="12" name="Rectangle 11">
            <a:extLst>
              <a:ext uri="{FF2B5EF4-FFF2-40B4-BE49-F238E27FC236}">
                <a16:creationId xmlns:a16="http://schemas.microsoft.com/office/drawing/2014/main" id="{E021F118-260E-F037-9CFA-D81A17929FA6}"/>
              </a:ext>
            </a:extLst>
          </p:cNvPr>
          <p:cNvSpPr/>
          <p:nvPr/>
        </p:nvSpPr>
        <p:spPr>
          <a:xfrm>
            <a:off x="1120708" y="2125535"/>
            <a:ext cx="1477658" cy="914400"/>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Optional: RTC QSE/Vendor Developer</a:t>
            </a:r>
          </a:p>
          <a:p>
            <a:pPr algn="ctr"/>
            <a:r>
              <a:rPr lang="en-US" sz="1100" b="1">
                <a:solidFill>
                  <a:schemeClr val="tx1"/>
                </a:solidFill>
              </a:rPr>
              <a:t>Submission Testing</a:t>
            </a:r>
          </a:p>
        </p:txBody>
      </p:sp>
      <p:sp>
        <p:nvSpPr>
          <p:cNvPr id="20" name="TextBox 19">
            <a:extLst>
              <a:ext uri="{FF2B5EF4-FFF2-40B4-BE49-F238E27FC236}">
                <a16:creationId xmlns:a16="http://schemas.microsoft.com/office/drawing/2014/main" id="{DE2B9A18-6378-834C-6B94-1AE875932493}"/>
              </a:ext>
            </a:extLst>
          </p:cNvPr>
          <p:cNvSpPr txBox="1"/>
          <p:nvPr/>
        </p:nvSpPr>
        <p:spPr>
          <a:xfrm>
            <a:off x="4146554" y="1089298"/>
            <a:ext cx="952500" cy="461665"/>
          </a:xfrm>
          <a:prstGeom prst="rect">
            <a:avLst/>
          </a:prstGeom>
          <a:noFill/>
        </p:spPr>
        <p:txBody>
          <a:bodyPr wrap="square" rtlCol="0">
            <a:spAutoFit/>
          </a:bodyPr>
          <a:lstStyle/>
          <a:p>
            <a:r>
              <a:rPr lang="en-US" sz="1200"/>
              <a:t>Start </a:t>
            </a:r>
          </a:p>
          <a:p>
            <a:r>
              <a:rPr lang="en-US" sz="1200"/>
              <a:t>07/2025</a:t>
            </a:r>
          </a:p>
        </p:txBody>
      </p:sp>
      <p:sp>
        <p:nvSpPr>
          <p:cNvPr id="21" name="Rectangle 20">
            <a:extLst>
              <a:ext uri="{FF2B5EF4-FFF2-40B4-BE49-F238E27FC236}">
                <a16:creationId xmlns:a16="http://schemas.microsoft.com/office/drawing/2014/main" id="{A5AA021C-15FE-AF84-3DE5-A4D44D5E07E3}"/>
              </a:ext>
            </a:extLst>
          </p:cNvPr>
          <p:cNvSpPr/>
          <p:nvPr/>
        </p:nvSpPr>
        <p:spPr>
          <a:xfrm>
            <a:off x="788864" y="3320558"/>
            <a:ext cx="361679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MOTE</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MOTE URL</a:t>
            </a:r>
          </a:p>
        </p:txBody>
      </p:sp>
      <p:sp>
        <p:nvSpPr>
          <p:cNvPr id="22" name="Rectangle 21">
            <a:extLst>
              <a:ext uri="{FF2B5EF4-FFF2-40B4-BE49-F238E27FC236}">
                <a16:creationId xmlns:a16="http://schemas.microsoft.com/office/drawing/2014/main" id="{D63E1150-A6CE-E8EF-27D9-A13A443730CF}"/>
              </a:ext>
            </a:extLst>
          </p:cNvPr>
          <p:cNvSpPr/>
          <p:nvPr/>
        </p:nvSpPr>
        <p:spPr>
          <a:xfrm>
            <a:off x="3571372" y="3320558"/>
            <a:ext cx="439638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Production</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Market Trial</a:t>
            </a:r>
          </a:p>
        </p:txBody>
      </p:sp>
      <p:sp>
        <p:nvSpPr>
          <p:cNvPr id="31" name="Rectangle 30">
            <a:extLst>
              <a:ext uri="{FF2B5EF4-FFF2-40B4-BE49-F238E27FC236}">
                <a16:creationId xmlns:a16="http://schemas.microsoft.com/office/drawing/2014/main" id="{A646BEF0-EAEE-C3E7-2D0D-8118E0E63277}"/>
              </a:ext>
            </a:extLst>
          </p:cNvPr>
          <p:cNvSpPr/>
          <p:nvPr/>
        </p:nvSpPr>
        <p:spPr>
          <a:xfrm>
            <a:off x="7805168" y="3320558"/>
            <a:ext cx="1167301"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Cert</a:t>
            </a:r>
            <a:r>
              <a:rPr lang="en-US" sz="1050">
                <a:solidFill>
                  <a:schemeClr val="tx1"/>
                </a:solidFill>
              </a:rPr>
              <a:t>: Production</a:t>
            </a:r>
          </a:p>
          <a:p>
            <a:pPr algn="ctr"/>
            <a:r>
              <a:rPr lang="en-US" sz="1050" b="1">
                <a:solidFill>
                  <a:schemeClr val="tx1"/>
                </a:solidFill>
              </a:rPr>
              <a:t>Env</a:t>
            </a:r>
            <a:r>
              <a:rPr lang="en-US" sz="1050">
                <a:solidFill>
                  <a:schemeClr val="tx1"/>
                </a:solidFill>
              </a:rPr>
              <a:t>: Prod</a:t>
            </a:r>
          </a:p>
          <a:p>
            <a:pPr algn="ctr"/>
            <a:r>
              <a:rPr lang="en-US" sz="1050" b="1">
                <a:solidFill>
                  <a:schemeClr val="tx1"/>
                </a:solidFill>
              </a:rPr>
              <a:t>URL</a:t>
            </a:r>
            <a:r>
              <a:rPr lang="en-US" sz="1050">
                <a:solidFill>
                  <a:schemeClr val="tx1"/>
                </a:solidFill>
              </a:rPr>
              <a:t>: MIS Prod</a:t>
            </a:r>
          </a:p>
        </p:txBody>
      </p:sp>
      <p:sp>
        <p:nvSpPr>
          <p:cNvPr id="59" name="TextBox 58">
            <a:extLst>
              <a:ext uri="{FF2B5EF4-FFF2-40B4-BE49-F238E27FC236}">
                <a16:creationId xmlns:a16="http://schemas.microsoft.com/office/drawing/2014/main" id="{3111D675-D684-D8CB-2FC9-424D6C033CC7}"/>
              </a:ext>
            </a:extLst>
          </p:cNvPr>
          <p:cNvSpPr txBox="1"/>
          <p:nvPr/>
        </p:nvSpPr>
        <p:spPr>
          <a:xfrm>
            <a:off x="395202" y="4350754"/>
            <a:ext cx="8241947" cy="1754326"/>
          </a:xfrm>
          <a:prstGeom prst="rect">
            <a:avLst/>
          </a:prstGeom>
          <a:noFill/>
        </p:spPr>
        <p:txBody>
          <a:bodyPr wrap="square" rtlCol="0">
            <a:spAutoFit/>
          </a:bodyPr>
          <a:lstStyle/>
          <a:p>
            <a:pPr marL="285750" indent="-285750">
              <a:buFont typeface="Arial" panose="020B0604020202020204" pitchFamily="34" charset="0"/>
              <a:buChar char="•"/>
            </a:pPr>
            <a:r>
              <a:rPr lang="en-US" sz="1200"/>
              <a:t>QSE/Vendor developer can use MOTE certificates &amp; RTC MIS MOTE API URL to test the submissions until end of submission testing phase (end of June) as needed. </a:t>
            </a:r>
            <a:r>
              <a:rPr lang="en-US" sz="1200" i="1"/>
              <a:t>At the start of the Open Loop testing, RTC MOTE MIS URLs will be disabled.</a:t>
            </a:r>
          </a:p>
          <a:p>
            <a:r>
              <a:rPr lang="en-US" sz="1200" b="1" u="sng"/>
              <a:t> </a:t>
            </a:r>
          </a:p>
          <a:p>
            <a:pPr marL="285750" indent="-285750">
              <a:buFont typeface="Arial" panose="020B0604020202020204" pitchFamily="34" charset="0"/>
              <a:buChar char="•"/>
            </a:pPr>
            <a:r>
              <a:rPr lang="en-US" sz="1200" b="1" u="sng"/>
              <a:t>URL links:</a:t>
            </a:r>
            <a:r>
              <a:rPr lang="en-US" sz="1200" b="1"/>
              <a:t> </a:t>
            </a:r>
            <a:r>
              <a:rPr lang="en-US" sz="1200"/>
              <a:t>RTC MOTE and Market Trial URL links to be used for MMSUI, OSUI and API submissions. Actual links are provided in next slide.</a:t>
            </a:r>
          </a:p>
          <a:p>
            <a:endParaRPr lang="en-US" sz="1200"/>
          </a:p>
          <a:p>
            <a:pPr marL="285750" indent="-285750">
              <a:buFont typeface="Arial" panose="020B0604020202020204" pitchFamily="34" charset="0"/>
              <a:buChar char="•"/>
            </a:pPr>
            <a:r>
              <a:rPr lang="en-US" sz="1200"/>
              <a:t>For notifications/responses to MPs from RTC Market Trials environment, MP will need to provide the listener URL to ERCOT</a:t>
            </a:r>
          </a:p>
        </p:txBody>
      </p:sp>
    </p:spTree>
    <p:extLst>
      <p:ext uri="{BB962C8B-B14F-4D97-AF65-F5344CB8AC3E}">
        <p14:creationId xmlns:p14="http://schemas.microsoft.com/office/powerpoint/2010/main" val="41880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p:txBody>
          <a:bodyPr/>
          <a:lstStyle/>
          <a:p>
            <a:pPr>
              <a:buFontTx/>
              <a:buChar char="-"/>
            </a:pPr>
            <a:r>
              <a:rPr lang="en-US" sz="2000">
                <a:solidFill>
                  <a:schemeClr val="tx2"/>
                </a:solidFill>
              </a:rPr>
              <a:t>Antitrust Admonition</a:t>
            </a:r>
          </a:p>
          <a:p>
            <a:pPr>
              <a:buFontTx/>
              <a:buChar char="-"/>
            </a:pPr>
            <a:r>
              <a:rPr lang="en-US" sz="2000">
                <a:solidFill>
                  <a:schemeClr val="tx2"/>
                </a:solidFill>
              </a:rPr>
              <a:t>Reminder of Key Document Postings</a:t>
            </a:r>
          </a:p>
          <a:p>
            <a:pPr>
              <a:buFontTx/>
              <a:buChar char="-"/>
            </a:pPr>
            <a:r>
              <a:rPr lang="en-US" sz="2000">
                <a:solidFill>
                  <a:schemeClr val="tx2"/>
                </a:solidFill>
              </a:rPr>
              <a:t>Expectations of QSEs for the Week</a:t>
            </a:r>
          </a:p>
          <a:p>
            <a:pPr>
              <a:buFontTx/>
              <a:buChar char="-"/>
            </a:pPr>
            <a:r>
              <a:rPr lang="en-US" sz="2000">
                <a:solidFill>
                  <a:schemeClr val="tx2"/>
                </a:solidFill>
              </a:rPr>
              <a:t>Provide Update of Cumulative QSE Scorecards </a:t>
            </a:r>
          </a:p>
          <a:p>
            <a:pPr>
              <a:buFontTx/>
              <a:buChar char="-"/>
            </a:pPr>
            <a:r>
              <a:rPr lang="en-US" sz="2000">
                <a:solidFill>
                  <a:schemeClr val="tx2"/>
                </a:solidFill>
              </a:rPr>
              <a:t>Communicate any known Issues within On-going Trial</a:t>
            </a:r>
          </a:p>
          <a:p>
            <a:pPr>
              <a:buFontTx/>
              <a:buChar char="-"/>
            </a:pPr>
            <a:r>
              <a:rPr lang="en-US" sz="2000">
                <a:solidFill>
                  <a:schemeClr val="tx2"/>
                </a:solidFill>
              </a:rPr>
              <a:t>Support any Technical and/or Business Questions</a:t>
            </a:r>
          </a:p>
          <a:p>
            <a:pPr lvl="1">
              <a:buFontTx/>
              <a:buChar char="-"/>
            </a:pPr>
            <a:endParaRPr lang="en-US" sz="1600"/>
          </a:p>
          <a:p>
            <a:pPr lvl="1">
              <a:buFontTx/>
              <a:buChar char="-"/>
            </a:pPr>
            <a:endParaRPr lang="en-US" sz="1600"/>
          </a:p>
          <a:p>
            <a:pPr marL="457200" lvl="1" indent="0">
              <a:buNone/>
            </a:pPr>
            <a:endParaRPr lang="en-US" sz="1400"/>
          </a:p>
          <a:p>
            <a:pPr lvl="1">
              <a:buFontTx/>
              <a:buChar char="-"/>
            </a:pPr>
            <a:endParaRPr lang="en-US" sz="1400"/>
          </a:p>
          <a:p>
            <a:pPr lvl="1">
              <a:buFontTx/>
              <a:buChar char="-"/>
            </a:pPr>
            <a:endParaRPr lang="en-US" sz="1400"/>
          </a:p>
          <a:p>
            <a:pPr>
              <a:buFontTx/>
              <a:buChar char="-"/>
            </a:pPr>
            <a:endParaRPr lang="en-US" sz="1800"/>
          </a:p>
          <a:p>
            <a:pPr lvl="1">
              <a:buFontTx/>
              <a:buChar char="-"/>
            </a:pPr>
            <a:endParaRPr lang="en-US" sz="1400"/>
          </a:p>
          <a:p>
            <a:pPr lvl="1">
              <a:buFontTx/>
              <a:buChar char="-"/>
            </a:pPr>
            <a:endParaRPr lang="en-US" sz="1400"/>
          </a:p>
          <a:p>
            <a:pPr>
              <a:buFontTx/>
              <a:buChar char="-"/>
            </a:pPr>
            <a:endParaRPr lang="en-US" sz="1800"/>
          </a:p>
          <a:p>
            <a:pPr>
              <a:buFontTx/>
              <a:buChar char="-"/>
            </a:pPr>
            <a:endParaRPr lang="en-US" sz="1800"/>
          </a:p>
          <a:p>
            <a:pPr lvl="1">
              <a:buFontTx/>
              <a:buChar char="-"/>
            </a:pPr>
            <a:endParaRPr lang="en-US" sz="1400"/>
          </a:p>
          <a:p>
            <a:pPr marL="0" indent="0">
              <a:buNone/>
            </a:pPr>
            <a:endParaRPr lang="en-US" sz="1800"/>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9965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sz="2000"/>
              <a:t>(Updated with URLs)</a:t>
            </a:r>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85060" y="764406"/>
            <a:ext cx="8534400" cy="85401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RTC+B Market Trials and Go-live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graphicFrame>
        <p:nvGraphicFramePr>
          <p:cNvPr id="7" name="Table 6">
            <a:extLst>
              <a:ext uri="{FF2B5EF4-FFF2-40B4-BE49-F238E27FC236}">
                <a16:creationId xmlns:a16="http://schemas.microsoft.com/office/drawing/2014/main" id="{3213A883-B02D-CB28-F0A7-64F42809F0BB}"/>
              </a:ext>
            </a:extLst>
          </p:cNvPr>
          <p:cNvGraphicFramePr>
            <a:graphicFrameLocks noGrp="1"/>
          </p:cNvGraphicFramePr>
          <p:nvPr/>
        </p:nvGraphicFramePr>
        <p:xfrm>
          <a:off x="182033" y="1477823"/>
          <a:ext cx="8657167" cy="3947160"/>
        </p:xfrm>
        <a:graphic>
          <a:graphicData uri="http://schemas.openxmlformats.org/drawingml/2006/table">
            <a:tbl>
              <a:tblPr firstRow="1" bandRow="1">
                <a:tableStyleId>{69012ECD-51FC-41F1-AA8D-1B2483CD663E}</a:tableStyleId>
              </a:tblPr>
              <a:tblGrid>
                <a:gridCol w="1341785">
                  <a:extLst>
                    <a:ext uri="{9D8B030D-6E8A-4147-A177-3AD203B41FA5}">
                      <a16:colId xmlns:a16="http://schemas.microsoft.com/office/drawing/2014/main" val="1201586897"/>
                    </a:ext>
                  </a:extLst>
                </a:gridCol>
                <a:gridCol w="1003927">
                  <a:extLst>
                    <a:ext uri="{9D8B030D-6E8A-4147-A177-3AD203B41FA5}">
                      <a16:colId xmlns:a16="http://schemas.microsoft.com/office/drawing/2014/main" val="4091205400"/>
                    </a:ext>
                  </a:extLst>
                </a:gridCol>
                <a:gridCol w="3224470">
                  <a:extLst>
                    <a:ext uri="{9D8B030D-6E8A-4147-A177-3AD203B41FA5}">
                      <a16:colId xmlns:a16="http://schemas.microsoft.com/office/drawing/2014/main" val="2932045821"/>
                    </a:ext>
                  </a:extLst>
                </a:gridCol>
                <a:gridCol w="3086985">
                  <a:extLst>
                    <a:ext uri="{9D8B030D-6E8A-4147-A177-3AD203B41FA5}">
                      <a16:colId xmlns:a16="http://schemas.microsoft.com/office/drawing/2014/main" val="2830311425"/>
                    </a:ext>
                  </a:extLst>
                </a:gridCol>
              </a:tblGrid>
              <a:tr h="318718">
                <a:tc>
                  <a:txBody>
                    <a:bodyPr/>
                    <a:lstStyle/>
                    <a:p>
                      <a:pPr algn="ctr" fontAlgn="b"/>
                      <a:r>
                        <a:rPr lang="en-US" sz="1100" u="none" strike="noStrike">
                          <a:effectLst/>
                        </a:rPr>
                        <a:t>RTC Phase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Digital Certificate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MMSUI / OSUI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API / WAN URL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590528"/>
                  </a:ext>
                </a:extLst>
              </a:tr>
              <a:tr h="390345">
                <a:tc>
                  <a:txBody>
                    <a:bodyPr/>
                    <a:lstStyle/>
                    <a:p>
                      <a:pPr algn="ctr" fontAlgn="b"/>
                      <a:r>
                        <a:rPr lang="en-US" sz="1100" u="none" strike="noStrike">
                          <a:effectLst/>
                        </a:rPr>
                        <a:t>Vendor/QSE Submissions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MOTE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MOTE MIS URLs</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https://testmarkettrials.ercot.com/mmsui/mmsui/displayTradesLanding.action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https://testmarkettrials.ercot.com/osrui/osrui/Summary.action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100" u="none" strike="noStrike">
                          <a:effectLst/>
                        </a:rPr>
                        <a:t>RTC MOTE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https://testmarkettrialsapi.ercot.com/NodalAPI/EWS/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https://testmarkettrialsapi.wan.ercot.com/NodalAPI/EWS/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878641"/>
                  </a:ext>
                </a:extLst>
              </a:tr>
              <a:tr h="390345">
                <a:tc>
                  <a:txBody>
                    <a:bodyPr/>
                    <a:lstStyle/>
                    <a:p>
                      <a:pPr algn="ctr" fontAlgn="b"/>
                      <a:r>
                        <a:rPr lang="en-US" sz="1100" u="none" strike="noStrike">
                          <a:effectLst/>
                        </a:rPr>
                        <a:t>Open Loop and Closed Loop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7">
                            <a:extLst>
                              <a:ext uri="{A12FA001-AC4F-418D-AE19-62706E023703}">
                                <ahyp:hlinkClr xmlns:ahyp="http://schemas.microsoft.com/office/drawing/2018/hyperlinkcolor" val="tx"/>
                              </a:ext>
                            </a:extLst>
                          </a:hlinkClick>
                        </a:rPr>
                        <a:t>https://markettrialsapi.wan.ercot.com/NodalAPI/EWS/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66834"/>
                  </a:ext>
                </a:extLst>
              </a:tr>
              <a:tr h="390345">
                <a:tc>
                  <a:txBody>
                    <a:bodyPr/>
                    <a:lstStyle/>
                    <a:p>
                      <a:pPr algn="ctr" fontAlgn="b"/>
                      <a:r>
                        <a:rPr lang="en-US" sz="1100" u="none" strike="noStrike">
                          <a:effectLst/>
                        </a:rPr>
                        <a:t>From RTC Go-live onwards</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effectLst/>
                        </a:rPr>
                        <a:t>Current Prod MIS URL</a:t>
                      </a:r>
                    </a:p>
                    <a:p>
                      <a:pPr marL="0" algn="l" defTabSz="914400" rtl="0" eaLnBrk="1" fontAlgn="b" latinLnBrk="0" hangingPunct="1"/>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mmsui</a:t>
                      </a:r>
                      <a:br>
                        <a:rPr lang="en-US" sz="1100" u="sng" strike="noStrike" kern="1200">
                          <a:solidFill>
                            <a:schemeClr val="accent4">
                              <a:lumMod val="75000"/>
                              <a:lumOff val="25000"/>
                            </a:schemeClr>
                          </a:solidFill>
                          <a:effectLst/>
                          <a:latin typeface="+mn-lt"/>
                          <a:ea typeface="+mn-ea"/>
                          <a:cs typeface="+mn-cs"/>
                        </a:rPr>
                      </a:br>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osui</a:t>
                      </a:r>
                      <a:endParaRPr lang="en-US" sz="1100" u="sng"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New Production API/WAN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21284"/>
                  </a:ext>
                </a:extLst>
              </a:tr>
            </a:tbl>
          </a:graphicData>
        </a:graphic>
      </p:graphicFrame>
    </p:spTree>
    <p:extLst>
      <p:ext uri="{BB962C8B-B14F-4D97-AF65-F5344CB8AC3E}">
        <p14:creationId xmlns:p14="http://schemas.microsoft.com/office/powerpoint/2010/main" val="2518961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u="sng"/>
              <a:t>Public Key Update for WAN/API submissions</a:t>
            </a:r>
          </a:p>
        </p:txBody>
      </p:sp>
      <p:sp>
        <p:nvSpPr>
          <p:cNvPr id="10" name="Content Placeholder 9">
            <a:extLst>
              <a:ext uri="{FF2B5EF4-FFF2-40B4-BE49-F238E27FC236}">
                <a16:creationId xmlns:a16="http://schemas.microsoft.com/office/drawing/2014/main" id="{E3208117-FCBF-86B6-E8F1-E9022CB759B2}"/>
              </a:ext>
            </a:extLst>
          </p:cNvPr>
          <p:cNvSpPr>
            <a:spLocks noGrp="1"/>
          </p:cNvSpPr>
          <p:nvPr>
            <p:ph idx="1"/>
          </p:nvPr>
        </p:nvSpPr>
        <p:spPr>
          <a:xfrm>
            <a:off x="304800" y="946298"/>
            <a:ext cx="8534400" cy="5096525"/>
          </a:xfrm>
        </p:spPr>
        <p:txBody>
          <a:bodyPr/>
          <a:lstStyle/>
          <a:p>
            <a:r>
              <a:rPr lang="en-US" sz="1400"/>
              <a:t>For API/WAN submissions into Market Trials environments, need to download public keys and place into the keystore location in system being used for RTC+B submissions.</a:t>
            </a:r>
          </a:p>
          <a:p>
            <a:endParaRPr lang="en-US" sz="1400"/>
          </a:p>
          <a:p>
            <a:r>
              <a:rPr lang="en-US" sz="1400"/>
              <a:t>No change to digital user certificates – continue to use existing MOTE and Production Certificates</a:t>
            </a:r>
          </a:p>
          <a:p>
            <a:endParaRPr lang="en-US"/>
          </a:p>
          <a:p>
            <a:pPr marL="0" marR="0">
              <a:spcBef>
                <a:spcPts val="0"/>
              </a:spcBef>
              <a:spcAft>
                <a:spcPts val="0"/>
              </a:spcAft>
            </a:pPr>
            <a:r>
              <a:rPr lang="en-US" sz="1600">
                <a:effectLst/>
                <a:latin typeface="Aptos" panose="020B0004020202020204" pitchFamily="34" charset="0"/>
                <a:ea typeface="Calibri" panose="020F0502020204030204" pitchFamily="34" charset="0"/>
                <a:cs typeface="Calibri" panose="020F0502020204030204" pitchFamily="34" charset="0"/>
              </a:rPr>
              <a:t>Market Trail API Public key location: </a:t>
            </a:r>
            <a:r>
              <a:rPr lang="en-US" sz="1600" u="sng">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https://www.ercot.com/services/mdt/webservices</a:t>
            </a:r>
            <a:endParaRPr lang="en-US" sz="1600">
              <a:effectLst/>
              <a:latin typeface="Aptos" panose="020B0004020202020204" pitchFamily="34" charset="0"/>
              <a:ea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380999" y="1254642"/>
            <a:ext cx="8358963" cy="450820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1030" name="Picture 6">
            <a:extLst>
              <a:ext uri="{FF2B5EF4-FFF2-40B4-BE49-F238E27FC236}">
                <a16:creationId xmlns:a16="http://schemas.microsoft.com/office/drawing/2014/main" id="{972B08E5-B28E-06FF-17E2-551CB88C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5" y="3300146"/>
            <a:ext cx="8358964" cy="246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5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AF33-F71D-197A-1BE9-91F04A0A3C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11C1A-9583-2614-97BF-C09B91103176}"/>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8" name="Content Placeholder 7" descr="Graphical user interface, text, application&#10;&#10;AI-generated content may be incorrect.">
            <a:extLst>
              <a:ext uri="{FF2B5EF4-FFF2-40B4-BE49-F238E27FC236}">
                <a16:creationId xmlns:a16="http://schemas.microsoft.com/office/drawing/2014/main" id="{D1747901-7D00-631B-D2A7-9798DF9B9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7467600" cy="3517496"/>
          </a:xfrm>
          <a:ln>
            <a:solidFill>
              <a:schemeClr val="accent1"/>
            </a:solidFill>
          </a:ln>
        </p:spPr>
      </p:pic>
      <p:sp>
        <p:nvSpPr>
          <p:cNvPr id="2" name="TextBox 1">
            <a:extLst>
              <a:ext uri="{FF2B5EF4-FFF2-40B4-BE49-F238E27FC236}">
                <a16:creationId xmlns:a16="http://schemas.microsoft.com/office/drawing/2014/main" id="{108E3D3E-5670-4482-47A0-AE189C3339A0}"/>
              </a:ext>
            </a:extLst>
          </p:cNvPr>
          <p:cNvSpPr txBox="1"/>
          <p:nvPr/>
        </p:nvSpPr>
        <p:spPr>
          <a:xfrm>
            <a:off x="685800" y="4419600"/>
            <a:ext cx="7467600" cy="1477328"/>
          </a:xfrm>
          <a:prstGeom prst="rect">
            <a:avLst/>
          </a:prstGeom>
          <a:noFill/>
          <a:ln>
            <a:solidFill>
              <a:schemeClr val="accent1"/>
            </a:solidFill>
          </a:ln>
        </p:spPr>
        <p:txBody>
          <a:bodyPr wrap="square" rtlCol="0">
            <a:spAutoFit/>
          </a:bodyPr>
          <a:lstStyle/>
          <a:p>
            <a:r>
              <a:rPr lang="en-US" err="1">
                <a:solidFill>
                  <a:schemeClr val="tx2"/>
                </a:solidFill>
              </a:rPr>
              <a:t>WebEx</a:t>
            </a:r>
            <a:r>
              <a:rPr lang="en-US">
                <a:solidFill>
                  <a:schemeClr val="tx2"/>
                </a:solidFill>
              </a:rPr>
              <a:t> Meeting reminders (same as other ERCOT forums):</a:t>
            </a:r>
          </a:p>
          <a:p>
            <a:pPr marL="285750" indent="-285750">
              <a:buFontTx/>
              <a:buChar char="-"/>
            </a:pPr>
            <a:r>
              <a:rPr lang="en-US">
                <a:solidFill>
                  <a:schemeClr val="tx2"/>
                </a:solidFill>
              </a:rPr>
              <a:t>Please keep line muted</a:t>
            </a:r>
          </a:p>
          <a:p>
            <a:pPr marL="285750" indent="-285750">
              <a:buFontTx/>
              <a:buChar char="-"/>
            </a:pPr>
            <a:r>
              <a:rPr lang="en-US">
                <a:solidFill>
                  <a:schemeClr val="tx2"/>
                </a:solidFill>
              </a:rPr>
              <a:t>If you have a question, </a:t>
            </a:r>
            <a:r>
              <a:rPr lang="en-US" i="1" u="sng">
                <a:solidFill>
                  <a:srgbClr val="C00000"/>
                </a:solidFill>
              </a:rPr>
              <a:t>please use the chat feature</a:t>
            </a:r>
            <a:r>
              <a:rPr lang="en-US">
                <a:solidFill>
                  <a:srgbClr val="C00000"/>
                </a:solidFill>
              </a:rPr>
              <a:t> </a:t>
            </a:r>
            <a:r>
              <a:rPr lang="en-US">
                <a:solidFill>
                  <a:schemeClr val="tx2"/>
                </a:solidFill>
              </a:rPr>
              <a:t>to either:</a:t>
            </a:r>
          </a:p>
          <a:p>
            <a:pPr marL="742950" lvl="1" indent="-285750">
              <a:buFontTx/>
              <a:buChar char="-"/>
            </a:pPr>
            <a:r>
              <a:rPr lang="en-US">
                <a:solidFill>
                  <a:schemeClr val="tx2"/>
                </a:solidFill>
              </a:rPr>
              <a:t>Type in your question, or </a:t>
            </a:r>
          </a:p>
          <a:p>
            <a:pPr marL="742950" lvl="1" indent="-285750">
              <a:buFontTx/>
              <a:buChar char="-"/>
            </a:pPr>
            <a:r>
              <a:rPr lang="en-US">
                <a:solidFill>
                  <a:schemeClr val="tx2"/>
                </a:solidFill>
              </a:rPr>
              <a:t>Type in “Question” and wait to be recognized to state question</a:t>
            </a:r>
          </a:p>
        </p:txBody>
      </p:sp>
    </p:spTree>
    <p:extLst>
      <p:ext uri="{BB962C8B-B14F-4D97-AF65-F5344CB8AC3E}">
        <p14:creationId xmlns:p14="http://schemas.microsoft.com/office/powerpoint/2010/main" val="216821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E1E05E3-4B7B-AEE0-856E-A594EC516AA4}"/>
              </a:ext>
            </a:extLst>
          </p:cNvPr>
          <p:cNvCxnSpPr>
            <a:cxnSpLocks/>
          </p:cNvCxnSpPr>
          <p:nvPr/>
        </p:nvCxnSpPr>
        <p:spPr>
          <a:xfrm flipH="1">
            <a:off x="762000" y="1713556"/>
            <a:ext cx="31619" cy="27935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CBEDC4-DD5C-FBF7-F95E-F01476871118}"/>
              </a:ext>
            </a:extLst>
          </p:cNvPr>
          <p:cNvCxnSpPr>
            <a:cxnSpLocks/>
          </p:cNvCxnSpPr>
          <p:nvPr/>
        </p:nvCxnSpPr>
        <p:spPr>
          <a:xfrm>
            <a:off x="8256447" y="1766211"/>
            <a:ext cx="2113" cy="1712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040F72-109E-1A7E-29AB-ED2E8665DF38}"/>
              </a:ext>
            </a:extLst>
          </p:cNvPr>
          <p:cNvCxnSpPr>
            <a:cxnSpLocks/>
          </p:cNvCxnSpPr>
          <p:nvPr/>
        </p:nvCxnSpPr>
        <p:spPr>
          <a:xfrm>
            <a:off x="7190469" y="1602142"/>
            <a:ext cx="0" cy="19878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F38D88-58F7-5323-6857-8F7052CD7E38}"/>
              </a:ext>
            </a:extLst>
          </p:cNvPr>
          <p:cNvCxnSpPr>
            <a:cxnSpLocks/>
          </p:cNvCxnSpPr>
          <p:nvPr/>
        </p:nvCxnSpPr>
        <p:spPr>
          <a:xfrm flipH="1">
            <a:off x="5045440" y="1782732"/>
            <a:ext cx="6405" cy="4036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74B7F0-8252-961E-075D-594F83CC1D32}"/>
              </a:ext>
            </a:extLst>
          </p:cNvPr>
          <p:cNvCxnSpPr>
            <a:cxnSpLocks/>
          </p:cNvCxnSpPr>
          <p:nvPr/>
        </p:nvCxnSpPr>
        <p:spPr>
          <a:xfrm flipH="1">
            <a:off x="2991995" y="1782732"/>
            <a:ext cx="2572" cy="27935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Sequence and Dates for Market Trials to Go-Live </a:t>
            </a:r>
            <a:br>
              <a:rPr lang="en-US" sz="2000"/>
            </a:br>
            <a:endParaRPr lang="en-US" sz="2000">
              <a:solidFill>
                <a:srgbClr val="FF0000"/>
              </a:solidFill>
            </a:endParaRPr>
          </a:p>
        </p:txBody>
      </p:sp>
      <p:sp>
        <p:nvSpPr>
          <p:cNvPr id="13" name="Rectangle 12">
            <a:extLst>
              <a:ext uri="{FF2B5EF4-FFF2-40B4-BE49-F238E27FC236}">
                <a16:creationId xmlns:a16="http://schemas.microsoft.com/office/drawing/2014/main" id="{692D907A-7C61-779A-5A91-6DB38D796CC0}"/>
              </a:ext>
            </a:extLst>
          </p:cNvPr>
          <p:cNvSpPr/>
          <p:nvPr/>
        </p:nvSpPr>
        <p:spPr>
          <a:xfrm>
            <a:off x="762001" y="3440574"/>
            <a:ext cx="2229994"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#1 RTC QSE Submission Testing</a:t>
            </a:r>
          </a:p>
          <a:p>
            <a:pPr algn="ctr"/>
            <a:r>
              <a:rPr lang="en-US" sz="1000">
                <a:solidFill>
                  <a:schemeClr val="tx1"/>
                </a:solidFill>
              </a:rPr>
              <a:t>(Submit COP, RT AS Offers, </a:t>
            </a:r>
          </a:p>
          <a:p>
            <a:pPr algn="ctr"/>
            <a:r>
              <a:rPr lang="en-US" sz="100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3000727" y="3440574"/>
            <a:ext cx="2042141"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#3 Open-loop RTC SCED</a:t>
            </a:r>
          </a:p>
          <a:p>
            <a:pPr algn="ctr"/>
            <a:r>
              <a:rPr lang="en-US" sz="105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5057104" y="3440574"/>
            <a:ext cx="2139898"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#5 Ongoing Open-Loop</a:t>
            </a:r>
          </a:p>
          <a:p>
            <a:pPr algn="ctr"/>
            <a:r>
              <a:rPr lang="en-US" sz="1050" b="1" u="sng">
                <a:solidFill>
                  <a:schemeClr val="tx1"/>
                </a:solidFill>
              </a:rPr>
              <a:t>&amp; Periodic Closed-loop SCED/LFC</a:t>
            </a:r>
          </a:p>
          <a:p>
            <a:pPr algn="ctr"/>
            <a:r>
              <a:rPr lang="en-US" sz="110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756015" y="4508864"/>
            <a:ext cx="2238552"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#2 RTC QSE Telemetry Checkout </a:t>
            </a:r>
            <a:r>
              <a:rPr lang="en-US" sz="110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5043328" y="5433765"/>
            <a:ext cx="2139899"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#6 Day-Ahead Market </a:t>
            </a:r>
          </a:p>
          <a:p>
            <a:pPr algn="ctr"/>
            <a:r>
              <a:rPr lang="en-US" sz="110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7188486" y="3437333"/>
            <a:ext cx="1086131" cy="273486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Transition to Go-Live</a:t>
            </a:r>
          </a:p>
          <a:p>
            <a:pPr algn="ctr"/>
            <a:r>
              <a:rPr lang="en-US" sz="1100">
                <a:solidFill>
                  <a:schemeClr val="tx1"/>
                </a:solidFill>
              </a:rPr>
              <a:t>Upon completion of testing, confirmation of ERCOT and market readiness for Go-Live.</a:t>
            </a:r>
          </a:p>
        </p:txBody>
      </p:sp>
      <p:sp>
        <p:nvSpPr>
          <p:cNvPr id="23" name="Rectangle 22">
            <a:extLst>
              <a:ext uri="{FF2B5EF4-FFF2-40B4-BE49-F238E27FC236}">
                <a16:creationId xmlns:a16="http://schemas.microsoft.com/office/drawing/2014/main" id="{0B04C06B-C52B-F389-AC5E-A225AA27F943}"/>
              </a:ext>
            </a:extLst>
          </p:cNvPr>
          <p:cNvSpPr/>
          <p:nvPr/>
        </p:nvSpPr>
        <p:spPr>
          <a:xfrm>
            <a:off x="709698"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177769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285549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393307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00252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05782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12470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8191500" y="2231056"/>
            <a:ext cx="805633" cy="38099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32" name="Rectangle 31">
            <a:extLst>
              <a:ext uri="{FF2B5EF4-FFF2-40B4-BE49-F238E27FC236}">
                <a16:creationId xmlns:a16="http://schemas.microsoft.com/office/drawing/2014/main" id="{49465D1A-060B-F121-F06A-AF0A5EF59DD0}"/>
              </a:ext>
            </a:extLst>
          </p:cNvPr>
          <p:cNvSpPr/>
          <p:nvPr/>
        </p:nvSpPr>
        <p:spPr>
          <a:xfrm>
            <a:off x="2989882" y="4507110"/>
            <a:ext cx="2049398"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#4 QSE Telemetry Tests</a:t>
            </a:r>
          </a:p>
          <a:p>
            <a:pPr algn="ctr"/>
            <a:r>
              <a:rPr lang="en-US" sz="1050">
                <a:solidFill>
                  <a:schemeClr val="tx1"/>
                </a:solidFill>
              </a:rPr>
              <a:t>(Individual QSE to follow UDSP and support new ramp rate and ESR telemetry)</a:t>
            </a:r>
          </a:p>
        </p:txBody>
      </p:sp>
      <p:sp>
        <p:nvSpPr>
          <p:cNvPr id="4" name="Arrow: Pentagon 3">
            <a:extLst>
              <a:ext uri="{FF2B5EF4-FFF2-40B4-BE49-F238E27FC236}">
                <a16:creationId xmlns:a16="http://schemas.microsoft.com/office/drawing/2014/main" id="{F2F16B1F-63A9-8500-B166-F4A8E6E29F12}"/>
              </a:ext>
            </a:extLst>
          </p:cNvPr>
          <p:cNvSpPr/>
          <p:nvPr/>
        </p:nvSpPr>
        <p:spPr>
          <a:xfrm>
            <a:off x="776202" y="2612056"/>
            <a:ext cx="6394459" cy="570951"/>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QSE Scorecards &amp; Exit Criteria for each Trial Phase</a:t>
            </a:r>
          </a:p>
        </p:txBody>
      </p:sp>
      <p:sp>
        <p:nvSpPr>
          <p:cNvPr id="10" name="TextBox 9">
            <a:extLst>
              <a:ext uri="{FF2B5EF4-FFF2-40B4-BE49-F238E27FC236}">
                <a16:creationId xmlns:a16="http://schemas.microsoft.com/office/drawing/2014/main" id="{830519A9-0C02-DC6F-1AA2-E48EFB265269}"/>
              </a:ext>
            </a:extLst>
          </p:cNvPr>
          <p:cNvSpPr txBox="1"/>
          <p:nvPr/>
        </p:nvSpPr>
        <p:spPr>
          <a:xfrm>
            <a:off x="780551" y="1766211"/>
            <a:ext cx="952500" cy="461665"/>
          </a:xfrm>
          <a:prstGeom prst="rect">
            <a:avLst/>
          </a:prstGeom>
          <a:noFill/>
        </p:spPr>
        <p:txBody>
          <a:bodyPr wrap="square" rtlCol="0">
            <a:spAutoFit/>
          </a:bodyPr>
          <a:lstStyle/>
          <a:p>
            <a:r>
              <a:rPr lang="en-US" sz="1200"/>
              <a:t>Start </a:t>
            </a:r>
          </a:p>
          <a:p>
            <a:r>
              <a:rPr lang="en-US" sz="1200"/>
              <a:t>5/5/25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971800" y="1766211"/>
            <a:ext cx="952500" cy="461665"/>
          </a:xfrm>
          <a:prstGeom prst="rect">
            <a:avLst/>
          </a:prstGeom>
          <a:noFill/>
        </p:spPr>
        <p:txBody>
          <a:bodyPr wrap="square" rtlCol="0">
            <a:spAutoFit/>
          </a:bodyPr>
          <a:lstStyle/>
          <a:p>
            <a:r>
              <a:rPr lang="en-US" sz="1200"/>
              <a:t>Start </a:t>
            </a:r>
          </a:p>
          <a:p>
            <a:r>
              <a:rPr lang="en-US" sz="1200"/>
              <a:t>7/7/25</a:t>
            </a:r>
          </a:p>
        </p:txBody>
      </p:sp>
      <p:sp>
        <p:nvSpPr>
          <p:cNvPr id="39" name="TextBox 38">
            <a:extLst>
              <a:ext uri="{FF2B5EF4-FFF2-40B4-BE49-F238E27FC236}">
                <a16:creationId xmlns:a16="http://schemas.microsoft.com/office/drawing/2014/main" id="{5253E6AA-13E4-0F7F-7E32-D052173B0325}"/>
              </a:ext>
            </a:extLst>
          </p:cNvPr>
          <p:cNvSpPr txBox="1"/>
          <p:nvPr/>
        </p:nvSpPr>
        <p:spPr>
          <a:xfrm>
            <a:off x="7135664" y="1581545"/>
            <a:ext cx="1170136" cy="646331"/>
          </a:xfrm>
          <a:prstGeom prst="rect">
            <a:avLst/>
          </a:prstGeom>
          <a:noFill/>
        </p:spPr>
        <p:txBody>
          <a:bodyPr wrap="square" rtlCol="0">
            <a:spAutoFit/>
          </a:bodyPr>
          <a:lstStyle/>
          <a:p>
            <a:r>
              <a:rPr lang="en-US" sz="1200"/>
              <a:t>30-day Market Notice</a:t>
            </a:r>
          </a:p>
          <a:p>
            <a:r>
              <a:rPr lang="en-US" sz="1200"/>
              <a:t>11/5/25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029200" y="1766211"/>
            <a:ext cx="952500" cy="461665"/>
          </a:xfrm>
          <a:prstGeom prst="rect">
            <a:avLst/>
          </a:prstGeom>
          <a:noFill/>
        </p:spPr>
        <p:txBody>
          <a:bodyPr wrap="square" rtlCol="0">
            <a:spAutoFit/>
          </a:bodyPr>
          <a:lstStyle/>
          <a:p>
            <a:r>
              <a:rPr lang="en-US" sz="1200"/>
              <a:t>Start </a:t>
            </a:r>
          </a:p>
          <a:p>
            <a:r>
              <a:rPr lang="en-US" sz="1200"/>
              <a:t>9/2/25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8191500" y="1766211"/>
            <a:ext cx="952500" cy="461665"/>
          </a:xfrm>
          <a:prstGeom prst="rect">
            <a:avLst/>
          </a:prstGeom>
          <a:noFill/>
        </p:spPr>
        <p:txBody>
          <a:bodyPr wrap="square" rtlCol="0">
            <a:spAutoFit/>
          </a:bodyPr>
          <a:lstStyle/>
          <a:p>
            <a:r>
              <a:rPr lang="en-US" sz="1200"/>
              <a:t>Go-Live</a:t>
            </a:r>
          </a:p>
          <a:p>
            <a:r>
              <a:rPr lang="en-US" sz="1200"/>
              <a:t>12/5/25*</a:t>
            </a:r>
          </a:p>
        </p:txBody>
      </p:sp>
      <p:sp>
        <p:nvSpPr>
          <p:cNvPr id="5" name="TextBox 4">
            <a:extLst>
              <a:ext uri="{FF2B5EF4-FFF2-40B4-BE49-F238E27FC236}">
                <a16:creationId xmlns:a16="http://schemas.microsoft.com/office/drawing/2014/main" id="{31F495A0-643F-DA75-9F60-DDC5FA1F2722}"/>
              </a:ext>
            </a:extLst>
          </p:cNvPr>
          <p:cNvSpPr txBox="1"/>
          <p:nvPr/>
        </p:nvSpPr>
        <p:spPr>
          <a:xfrm>
            <a:off x="756015" y="5642587"/>
            <a:ext cx="4202470" cy="461665"/>
          </a:xfrm>
          <a:prstGeom prst="rect">
            <a:avLst/>
          </a:prstGeom>
          <a:noFill/>
        </p:spPr>
        <p:txBody>
          <a:bodyPr wrap="square" rtlCol="0">
            <a:spAutoFit/>
          </a:bodyPr>
          <a:lstStyle/>
          <a:p>
            <a:r>
              <a:rPr lang="en-US" sz="1200" i="1"/>
              <a:t>* Go-Live date reflects 12/5/2025 as first Operating Day</a:t>
            </a:r>
          </a:p>
          <a:p>
            <a:r>
              <a:rPr lang="en-US" sz="1200" i="1"/>
              <a:t>  where 12/4/2025 is planned software migration.</a:t>
            </a:r>
          </a:p>
        </p:txBody>
      </p:sp>
      <p:sp>
        <p:nvSpPr>
          <p:cNvPr id="2" name="Rectangle 1">
            <a:extLst>
              <a:ext uri="{FF2B5EF4-FFF2-40B4-BE49-F238E27FC236}">
                <a16:creationId xmlns:a16="http://schemas.microsoft.com/office/drawing/2014/main" id="{B7C1EB6B-BBD9-A444-50F6-48256210236A}"/>
              </a:ext>
            </a:extLst>
          </p:cNvPr>
          <p:cNvSpPr/>
          <p:nvPr/>
        </p:nvSpPr>
        <p:spPr>
          <a:xfrm rot="16200000">
            <a:off x="-133552" y="1791752"/>
            <a:ext cx="1164255" cy="47634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March/April</a:t>
            </a:r>
          </a:p>
          <a:p>
            <a:pPr algn="ctr"/>
            <a:r>
              <a:rPr lang="en-US" sz="1050">
                <a:solidFill>
                  <a:schemeClr val="tx1"/>
                </a:solidFill>
              </a:rPr>
              <a:t>2025</a:t>
            </a:r>
          </a:p>
        </p:txBody>
      </p:sp>
      <p:sp>
        <p:nvSpPr>
          <p:cNvPr id="3" name="Rectangle 2">
            <a:extLst>
              <a:ext uri="{FF2B5EF4-FFF2-40B4-BE49-F238E27FC236}">
                <a16:creationId xmlns:a16="http://schemas.microsoft.com/office/drawing/2014/main" id="{DDFCB413-2C20-351A-55A5-D0EA988CAA30}"/>
              </a:ext>
            </a:extLst>
          </p:cNvPr>
          <p:cNvSpPr/>
          <p:nvPr/>
        </p:nvSpPr>
        <p:spPr>
          <a:xfrm rot="16200000">
            <a:off x="-1072551" y="3895007"/>
            <a:ext cx="3030533" cy="464629"/>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QSE/Vendor Submission Sandbox and Telemetry Points added Prod EMS model.</a:t>
            </a:r>
          </a:p>
        </p:txBody>
      </p:sp>
      <p:sp>
        <p:nvSpPr>
          <p:cNvPr id="6" name="TextBox 5">
            <a:extLst>
              <a:ext uri="{FF2B5EF4-FFF2-40B4-BE49-F238E27FC236}">
                <a16:creationId xmlns:a16="http://schemas.microsoft.com/office/drawing/2014/main" id="{F71EAFC5-4E29-3D2C-7301-4F57A049C413}"/>
              </a:ext>
            </a:extLst>
          </p:cNvPr>
          <p:cNvSpPr txBox="1"/>
          <p:nvPr/>
        </p:nvSpPr>
        <p:spPr>
          <a:xfrm>
            <a:off x="395202" y="766526"/>
            <a:ext cx="8621669" cy="646331"/>
          </a:xfrm>
          <a:prstGeom prst="rect">
            <a:avLst/>
          </a:prstGeom>
          <a:noFill/>
        </p:spPr>
        <p:txBody>
          <a:bodyPr wrap="square" rtlCol="0">
            <a:spAutoFit/>
          </a:bodyPr>
          <a:lstStyle/>
          <a:p>
            <a:r>
              <a:rPr lang="en-US" b="1" i="1">
                <a:solidFill>
                  <a:srgbClr val="C00000"/>
                </a:solidFill>
              </a:rPr>
              <a:t>Market trials are a progression of activities to mitigate the risk for Go-Live on new systems and processes for both the Market Participants &amp; ERCOT.</a:t>
            </a:r>
          </a:p>
        </p:txBody>
      </p:sp>
    </p:spTree>
    <p:extLst>
      <p:ext uri="{BB962C8B-B14F-4D97-AF65-F5344CB8AC3E}">
        <p14:creationId xmlns:p14="http://schemas.microsoft.com/office/powerpoint/2010/main" val="246759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C666-F753-C7E5-AD94-9E592D070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883F-FC95-D946-3723-8BFD684F4409}"/>
              </a:ext>
            </a:extLst>
          </p:cNvPr>
          <p:cNvSpPr>
            <a:spLocks noGrp="1"/>
          </p:cNvSpPr>
          <p:nvPr>
            <p:ph type="title"/>
          </p:nvPr>
        </p:nvSpPr>
        <p:spPr/>
        <p:txBody>
          <a:bodyPr/>
          <a:lstStyle/>
          <a:p>
            <a:r>
              <a:rPr lang="en-US"/>
              <a:t>Market Trials </a:t>
            </a:r>
            <a:endParaRPr lang="en-US">
              <a:solidFill>
                <a:srgbClr val="FF0000"/>
              </a:solidFill>
            </a:endParaRPr>
          </a:p>
        </p:txBody>
      </p:sp>
      <p:sp>
        <p:nvSpPr>
          <p:cNvPr id="8" name="Content Placeholder 7">
            <a:extLst>
              <a:ext uri="{FF2B5EF4-FFF2-40B4-BE49-F238E27FC236}">
                <a16:creationId xmlns:a16="http://schemas.microsoft.com/office/drawing/2014/main" id="{2B1A8F7C-24EE-05DC-4578-C18EB6403F3C}"/>
              </a:ext>
            </a:extLst>
          </p:cNvPr>
          <p:cNvSpPr>
            <a:spLocks noGrp="1"/>
          </p:cNvSpPr>
          <p:nvPr>
            <p:ph idx="1"/>
          </p:nvPr>
        </p:nvSpPr>
        <p:spPr>
          <a:xfrm>
            <a:off x="342900" y="814633"/>
            <a:ext cx="8534400" cy="3300167"/>
          </a:xfrm>
        </p:spPr>
        <p:txBody>
          <a:bodyPr/>
          <a:lstStyle/>
          <a:p>
            <a:pPr marL="0" indent="0">
              <a:buNone/>
            </a:pPr>
            <a:r>
              <a:rPr lang="en-US" sz="1600">
                <a:solidFill>
                  <a:schemeClr val="tx2"/>
                </a:solidFill>
              </a:rPr>
              <a:t>TAC Approved the </a:t>
            </a:r>
            <a:r>
              <a:rPr lang="en-US" sz="1600" u="sng">
                <a:solidFill>
                  <a:schemeClr val="tx2"/>
                </a:solidFill>
                <a:hlinkClick r:id="rId2"/>
              </a:rPr>
              <a:t>Market Trials Plan</a:t>
            </a:r>
            <a:r>
              <a:rPr lang="en-US" sz="1600">
                <a:solidFill>
                  <a:schemeClr val="tx2"/>
                </a:solidFill>
              </a:rPr>
              <a:t> in October 2024</a:t>
            </a:r>
          </a:p>
          <a:p>
            <a:pPr marL="0" indent="0">
              <a:buNone/>
            </a:pPr>
            <a:endParaRPr lang="en-US" sz="1600" u="sng">
              <a:solidFill>
                <a:schemeClr val="tx2"/>
              </a:solidFill>
            </a:endParaRPr>
          </a:p>
          <a:p>
            <a:pPr marL="0" indent="0">
              <a:buNone/>
            </a:pPr>
            <a:r>
              <a:rPr lang="en-US" sz="1600" u="sng">
                <a:solidFill>
                  <a:schemeClr val="tx2"/>
                </a:solidFill>
              </a:rPr>
              <a:t>Discussions with RTC+B Task Force have shaped the Handbooks</a:t>
            </a:r>
          </a:p>
          <a:p>
            <a:pPr marL="0" indent="0">
              <a:buNone/>
            </a:pPr>
            <a:r>
              <a:rPr lang="en-US" sz="1600">
                <a:solidFill>
                  <a:schemeClr val="tx2"/>
                </a:solidFill>
              </a:rPr>
              <a:t>	Handbook #1- QSE Submission Testing</a:t>
            </a:r>
          </a:p>
          <a:p>
            <a:pPr marL="0" indent="0">
              <a:buNone/>
            </a:pPr>
            <a:r>
              <a:rPr lang="en-US" sz="1600">
                <a:solidFill>
                  <a:schemeClr val="tx2"/>
                </a:solidFill>
              </a:rPr>
              <a:t>	Handbook #2- QSE Telemetry Tests </a:t>
            </a:r>
          </a:p>
          <a:p>
            <a:pPr marL="0" indent="0">
              <a:buNone/>
            </a:pPr>
            <a:r>
              <a:rPr lang="en-US" sz="1600">
                <a:solidFill>
                  <a:schemeClr val="tx2"/>
                </a:solidFill>
              </a:rPr>
              <a:t>	Handbook #3- Open Loop SCED</a:t>
            </a:r>
          </a:p>
          <a:p>
            <a:pPr marL="0" indent="0">
              <a:buNone/>
            </a:pPr>
            <a:r>
              <a:rPr lang="en-US" sz="1600">
                <a:solidFill>
                  <a:schemeClr val="tx2"/>
                </a:solidFill>
              </a:rPr>
              <a:t>	Handbook #4- QSE Telemetry Tests</a:t>
            </a:r>
          </a:p>
          <a:p>
            <a:pPr marL="0" indent="0">
              <a:buNone/>
            </a:pPr>
            <a:r>
              <a:rPr lang="en-US" sz="1600">
                <a:solidFill>
                  <a:schemeClr val="tx2"/>
                </a:solidFill>
              </a:rPr>
              <a:t>	Handbook #5- Close-Loop LFC Tests (draft)</a:t>
            </a:r>
          </a:p>
          <a:p>
            <a:pPr marL="0" indent="0">
              <a:buNone/>
            </a:pPr>
            <a:r>
              <a:rPr lang="en-US" sz="1600">
                <a:solidFill>
                  <a:schemeClr val="tx2"/>
                </a:solidFill>
              </a:rPr>
              <a:t>	Handbook #6- Day-Ahead Market Tests (draft)</a:t>
            </a: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3"/>
              </a:rPr>
              <a:t>RTCBTF Homepage </a:t>
            </a:r>
            <a:endParaRPr lang="en-US" sz="1600">
              <a:solidFill>
                <a:schemeClr val="tx2"/>
              </a:solidFill>
            </a:endParaRPr>
          </a:p>
          <a:p>
            <a:pPr marL="0" indent="0">
              <a:buNone/>
            </a:pPr>
            <a:r>
              <a:rPr lang="en-US" sz="1600">
                <a:solidFill>
                  <a:schemeClr val="tx2"/>
                </a:solidFill>
              </a:rPr>
              <a:t>under Market Trials banner</a:t>
            </a:r>
          </a:p>
        </p:txBody>
      </p:sp>
      <p:pic>
        <p:nvPicPr>
          <p:cNvPr id="3" name="Picture 2">
            <a:extLst>
              <a:ext uri="{FF2B5EF4-FFF2-40B4-BE49-F238E27FC236}">
                <a16:creationId xmlns:a16="http://schemas.microsoft.com/office/drawing/2014/main" id="{33D98A1A-9210-2F40-B9E5-D6EF8FDDE5D5}"/>
              </a:ext>
            </a:extLst>
          </p:cNvPr>
          <p:cNvPicPr>
            <a:picLocks noChangeAspect="1"/>
          </p:cNvPicPr>
          <p:nvPr/>
        </p:nvPicPr>
        <p:blipFill>
          <a:blip r:embed="rId4"/>
          <a:stretch>
            <a:fillRect/>
          </a:stretch>
        </p:blipFill>
        <p:spPr>
          <a:xfrm>
            <a:off x="2895600" y="3657600"/>
            <a:ext cx="4247801" cy="2789078"/>
          </a:xfrm>
          <a:prstGeom prst="rect">
            <a:avLst/>
          </a:prstGeom>
        </p:spPr>
      </p:pic>
    </p:spTree>
    <p:extLst>
      <p:ext uri="{BB962C8B-B14F-4D97-AF65-F5344CB8AC3E}">
        <p14:creationId xmlns:p14="http://schemas.microsoft.com/office/powerpoint/2010/main" val="101985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7587-7DDC-197A-148B-FBDE63299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9A28-D94A-F887-2928-D5D1F2158790}"/>
              </a:ext>
            </a:extLst>
          </p:cNvPr>
          <p:cNvSpPr>
            <a:spLocks noGrp="1"/>
          </p:cNvSpPr>
          <p:nvPr>
            <p:ph type="title"/>
          </p:nvPr>
        </p:nvSpPr>
        <p:spPr/>
        <p:txBody>
          <a:bodyPr/>
          <a:lstStyle/>
          <a:p>
            <a:r>
              <a:rPr lang="en-US"/>
              <a:t>Market Trials </a:t>
            </a:r>
            <a:endParaRPr lang="en-US">
              <a:solidFill>
                <a:srgbClr val="FF0000"/>
              </a:solidFill>
            </a:endParaRPr>
          </a:p>
        </p:txBody>
      </p:sp>
      <p:sp>
        <p:nvSpPr>
          <p:cNvPr id="8" name="Content Placeholder 7">
            <a:extLst>
              <a:ext uri="{FF2B5EF4-FFF2-40B4-BE49-F238E27FC236}">
                <a16:creationId xmlns:a16="http://schemas.microsoft.com/office/drawing/2014/main" id="{DC192CBD-41C4-C54E-66EC-C449CEDE6339}"/>
              </a:ext>
            </a:extLst>
          </p:cNvPr>
          <p:cNvSpPr>
            <a:spLocks noGrp="1"/>
          </p:cNvSpPr>
          <p:nvPr>
            <p:ph idx="1"/>
          </p:nvPr>
        </p:nvSpPr>
        <p:spPr>
          <a:xfrm>
            <a:off x="381000" y="1119433"/>
            <a:ext cx="8534400" cy="5281367"/>
          </a:xfrm>
        </p:spPr>
        <p:txBody>
          <a:bodyPr/>
          <a:lstStyle/>
          <a:p>
            <a:pPr marL="0" indent="0">
              <a:buNone/>
            </a:pPr>
            <a:r>
              <a:rPr lang="en-US" sz="1800" u="sng">
                <a:solidFill>
                  <a:schemeClr val="tx2"/>
                </a:solidFill>
              </a:rPr>
              <a:t>Detailed discussions with TWG have provided technical content details</a:t>
            </a:r>
          </a:p>
          <a:p>
            <a:pPr marL="0" indent="0">
              <a:buNone/>
            </a:pPr>
            <a:r>
              <a:rPr lang="en-US" sz="1800">
                <a:solidFill>
                  <a:schemeClr val="tx2"/>
                </a:solidFill>
              </a:rPr>
              <a:t>	Digital Certificate details</a:t>
            </a:r>
          </a:p>
          <a:p>
            <a:pPr marL="0" indent="0">
              <a:buNone/>
            </a:pPr>
            <a:r>
              <a:rPr lang="en-US" sz="1800">
                <a:solidFill>
                  <a:schemeClr val="tx2"/>
                </a:solidFill>
              </a:rPr>
              <a:t>	Connectivity/URL details to User Interfaces and APIs</a:t>
            </a:r>
          </a:p>
          <a:p>
            <a:pPr marL="0" indent="0">
              <a:buNone/>
            </a:pPr>
            <a:r>
              <a:rPr lang="en-US" sz="1800">
                <a:solidFill>
                  <a:schemeClr val="tx2"/>
                </a:solidFill>
              </a:rPr>
              <a:t>	Reminder of how to submit new ICCP requests</a:t>
            </a:r>
          </a:p>
          <a:p>
            <a:pPr marL="0" indent="0">
              <a:buNone/>
            </a:pPr>
            <a:r>
              <a:rPr lang="en-US" sz="1800">
                <a:solidFill>
                  <a:schemeClr val="tx2"/>
                </a:solidFill>
              </a:rPr>
              <a:t>	RTC and Production Telemetry connectivity</a:t>
            </a:r>
          </a:p>
          <a:p>
            <a:pPr marL="0" indent="0">
              <a:buNone/>
            </a:pPr>
            <a:r>
              <a:rPr lang="en-US" sz="1800">
                <a:solidFill>
                  <a:schemeClr val="tx2"/>
                </a:solidFill>
              </a:rPr>
              <a:t>	Network Model Load Schedule</a:t>
            </a:r>
          </a:p>
          <a:p>
            <a:pPr marL="0" indent="0">
              <a:buNone/>
            </a:pPr>
            <a:endParaRPr lang="en-US" sz="1600">
              <a:solidFill>
                <a:schemeClr val="tx2"/>
              </a:solidFill>
            </a:endParaRP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2"/>
              </a:rPr>
              <a:t>RTCBTF Homepage </a:t>
            </a:r>
            <a:endParaRPr lang="en-US" sz="1600">
              <a:solidFill>
                <a:schemeClr val="tx2"/>
              </a:solidFill>
            </a:endParaRPr>
          </a:p>
          <a:p>
            <a:pPr marL="0" indent="0">
              <a:buNone/>
            </a:pPr>
            <a:r>
              <a:rPr lang="en-US" sz="1600">
                <a:solidFill>
                  <a:schemeClr val="tx2"/>
                </a:solidFill>
              </a:rPr>
              <a:t>under Technical Details banner</a:t>
            </a:r>
          </a:p>
        </p:txBody>
      </p:sp>
      <p:pic>
        <p:nvPicPr>
          <p:cNvPr id="3" name="Picture 2">
            <a:extLst>
              <a:ext uri="{FF2B5EF4-FFF2-40B4-BE49-F238E27FC236}">
                <a16:creationId xmlns:a16="http://schemas.microsoft.com/office/drawing/2014/main" id="{4D76DFEF-B1DC-B994-835B-EAEF3643927D}"/>
              </a:ext>
            </a:extLst>
          </p:cNvPr>
          <p:cNvPicPr>
            <a:picLocks noChangeAspect="1"/>
          </p:cNvPicPr>
          <p:nvPr/>
        </p:nvPicPr>
        <p:blipFill>
          <a:blip r:embed="rId3"/>
          <a:stretch>
            <a:fillRect/>
          </a:stretch>
        </p:blipFill>
        <p:spPr>
          <a:xfrm>
            <a:off x="3300412" y="3529013"/>
            <a:ext cx="5482319" cy="2378530"/>
          </a:xfrm>
          <a:prstGeom prst="rect">
            <a:avLst/>
          </a:prstGeom>
        </p:spPr>
      </p:pic>
    </p:spTree>
    <p:extLst>
      <p:ext uri="{BB962C8B-B14F-4D97-AF65-F5344CB8AC3E}">
        <p14:creationId xmlns:p14="http://schemas.microsoft.com/office/powerpoint/2010/main" val="40891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02B-5C7F-08EE-0F03-8050233C4314}"/>
              </a:ext>
            </a:extLst>
          </p:cNvPr>
          <p:cNvSpPr>
            <a:spLocks noGrp="1"/>
          </p:cNvSpPr>
          <p:nvPr>
            <p:ph type="title"/>
          </p:nvPr>
        </p:nvSpPr>
        <p:spPr/>
        <p:txBody>
          <a:bodyPr lIns="91440" tIns="45720" rIns="91440" bIns="45720" anchor="t"/>
          <a:lstStyle/>
          <a:p>
            <a:r>
              <a:rPr lang="en-US"/>
              <a:t>RTC+B FAQ has been updated 6/13</a:t>
            </a:r>
          </a:p>
        </p:txBody>
      </p:sp>
      <p:sp>
        <p:nvSpPr>
          <p:cNvPr id="4" name="Slide Number Placeholder 3">
            <a:extLst>
              <a:ext uri="{FF2B5EF4-FFF2-40B4-BE49-F238E27FC236}">
                <a16:creationId xmlns:a16="http://schemas.microsoft.com/office/drawing/2014/main" id="{2FEEBA4D-D3A7-2E7B-EE72-FE194A129ED7}"/>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11" name="Picture 10">
            <a:extLst>
              <a:ext uri="{FF2B5EF4-FFF2-40B4-BE49-F238E27FC236}">
                <a16:creationId xmlns:a16="http://schemas.microsoft.com/office/drawing/2014/main" id="{EED5CDA0-F36E-518B-7F3C-7A7DDD841EE8}"/>
              </a:ext>
            </a:extLst>
          </p:cNvPr>
          <p:cNvPicPr>
            <a:picLocks noChangeAspect="1"/>
          </p:cNvPicPr>
          <p:nvPr/>
        </p:nvPicPr>
        <p:blipFill>
          <a:blip r:embed="rId2"/>
          <a:stretch>
            <a:fillRect/>
          </a:stretch>
        </p:blipFill>
        <p:spPr>
          <a:xfrm>
            <a:off x="228600" y="1712925"/>
            <a:ext cx="7439025" cy="3128499"/>
          </a:xfrm>
          <a:prstGeom prst="rect">
            <a:avLst/>
          </a:prstGeom>
        </p:spPr>
      </p:pic>
      <p:cxnSp>
        <p:nvCxnSpPr>
          <p:cNvPr id="13" name="Straight Arrow Connector 12">
            <a:extLst>
              <a:ext uri="{FF2B5EF4-FFF2-40B4-BE49-F238E27FC236}">
                <a16:creationId xmlns:a16="http://schemas.microsoft.com/office/drawing/2014/main" id="{75C2D484-F222-334C-7725-B0B32225C964}"/>
              </a:ext>
            </a:extLst>
          </p:cNvPr>
          <p:cNvCxnSpPr>
            <a:cxnSpLocks/>
          </p:cNvCxnSpPr>
          <p:nvPr/>
        </p:nvCxnSpPr>
        <p:spPr>
          <a:xfrm flipH="1" flipV="1">
            <a:off x="1137557" y="4807406"/>
            <a:ext cx="228600" cy="45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4CBD4-C681-CDC8-AE82-F8453E9EA987}"/>
              </a:ext>
            </a:extLst>
          </p:cNvPr>
          <p:cNvSpPr txBox="1"/>
          <p:nvPr/>
        </p:nvSpPr>
        <p:spPr>
          <a:xfrm>
            <a:off x="382756" y="5276272"/>
            <a:ext cx="3200400" cy="369332"/>
          </a:xfrm>
          <a:prstGeom prst="rect">
            <a:avLst/>
          </a:prstGeom>
          <a:noFill/>
        </p:spPr>
        <p:txBody>
          <a:bodyPr wrap="square" rtlCol="0">
            <a:spAutoFit/>
          </a:bodyPr>
          <a:lstStyle/>
          <a:p>
            <a:r>
              <a:rPr lang="en-US">
                <a:solidFill>
                  <a:schemeClr val="tx2"/>
                </a:solidFill>
              </a:rPr>
              <a:t>Worksheets for categories</a:t>
            </a:r>
          </a:p>
        </p:txBody>
      </p:sp>
      <p:sp>
        <p:nvSpPr>
          <p:cNvPr id="15" name="Rectangle 14">
            <a:extLst>
              <a:ext uri="{FF2B5EF4-FFF2-40B4-BE49-F238E27FC236}">
                <a16:creationId xmlns:a16="http://schemas.microsoft.com/office/drawing/2014/main" id="{7E697E01-354D-C4ED-F21D-B160AF013CC8}"/>
              </a:ext>
            </a:extLst>
          </p:cNvPr>
          <p:cNvSpPr/>
          <p:nvPr/>
        </p:nvSpPr>
        <p:spPr>
          <a:xfrm>
            <a:off x="55789" y="3739028"/>
            <a:ext cx="765674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5C08B6-565E-FD74-550F-8639462800E9}"/>
              </a:ext>
            </a:extLst>
          </p:cNvPr>
          <p:cNvSpPr txBox="1"/>
          <p:nvPr/>
        </p:nvSpPr>
        <p:spPr>
          <a:xfrm>
            <a:off x="228600" y="838200"/>
            <a:ext cx="81534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tx2"/>
                </a:solidFill>
              </a:rPr>
              <a:t>Posted on RTCBTF Home Page under Key Documents</a:t>
            </a:r>
          </a:p>
          <a:p>
            <a:pPr marL="285750" indent="-285750">
              <a:buFont typeface="Arial" panose="020B0604020202020204" pitchFamily="34" charset="0"/>
              <a:buChar char="•"/>
            </a:pPr>
            <a:r>
              <a:rPr lang="en-US">
                <a:solidFill>
                  <a:schemeClr val="tx2"/>
                </a:solidFill>
              </a:rPr>
              <a:t>Common questions/responses in Excel Workbook (target weekly updates)</a:t>
            </a:r>
          </a:p>
          <a:p>
            <a:pPr marL="285750" indent="-285750">
              <a:buFont typeface="Arial" panose="020B0604020202020204" pitchFamily="34" charset="0"/>
              <a:buChar char="•"/>
            </a:pPr>
            <a:r>
              <a:rPr lang="en-US">
                <a:solidFill>
                  <a:schemeClr val="tx2"/>
                </a:solidFill>
              </a:rPr>
              <a:t>Search workbook for Key Words </a:t>
            </a:r>
          </a:p>
        </p:txBody>
      </p:sp>
    </p:spTree>
    <p:extLst>
      <p:ext uri="{BB962C8B-B14F-4D97-AF65-F5344CB8AC3E}">
        <p14:creationId xmlns:p14="http://schemas.microsoft.com/office/powerpoint/2010/main" val="7188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0E199-58B0-B9FB-AA61-E57BDACE100C}"/>
              </a:ext>
            </a:extLst>
          </p:cNvPr>
          <p:cNvPicPr>
            <a:picLocks noChangeAspect="1"/>
          </p:cNvPicPr>
          <p:nvPr/>
        </p:nvPicPr>
        <p:blipFill>
          <a:blip r:embed="rId2"/>
          <a:stretch>
            <a:fillRect/>
          </a:stretch>
        </p:blipFill>
        <p:spPr>
          <a:xfrm>
            <a:off x="216346" y="1600200"/>
            <a:ext cx="4247801" cy="2789078"/>
          </a:xfrm>
          <a:prstGeom prst="rect">
            <a:avLst/>
          </a:prstGeom>
        </p:spPr>
      </p:pic>
      <p:pic>
        <p:nvPicPr>
          <p:cNvPr id="10" name="Picture 9">
            <a:extLst>
              <a:ext uri="{FF2B5EF4-FFF2-40B4-BE49-F238E27FC236}">
                <a16:creationId xmlns:a16="http://schemas.microsoft.com/office/drawing/2014/main" id="{CA595C25-2D6A-49CC-A814-9C9C31B899B6}"/>
              </a:ext>
            </a:extLst>
          </p:cNvPr>
          <p:cNvPicPr>
            <a:picLocks noChangeAspect="1"/>
          </p:cNvPicPr>
          <p:nvPr/>
        </p:nvPicPr>
        <p:blipFill>
          <a:blip r:embed="rId3"/>
          <a:stretch>
            <a:fillRect/>
          </a:stretch>
        </p:blipFill>
        <p:spPr>
          <a:xfrm>
            <a:off x="2973841" y="3950834"/>
            <a:ext cx="5482319" cy="2378530"/>
          </a:xfrm>
          <a:prstGeom prst="rect">
            <a:avLst/>
          </a:prstGeom>
        </p:spPr>
      </p:pic>
      <p:sp>
        <p:nvSpPr>
          <p:cNvPr id="2" name="Title 1">
            <a:extLst>
              <a:ext uri="{FF2B5EF4-FFF2-40B4-BE49-F238E27FC236}">
                <a16:creationId xmlns:a16="http://schemas.microsoft.com/office/drawing/2014/main" id="{1C3D9465-E850-845B-40BF-CF5A4309CD66}"/>
              </a:ext>
            </a:extLst>
          </p:cNvPr>
          <p:cNvSpPr>
            <a:spLocks noGrp="1"/>
          </p:cNvSpPr>
          <p:nvPr>
            <p:ph type="title"/>
          </p:nvPr>
        </p:nvSpPr>
        <p:spPr/>
        <p:txBody>
          <a:bodyPr/>
          <a:lstStyle/>
          <a:p>
            <a:r>
              <a:rPr lang="en-US" sz="2400"/>
              <a:t>Resources for May-June Market Trials</a:t>
            </a:r>
            <a:endParaRPr lang="en-US"/>
          </a:p>
        </p:txBody>
      </p:sp>
      <p:sp>
        <p:nvSpPr>
          <p:cNvPr id="3" name="Content Placeholder 2">
            <a:extLst>
              <a:ext uri="{FF2B5EF4-FFF2-40B4-BE49-F238E27FC236}">
                <a16:creationId xmlns:a16="http://schemas.microsoft.com/office/drawing/2014/main" id="{6BA6DA71-09C2-A087-7B9A-6392C24E2DBD}"/>
              </a:ext>
            </a:extLst>
          </p:cNvPr>
          <p:cNvSpPr>
            <a:spLocks noGrp="1"/>
          </p:cNvSpPr>
          <p:nvPr>
            <p:ph idx="1"/>
          </p:nvPr>
        </p:nvSpPr>
        <p:spPr>
          <a:xfrm>
            <a:off x="304800" y="1014167"/>
            <a:ext cx="8534400" cy="5005633"/>
          </a:xfrm>
        </p:spPr>
        <p:txBody>
          <a:bodyPr/>
          <a:lstStyle/>
          <a:p>
            <a:pPr marL="0" indent="0">
              <a:buNone/>
            </a:pPr>
            <a:r>
              <a:rPr lang="en-US" sz="2000">
                <a:solidFill>
                  <a:schemeClr val="tx2"/>
                </a:solidFill>
              </a:rPr>
              <a:t>Everything needed for current market trials is on </a:t>
            </a:r>
            <a:r>
              <a:rPr lang="en-US" sz="2000">
                <a:solidFill>
                  <a:schemeClr val="tx2"/>
                </a:solidFill>
                <a:hlinkClick r:id="rId4"/>
              </a:rPr>
              <a:t>RTCBTF home page</a:t>
            </a:r>
            <a:endParaRPr lang="en-US" sz="2000">
              <a:solidFill>
                <a:schemeClr val="tx2"/>
              </a:solidFill>
            </a:endParaRPr>
          </a:p>
          <a:p>
            <a:pPr marL="0" indent="0">
              <a:buNone/>
            </a:pPr>
            <a:endParaRPr lang="en-US" sz="2400">
              <a:solidFill>
                <a:schemeClr val="tx2"/>
              </a:solidFill>
            </a:endParaRPr>
          </a:p>
          <a:p>
            <a:pPr marL="0" indent="0">
              <a:buNone/>
            </a:pPr>
            <a:endParaRPr lang="en-US" sz="2400">
              <a:solidFill>
                <a:schemeClr val="tx2"/>
              </a:solidFill>
            </a:endParaRPr>
          </a:p>
          <a:p>
            <a:pPr marL="457200" lvl="1" indent="0">
              <a:buNone/>
            </a:pPr>
            <a:endParaRPr lang="en-US" sz="2400">
              <a:solidFill>
                <a:schemeClr val="tx2"/>
              </a:solidFill>
            </a:endParaRPr>
          </a:p>
        </p:txBody>
      </p:sp>
      <p:sp>
        <p:nvSpPr>
          <p:cNvPr id="4" name="Slide Number Placeholder 3">
            <a:extLst>
              <a:ext uri="{FF2B5EF4-FFF2-40B4-BE49-F238E27FC236}">
                <a16:creationId xmlns:a16="http://schemas.microsoft.com/office/drawing/2014/main" id="{83B08F32-3CD7-7DFF-94D8-3219C080AE8B}"/>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7" name="Rectangle 6">
            <a:extLst>
              <a:ext uri="{FF2B5EF4-FFF2-40B4-BE49-F238E27FC236}">
                <a16:creationId xmlns:a16="http://schemas.microsoft.com/office/drawing/2014/main" id="{081C190E-F50D-4B35-6ADB-8B171C48670B}"/>
              </a:ext>
            </a:extLst>
          </p:cNvPr>
          <p:cNvSpPr/>
          <p:nvPr/>
        </p:nvSpPr>
        <p:spPr>
          <a:xfrm>
            <a:off x="216346" y="2514600"/>
            <a:ext cx="4463509" cy="57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2CFB3-9971-6744-C658-ABD23DF35866}"/>
              </a:ext>
            </a:extLst>
          </p:cNvPr>
          <p:cNvSpPr/>
          <p:nvPr/>
        </p:nvSpPr>
        <p:spPr>
          <a:xfrm>
            <a:off x="2971800" y="4922678"/>
            <a:ext cx="4463509" cy="57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88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18E5-5555-7235-B729-A359A2DF6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74035-4D00-153F-495B-353675A506DC}"/>
              </a:ext>
            </a:extLst>
          </p:cNvPr>
          <p:cNvSpPr>
            <a:spLocks noGrp="1"/>
          </p:cNvSpPr>
          <p:nvPr>
            <p:ph type="title"/>
          </p:nvPr>
        </p:nvSpPr>
        <p:spPr/>
        <p:txBody>
          <a:bodyPr/>
          <a:lstStyle/>
          <a:p>
            <a:r>
              <a:rPr lang="en-US"/>
              <a:t>Summary of Market Trial activities for this week and following weeks</a:t>
            </a:r>
          </a:p>
        </p:txBody>
      </p:sp>
      <p:sp>
        <p:nvSpPr>
          <p:cNvPr id="3" name="Content Placeholder 2">
            <a:extLst>
              <a:ext uri="{FF2B5EF4-FFF2-40B4-BE49-F238E27FC236}">
                <a16:creationId xmlns:a16="http://schemas.microsoft.com/office/drawing/2014/main" id="{AEFEB523-5ABE-B789-ED30-4EF9FEAFA211}"/>
              </a:ext>
            </a:extLst>
          </p:cNvPr>
          <p:cNvSpPr>
            <a:spLocks noGrp="1"/>
          </p:cNvSpPr>
          <p:nvPr>
            <p:ph idx="1"/>
          </p:nvPr>
        </p:nvSpPr>
        <p:spPr>
          <a:xfrm>
            <a:off x="304800" y="1219200"/>
            <a:ext cx="8534400" cy="4700833"/>
          </a:xfrm>
        </p:spPr>
        <p:txBody>
          <a:bodyPr lIns="91440" tIns="45720" rIns="91440" bIns="45720" anchor="t"/>
          <a:lstStyle/>
          <a:p>
            <a:pPr>
              <a:buFontTx/>
              <a:buChar char="-"/>
            </a:pPr>
            <a:r>
              <a:rPr lang="en-US" sz="2400">
                <a:solidFill>
                  <a:schemeClr val="tx2"/>
                </a:solidFill>
              </a:rPr>
              <a:t>QSE connectivity and market submissions</a:t>
            </a:r>
          </a:p>
          <a:p>
            <a:pPr lvl="1">
              <a:buFontTx/>
              <a:buChar char="-"/>
            </a:pPr>
            <a:r>
              <a:rPr lang="en-US" sz="2000">
                <a:solidFill>
                  <a:schemeClr val="tx2"/>
                </a:solidFill>
              </a:rPr>
              <a:t>Submit to Market Management System and Outage Scheduler</a:t>
            </a:r>
            <a:endParaRPr lang="en-US" sz="2000">
              <a:solidFill>
                <a:schemeClr val="tx2"/>
              </a:solidFill>
              <a:cs typeface="Arial"/>
            </a:endParaRPr>
          </a:p>
          <a:p>
            <a:pPr lvl="1">
              <a:buFontTx/>
              <a:buChar char="-"/>
            </a:pPr>
            <a:r>
              <a:rPr lang="en-US" sz="2000">
                <a:solidFill>
                  <a:schemeClr val="tx2"/>
                </a:solidFill>
              </a:rPr>
              <a:t>Goal to submit at least one successful transaction for each requested transaction type per QSE once during the 8-week period</a:t>
            </a:r>
            <a:endParaRPr lang="en-US" sz="2000">
              <a:solidFill>
                <a:schemeClr val="tx2"/>
              </a:solidFill>
              <a:cs typeface="Arial"/>
            </a:endParaRPr>
          </a:p>
          <a:p>
            <a:pPr>
              <a:buFontTx/>
              <a:buChar char="-"/>
            </a:pPr>
            <a:endParaRPr lang="en-US" sz="2400">
              <a:solidFill>
                <a:schemeClr val="tx2"/>
              </a:solidFill>
            </a:endParaRPr>
          </a:p>
          <a:p>
            <a:pPr>
              <a:buFontTx/>
              <a:buChar char="-"/>
            </a:pPr>
            <a:r>
              <a:rPr lang="en-US" sz="2400">
                <a:solidFill>
                  <a:schemeClr val="tx2"/>
                </a:solidFill>
              </a:rPr>
              <a:t>QSE telemetry set-up and check-out</a:t>
            </a:r>
            <a:endParaRPr lang="en-US" sz="2400">
              <a:solidFill>
                <a:schemeClr val="tx2"/>
              </a:solidFill>
              <a:cs typeface="Arial"/>
            </a:endParaRPr>
          </a:p>
          <a:p>
            <a:pPr lvl="1">
              <a:buFontTx/>
              <a:buChar char="-"/>
            </a:pPr>
            <a:r>
              <a:rPr lang="en-US" sz="2000">
                <a:solidFill>
                  <a:schemeClr val="tx2"/>
                </a:solidFill>
              </a:rPr>
              <a:t>Submit all ICCP requests to ERCOT to add telemetry points</a:t>
            </a:r>
            <a:endParaRPr lang="en-US" sz="2000">
              <a:solidFill>
                <a:schemeClr val="tx2"/>
              </a:solidFill>
              <a:cs typeface="Arial"/>
            </a:endParaRPr>
          </a:p>
          <a:p>
            <a:pPr lvl="1">
              <a:buFontTx/>
              <a:buChar char="-"/>
            </a:pPr>
            <a:r>
              <a:rPr lang="en-US" sz="2000">
                <a:solidFill>
                  <a:schemeClr val="tx2"/>
                </a:solidFill>
              </a:rPr>
              <a:t>Check-out will be for a sampling of resources within the QSE portfolio to ensure data flowing between ERCOT/QSE</a:t>
            </a:r>
            <a:endParaRPr lang="en-US" sz="2000">
              <a:solidFill>
                <a:schemeClr val="tx2"/>
              </a:solidFill>
              <a:cs typeface="Arial"/>
            </a:endParaRPr>
          </a:p>
          <a:p>
            <a:pPr lvl="1">
              <a:buFontTx/>
              <a:buChar char="-"/>
            </a:pPr>
            <a:endParaRPr lang="en-US" sz="2000">
              <a:solidFill>
                <a:schemeClr val="tx2"/>
              </a:solidFill>
            </a:endParaRPr>
          </a:p>
          <a:p>
            <a:pPr>
              <a:buFontTx/>
              <a:buChar char="-"/>
            </a:pPr>
            <a:r>
              <a:rPr lang="en-US" sz="2400">
                <a:solidFill>
                  <a:schemeClr val="tx2"/>
                </a:solidFill>
              </a:rPr>
              <a:t>Scoring continues</a:t>
            </a:r>
            <a:endParaRPr lang="en-US" sz="2000">
              <a:solidFill>
                <a:schemeClr val="tx2"/>
              </a:solidFill>
            </a:endParaRPr>
          </a:p>
          <a:p>
            <a:pPr>
              <a:buFontTx/>
              <a:buChar char="-"/>
            </a:pPr>
            <a:endParaRPr lang="en-US" sz="2400">
              <a:solidFill>
                <a:schemeClr val="tx2"/>
              </a:solidFill>
            </a:endParaRPr>
          </a:p>
        </p:txBody>
      </p:sp>
      <p:sp>
        <p:nvSpPr>
          <p:cNvPr id="4" name="Slide Number Placeholder 3">
            <a:extLst>
              <a:ext uri="{FF2B5EF4-FFF2-40B4-BE49-F238E27FC236}">
                <a16:creationId xmlns:a16="http://schemas.microsoft.com/office/drawing/2014/main" id="{8F3736FB-EBA7-8509-CE63-D809A04EFEDA}"/>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21041672"/>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1BCE88CD-E9E0-4BB6-AD83-C594282F53DE}">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21</Slides>
  <Notes>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Cover Slide</vt:lpstr>
      <vt:lpstr>Horizontal Theme</vt:lpstr>
      <vt:lpstr>PowerPoint Presentation</vt:lpstr>
      <vt:lpstr>Outline</vt:lpstr>
      <vt:lpstr>PowerPoint Presentation</vt:lpstr>
      <vt:lpstr>PowerPoint Presentation</vt:lpstr>
      <vt:lpstr>Market Trials </vt:lpstr>
      <vt:lpstr>Market Trials </vt:lpstr>
      <vt:lpstr>RTC+B FAQ has been updated 6/13</vt:lpstr>
      <vt:lpstr>Resources for May-June Market Trials</vt:lpstr>
      <vt:lpstr>Summary of Market Trial activities for this week and following weeks</vt:lpstr>
      <vt:lpstr>Scorecards for this Market Trials</vt:lpstr>
      <vt:lpstr>Scorecard 1 for  Handbook 1- Market submissions: </vt:lpstr>
      <vt:lpstr>Scorecard 2A for  Handbook 2-  100% of ICCP Telemetry  points added by QSE: </vt:lpstr>
      <vt:lpstr>Scorecard 2A for  Handbook 2-  100% of ICCP Telemetry  points added by QSE: </vt:lpstr>
      <vt:lpstr>Scorecard 2B for  Handbook 2-  Telemetry checkout  meetings completed  with ERCOT staff  for sample of live  data transfer  capability </vt:lpstr>
      <vt:lpstr>This Week in Market Trials</vt:lpstr>
      <vt:lpstr>Wrap-Up and Questions</vt:lpstr>
      <vt:lpstr>PowerPoint Presentation</vt:lpstr>
      <vt:lpstr>July/August Market Trials Summary</vt:lpstr>
      <vt:lpstr>PowerPoint Presentation</vt:lpstr>
      <vt:lpstr>RTC+B Market Submissions - Systems configurations (Updated with URLs)</vt:lpstr>
      <vt:lpstr>RTC+B Market Submissions - Systems configurations Public Key Update for WAN/API submissions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revision>1</cp:revision>
  <cp:lastPrinted>2017-10-10T21:31:05Z</cp:lastPrinted>
  <dcterms:created xsi:type="dcterms:W3CDTF">2016-01-21T15:20:31Z</dcterms:created>
  <dcterms:modified xsi:type="dcterms:W3CDTF">2025-06-20T16:32:18Z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2025-06-20T16:25:14Z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c62e7908-7660-43a6-b1c8-5c5c95dc1f11</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