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4"/>
    <p:sldMasterId id="2147483663" r:id="rId5"/>
    <p:sldMasterId id="2147483739" r:id="rId6"/>
  </p:sldMasterIdLst>
  <p:notesMasterIdLst>
    <p:notesMasterId r:id="rId11"/>
  </p:notesMasterIdLst>
  <p:handoutMasterIdLst>
    <p:handoutMasterId r:id="rId12"/>
  </p:handoutMasterIdLst>
  <p:sldIdLst>
    <p:sldId id="550" r:id="rId7"/>
    <p:sldId id="691" r:id="rId8"/>
    <p:sldId id="692" r:id="rId9"/>
    <p:sldId id="693" r:id="rId10"/>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692A373-4DF0-BB68-2E33-AB690C493EC6}" name="Sai Moorty 2" initials="ER SM" userId="Sai Moorty 2" providerId="None"/>
  <p188:author id="{0BA559BF-C10E-E72B-094B-8322E07F4796}" name="Collins, Keith" initials="KC" userId="S::Keith.Collins@ercot.com::bf982f14-b726-4b2a-bff8-6f7cf9674ef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3C61"/>
    <a:srgbClr val="00AEC7"/>
    <a:srgbClr val="E6EBF0"/>
    <a:srgbClr val="98C3FA"/>
    <a:srgbClr val="70CDD9"/>
    <a:srgbClr val="8DC3E5"/>
    <a:srgbClr val="A9E5EA"/>
    <a:srgbClr val="5B6770"/>
    <a:srgbClr val="26D07C"/>
    <a:srgbClr val="0076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6CB4DB-2089-4B1E-B277-E7F9B2BF1012}" v="1" dt="2025-06-17T02:34:07.198"/>
  </p1510:revLst>
</p1510:revInfo>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7" d="100"/>
          <a:sy n="97" d="100"/>
        </p:scale>
        <p:origin x="2004" y="30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4.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sanna Gari, Abhi" userId="574f73dd-89c7-4e5e-92e9-5cd2150b236a" providerId="ADAL" clId="{3F6CB4DB-2089-4B1E-B277-E7F9B2BF1012}"/>
    <pc:docChg chg="undo custSel addSld delSld modSld">
      <pc:chgData name="Masanna Gari, Abhi" userId="574f73dd-89c7-4e5e-92e9-5cd2150b236a" providerId="ADAL" clId="{3F6CB4DB-2089-4B1E-B277-E7F9B2BF1012}" dt="2025-06-20T16:30:08.702" v="1621" actId="20577"/>
      <pc:docMkLst>
        <pc:docMk/>
      </pc:docMkLst>
      <pc:sldChg chg="modSp mod">
        <pc:chgData name="Masanna Gari, Abhi" userId="574f73dd-89c7-4e5e-92e9-5cd2150b236a" providerId="ADAL" clId="{3F6CB4DB-2089-4B1E-B277-E7F9B2BF1012}" dt="2025-06-20T16:30:08.702" v="1621" actId="20577"/>
        <pc:sldMkLst>
          <pc:docMk/>
          <pc:sldMk cId="4077587115" sldId="550"/>
        </pc:sldMkLst>
        <pc:spChg chg="mod">
          <ac:chgData name="Masanna Gari, Abhi" userId="574f73dd-89c7-4e5e-92e9-5cd2150b236a" providerId="ADAL" clId="{3F6CB4DB-2089-4B1E-B277-E7F9B2BF1012}" dt="2025-06-20T16:30:08.702" v="1621" actId="20577"/>
          <ac:spMkLst>
            <pc:docMk/>
            <pc:sldMk cId="4077587115" sldId="550"/>
            <ac:spMk id="2" creationId="{E725E7A3-361E-77E6-CE38-EFEC29FD6AE1}"/>
          </ac:spMkLst>
        </pc:spChg>
      </pc:sldChg>
      <pc:sldChg chg="del">
        <pc:chgData name="Masanna Gari, Abhi" userId="574f73dd-89c7-4e5e-92e9-5cd2150b236a" providerId="ADAL" clId="{3F6CB4DB-2089-4B1E-B277-E7F9B2BF1012}" dt="2025-06-17T02:30:17.791" v="95" actId="47"/>
        <pc:sldMkLst>
          <pc:docMk/>
          <pc:sldMk cId="2879019577" sldId="577"/>
        </pc:sldMkLst>
      </pc:sldChg>
      <pc:sldChg chg="del">
        <pc:chgData name="Masanna Gari, Abhi" userId="574f73dd-89c7-4e5e-92e9-5cd2150b236a" providerId="ADAL" clId="{3F6CB4DB-2089-4B1E-B277-E7F9B2BF1012}" dt="2025-06-17T02:30:20.193" v="96" actId="47"/>
        <pc:sldMkLst>
          <pc:docMk/>
          <pc:sldMk cId="2667127675" sldId="578"/>
        </pc:sldMkLst>
      </pc:sldChg>
      <pc:sldChg chg="del">
        <pc:chgData name="Masanna Gari, Abhi" userId="574f73dd-89c7-4e5e-92e9-5cd2150b236a" providerId="ADAL" clId="{3F6CB4DB-2089-4B1E-B277-E7F9B2BF1012}" dt="2025-06-17T02:30:23.952" v="97" actId="47"/>
        <pc:sldMkLst>
          <pc:docMk/>
          <pc:sldMk cId="1011170331" sldId="579"/>
        </pc:sldMkLst>
      </pc:sldChg>
      <pc:sldChg chg="modSp mod">
        <pc:chgData name="Masanna Gari, Abhi" userId="574f73dd-89c7-4e5e-92e9-5cd2150b236a" providerId="ADAL" clId="{3F6CB4DB-2089-4B1E-B277-E7F9B2BF1012}" dt="2025-06-18T19:50:20.670" v="1596" actId="20577"/>
        <pc:sldMkLst>
          <pc:docMk/>
          <pc:sldMk cId="2617511474" sldId="691"/>
        </pc:sldMkLst>
        <pc:spChg chg="mod">
          <ac:chgData name="Masanna Gari, Abhi" userId="574f73dd-89c7-4e5e-92e9-5cd2150b236a" providerId="ADAL" clId="{3F6CB4DB-2089-4B1E-B277-E7F9B2BF1012}" dt="2025-06-17T02:34:04.468" v="168" actId="20577"/>
          <ac:spMkLst>
            <pc:docMk/>
            <pc:sldMk cId="2617511474" sldId="691"/>
            <ac:spMk id="2" creationId="{67714167-87F7-1149-61D1-92FA89684D7E}"/>
          </ac:spMkLst>
        </pc:spChg>
        <pc:spChg chg="mod">
          <ac:chgData name="Masanna Gari, Abhi" userId="574f73dd-89c7-4e5e-92e9-5cd2150b236a" providerId="ADAL" clId="{3F6CB4DB-2089-4B1E-B277-E7F9B2BF1012}" dt="2025-06-18T19:50:20.670" v="1596" actId="20577"/>
          <ac:spMkLst>
            <pc:docMk/>
            <pc:sldMk cId="2617511474" sldId="691"/>
            <ac:spMk id="3" creationId="{B7183FA1-AADF-1E22-7604-CCBF9D80F629}"/>
          </ac:spMkLst>
        </pc:spChg>
      </pc:sldChg>
      <pc:sldChg chg="modSp mod">
        <pc:chgData name="Masanna Gari, Abhi" userId="574f73dd-89c7-4e5e-92e9-5cd2150b236a" providerId="ADAL" clId="{3F6CB4DB-2089-4B1E-B277-E7F9B2BF1012}" dt="2025-06-18T19:48:24.044" v="1544" actId="20577"/>
        <pc:sldMkLst>
          <pc:docMk/>
          <pc:sldMk cId="1778521381" sldId="692"/>
        </pc:sldMkLst>
        <pc:spChg chg="mod">
          <ac:chgData name="Masanna Gari, Abhi" userId="574f73dd-89c7-4e5e-92e9-5cd2150b236a" providerId="ADAL" clId="{3F6CB4DB-2089-4B1E-B277-E7F9B2BF1012}" dt="2025-06-17T15:37:25.162" v="1297"/>
          <ac:spMkLst>
            <pc:docMk/>
            <pc:sldMk cId="1778521381" sldId="692"/>
            <ac:spMk id="2" creationId="{A05FCF2C-ADDF-F3DD-2432-7DE50776E43D}"/>
          </ac:spMkLst>
        </pc:spChg>
        <pc:spChg chg="mod">
          <ac:chgData name="Masanna Gari, Abhi" userId="574f73dd-89c7-4e5e-92e9-5cd2150b236a" providerId="ADAL" clId="{3F6CB4DB-2089-4B1E-B277-E7F9B2BF1012}" dt="2025-06-18T19:48:24.044" v="1544" actId="20577"/>
          <ac:spMkLst>
            <pc:docMk/>
            <pc:sldMk cId="1778521381" sldId="692"/>
            <ac:spMk id="3" creationId="{B06A21CF-9BA8-060C-C9E5-DB00868D0D99}"/>
          </ac:spMkLst>
        </pc:spChg>
      </pc:sldChg>
      <pc:sldChg chg="modSp new mod">
        <pc:chgData name="Masanna Gari, Abhi" userId="574f73dd-89c7-4e5e-92e9-5cd2150b236a" providerId="ADAL" clId="{3F6CB4DB-2089-4B1E-B277-E7F9B2BF1012}" dt="2025-06-17T15:41:02.034" v="1324" actId="20577"/>
        <pc:sldMkLst>
          <pc:docMk/>
          <pc:sldMk cId="1553667887" sldId="693"/>
        </pc:sldMkLst>
        <pc:spChg chg="mod">
          <ac:chgData name="Masanna Gari, Abhi" userId="574f73dd-89c7-4e5e-92e9-5cd2150b236a" providerId="ADAL" clId="{3F6CB4DB-2089-4B1E-B277-E7F9B2BF1012}" dt="2025-06-17T15:40:09.961" v="1312" actId="20577"/>
          <ac:spMkLst>
            <pc:docMk/>
            <pc:sldMk cId="1553667887" sldId="693"/>
            <ac:spMk id="2" creationId="{A0F9D57A-631C-D5B6-3DA5-8790C7FE2D87}"/>
          </ac:spMkLst>
        </pc:spChg>
        <pc:spChg chg="mod">
          <ac:chgData name="Masanna Gari, Abhi" userId="574f73dd-89c7-4e5e-92e9-5cd2150b236a" providerId="ADAL" clId="{3F6CB4DB-2089-4B1E-B277-E7F9B2BF1012}" dt="2025-06-17T15:41:02.034" v="1324" actId="20577"/>
          <ac:spMkLst>
            <pc:docMk/>
            <pc:sldMk cId="1553667887" sldId="693"/>
            <ac:spMk id="3" creationId="{2CEF1887-129C-A836-9C32-9375DAE01E2A}"/>
          </ac:spMkLst>
        </pc:spChg>
      </pc:sldChg>
      <pc:sldChg chg="del">
        <pc:chgData name="Masanna Gari, Abhi" userId="574f73dd-89c7-4e5e-92e9-5cd2150b236a" providerId="ADAL" clId="{3F6CB4DB-2089-4B1E-B277-E7F9B2BF1012}" dt="2025-06-17T02:30:27.604" v="98" actId="47"/>
        <pc:sldMkLst>
          <pc:docMk/>
          <pc:sldMk cId="2677015802" sldId="693"/>
        </pc:sldMkLst>
      </pc:sldChg>
      <pc:sldChg chg="del">
        <pc:chgData name="Masanna Gari, Abhi" userId="574f73dd-89c7-4e5e-92e9-5cd2150b236a" providerId="ADAL" clId="{3F6CB4DB-2089-4B1E-B277-E7F9B2BF1012}" dt="2025-06-17T02:30:28.702" v="99" actId="47"/>
        <pc:sldMkLst>
          <pc:docMk/>
          <pc:sldMk cId="2486227207" sldId="696"/>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27466" cy="466087"/>
          </a:xfrm>
          <a:prstGeom prst="rect">
            <a:avLst/>
          </a:prstGeom>
        </p:spPr>
        <p:txBody>
          <a:bodyPr vert="horz" lIns="91221" tIns="45610" rIns="91221" bIns="45610" rtlCol="0"/>
          <a:lstStyle>
            <a:lvl1pPr algn="l">
              <a:defRPr sz="1200"/>
            </a:lvl1pPr>
          </a:lstStyle>
          <a:p>
            <a:endParaRPr lang="en-US"/>
          </a:p>
        </p:txBody>
      </p:sp>
      <p:sp>
        <p:nvSpPr>
          <p:cNvPr id="3" name="Date Placeholder 2"/>
          <p:cNvSpPr>
            <a:spLocks noGrp="1"/>
          </p:cNvSpPr>
          <p:nvPr>
            <p:ph type="dt" sz="quarter" idx="1"/>
          </p:nvPr>
        </p:nvSpPr>
        <p:spPr>
          <a:xfrm>
            <a:off x="3955953" y="1"/>
            <a:ext cx="3027466" cy="466087"/>
          </a:xfrm>
          <a:prstGeom prst="rect">
            <a:avLst/>
          </a:prstGeom>
        </p:spPr>
        <p:txBody>
          <a:bodyPr vert="horz" lIns="91221" tIns="45610" rIns="91221" bIns="45610" rtlCol="0"/>
          <a:lstStyle>
            <a:lvl1pPr algn="r">
              <a:defRPr sz="1200"/>
            </a:lvl1pPr>
          </a:lstStyle>
          <a:p>
            <a:fld id="{F750BF31-E9A8-4E88-81E7-44C5092290FC}" type="datetimeFigureOut">
              <a:rPr lang="en-US" smtClean="0"/>
              <a:t>6/18/2025</a:t>
            </a:fld>
            <a:endParaRPr lang="en-US"/>
          </a:p>
        </p:txBody>
      </p:sp>
      <p:sp>
        <p:nvSpPr>
          <p:cNvPr id="4" name="Footer Placeholder 3"/>
          <p:cNvSpPr>
            <a:spLocks noGrp="1"/>
          </p:cNvSpPr>
          <p:nvPr>
            <p:ph type="ftr" sz="quarter" idx="2"/>
          </p:nvPr>
        </p:nvSpPr>
        <p:spPr>
          <a:xfrm>
            <a:off x="1" y="8817613"/>
            <a:ext cx="3027466" cy="466087"/>
          </a:xfrm>
          <a:prstGeom prst="rect">
            <a:avLst/>
          </a:prstGeom>
        </p:spPr>
        <p:txBody>
          <a:bodyPr vert="horz" lIns="91221" tIns="45610" rIns="91221" bIns="45610" rtlCol="0" anchor="b"/>
          <a:lstStyle>
            <a:lvl1pPr algn="l">
              <a:defRPr sz="1200"/>
            </a:lvl1pPr>
          </a:lstStyle>
          <a:p>
            <a:endParaRPr lang="en-US"/>
          </a:p>
        </p:txBody>
      </p:sp>
      <p:sp>
        <p:nvSpPr>
          <p:cNvPr id="5" name="Slide Number Placeholder 4"/>
          <p:cNvSpPr>
            <a:spLocks noGrp="1"/>
          </p:cNvSpPr>
          <p:nvPr>
            <p:ph type="sldNum" sz="quarter" idx="3"/>
          </p:nvPr>
        </p:nvSpPr>
        <p:spPr>
          <a:xfrm>
            <a:off x="3955953" y="8817613"/>
            <a:ext cx="3027466" cy="466087"/>
          </a:xfrm>
          <a:prstGeom prst="rect">
            <a:avLst/>
          </a:prstGeom>
        </p:spPr>
        <p:txBody>
          <a:bodyPr vert="horz" lIns="91221" tIns="45610" rIns="91221" bIns="4561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3" tIns="46477" rIns="92953" bIns="46477" rtlCol="0"/>
          <a:lstStyle>
            <a:lvl1pPr algn="l">
              <a:defRPr sz="1200"/>
            </a:lvl1pPr>
          </a:lstStyle>
          <a:p>
            <a:endParaRPr lang="en-US"/>
          </a:p>
        </p:txBody>
      </p:sp>
      <p:sp>
        <p:nvSpPr>
          <p:cNvPr id="3" name="Date Placeholder 2"/>
          <p:cNvSpPr>
            <a:spLocks noGrp="1"/>
          </p:cNvSpPr>
          <p:nvPr>
            <p:ph type="dt" idx="1"/>
          </p:nvPr>
        </p:nvSpPr>
        <p:spPr>
          <a:xfrm>
            <a:off x="3956551" y="0"/>
            <a:ext cx="3026833" cy="464185"/>
          </a:xfrm>
          <a:prstGeom prst="rect">
            <a:avLst/>
          </a:prstGeom>
        </p:spPr>
        <p:txBody>
          <a:bodyPr vert="horz" lIns="92953" tIns="46477" rIns="92953" bIns="46477" rtlCol="0"/>
          <a:lstStyle>
            <a:lvl1pPr algn="r">
              <a:defRPr sz="1200"/>
            </a:lvl1pPr>
          </a:lstStyle>
          <a:p>
            <a:fld id="{67EFB637-CCC9-4803-8851-F6915048CBB4}" type="datetimeFigureOut">
              <a:rPr lang="en-US" smtClean="0"/>
              <a:t>6/18/2025</a:t>
            </a:fld>
            <a:endParaRPr lang="en-US"/>
          </a:p>
        </p:txBody>
      </p:sp>
      <p:sp>
        <p:nvSpPr>
          <p:cNvPr id="4" name="Slide Image Placeholder 3"/>
          <p:cNvSpPr>
            <a:spLocks noGrp="1" noRot="1" noChangeAspect="1"/>
          </p:cNvSpPr>
          <p:nvPr>
            <p:ph type="sldImg" idx="2"/>
          </p:nvPr>
        </p:nvSpPr>
        <p:spPr>
          <a:xfrm>
            <a:off x="1171575" y="695325"/>
            <a:ext cx="4641850" cy="3481388"/>
          </a:xfrm>
          <a:prstGeom prst="rect">
            <a:avLst/>
          </a:prstGeom>
          <a:noFill/>
          <a:ln w="12700">
            <a:solidFill>
              <a:prstClr val="black"/>
            </a:solidFill>
          </a:ln>
        </p:spPr>
        <p:txBody>
          <a:bodyPr vert="horz" lIns="92953" tIns="46477" rIns="92953" bIns="46477" rtlCol="0" anchor="ctr"/>
          <a:lstStyle/>
          <a:p>
            <a:endParaRPr lang="en-US"/>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3" tIns="46477" rIns="92953" bIns="4647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4"/>
            <a:ext cx="3026833" cy="464185"/>
          </a:xfrm>
          <a:prstGeom prst="rect">
            <a:avLst/>
          </a:prstGeom>
        </p:spPr>
        <p:txBody>
          <a:bodyPr vert="horz" lIns="92953" tIns="46477" rIns="92953" bIns="46477" rtlCol="0" anchor="b"/>
          <a:lstStyle>
            <a:lvl1pPr algn="l">
              <a:defRPr sz="1200"/>
            </a:lvl1pPr>
          </a:lstStyle>
          <a:p>
            <a:endParaRPr lang="en-US"/>
          </a:p>
        </p:txBody>
      </p:sp>
      <p:sp>
        <p:nvSpPr>
          <p:cNvPr id="7" name="Slide Number Placeholder 6"/>
          <p:cNvSpPr>
            <a:spLocks noGrp="1"/>
          </p:cNvSpPr>
          <p:nvPr>
            <p:ph type="sldNum" sz="quarter" idx="5"/>
          </p:nvPr>
        </p:nvSpPr>
        <p:spPr>
          <a:xfrm>
            <a:off x="3956551" y="8817904"/>
            <a:ext cx="3026833" cy="464185"/>
          </a:xfrm>
          <a:prstGeom prst="rect">
            <a:avLst/>
          </a:prstGeom>
        </p:spPr>
        <p:txBody>
          <a:bodyPr vert="horz" lIns="92953" tIns="46477" rIns="92953" bIns="46477"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865816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31242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053683"/>
            <a:ext cx="8534400" cy="2042317"/>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93820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2" name="Content Placeholder 2">
            <a:extLst>
              <a:ext uri="{FF2B5EF4-FFF2-40B4-BE49-F238E27FC236}">
                <a16:creationId xmlns:a16="http://schemas.microsoft.com/office/drawing/2014/main" id="{8650E65A-77F2-BD31-7884-036E0E1C7699}"/>
              </a:ext>
            </a:extLst>
          </p:cNvPr>
          <p:cNvSpPr>
            <a:spLocks noGrp="1"/>
          </p:cNvSpPr>
          <p:nvPr>
            <p:ph idx="10"/>
          </p:nvPr>
        </p:nvSpPr>
        <p:spPr>
          <a:xfrm>
            <a:off x="304800" y="4038600"/>
            <a:ext cx="8340436" cy="2057399"/>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307E5F9A-4C8E-B655-9F97-B41B055E27A3}"/>
              </a:ext>
            </a:extLst>
          </p:cNvPr>
          <p:cNvSpPr>
            <a:spLocks noGrp="1"/>
          </p:cNvSpPr>
          <p:nvPr>
            <p:ph idx="12"/>
          </p:nvPr>
        </p:nvSpPr>
        <p:spPr>
          <a:xfrm>
            <a:off x="304800" y="1219201"/>
            <a:ext cx="8305800" cy="2042317"/>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851088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5626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0BA04B7-EE99-D736-11AC-D183C0DF7ACD}"/>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1">
                <a:solidFill>
                  <a:schemeClr val="tx2"/>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3A5A8A3F-3706-273B-1AFB-760A102730E0}"/>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47984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7029BC0-04FA-F2B5-5399-0E40A64D3564}"/>
              </a:ext>
            </a:extLst>
          </p:cNvPr>
          <p:cNvSpPr>
            <a:spLocks noGrp="1"/>
          </p:cNvSpPr>
          <p:nvPr>
            <p:ph idx="10"/>
          </p:nvPr>
        </p:nvSpPr>
        <p:spPr>
          <a:xfrm>
            <a:off x="5486400" y="838199"/>
            <a:ext cx="3352800" cy="5410201"/>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643291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2EE9DFC8-B2E5-E793-2150-517381008A73}"/>
              </a:ext>
            </a:extLst>
          </p:cNvPr>
          <p:cNvSpPr>
            <a:spLocks noGrp="1"/>
          </p:cNvSpPr>
          <p:nvPr>
            <p:ph sz="half" idx="1"/>
          </p:nvPr>
        </p:nvSpPr>
        <p:spPr>
          <a:xfrm>
            <a:off x="304800"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2" name="Content Placeholder 4">
            <a:extLst>
              <a:ext uri="{FF2B5EF4-FFF2-40B4-BE49-F238E27FC236}">
                <a16:creationId xmlns:a16="http://schemas.microsoft.com/office/drawing/2014/main" id="{378E2229-F384-0D03-A606-DDA1EF9C1598}"/>
              </a:ext>
            </a:extLst>
          </p:cNvPr>
          <p:cNvSpPr>
            <a:spLocks noGrp="1"/>
          </p:cNvSpPr>
          <p:nvPr>
            <p:ph sz="half" idx="11"/>
          </p:nvPr>
        </p:nvSpPr>
        <p:spPr>
          <a:xfrm>
            <a:off x="3169229"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A025B271-82B7-1F6E-F1D4-5CDE1CA26D69}"/>
              </a:ext>
            </a:extLst>
          </p:cNvPr>
          <p:cNvSpPr>
            <a:spLocks noGrp="1"/>
          </p:cNvSpPr>
          <p:nvPr>
            <p:ph sz="half" idx="12"/>
          </p:nvPr>
        </p:nvSpPr>
        <p:spPr>
          <a:xfrm>
            <a:off x="6026729"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Tree>
    <p:extLst>
      <p:ext uri="{BB962C8B-B14F-4D97-AF65-F5344CB8AC3E}">
        <p14:creationId xmlns:p14="http://schemas.microsoft.com/office/powerpoint/2010/main" val="39630262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B84D1CB6-92C2-F892-BEE2-D7DE748ACA7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0626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295400" y="2206629"/>
            <a:ext cx="7391400" cy="1470025"/>
          </a:xfrm>
          <a:prstGeom prst="rect">
            <a:avLst/>
          </a:prstGeom>
        </p:spPr>
        <p:txBody>
          <a:bodyPr/>
          <a:lstStyle>
            <a:lvl1pPr algn="ctr">
              <a:defRPr b="1">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228241" y="3962400"/>
            <a:ext cx="554416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5">
            <a:extLst>
              <a:ext uri="{FF2B5EF4-FFF2-40B4-BE49-F238E27FC236}">
                <a16:creationId xmlns:a16="http://schemas.microsoft.com/office/drawing/2014/main" id="{9D3E071B-3191-735B-1E53-53195D771F0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620105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Gray Title)">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F5775D9C-A163-0AE2-B1A6-0B1992510CDD}"/>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D17EF50F-9FD6-D876-630B-1BB9772EDA08}"/>
              </a:ext>
            </a:extLst>
          </p:cNvPr>
          <p:cNvSpPr>
            <a:spLocks noGrp="1"/>
          </p:cNvSpPr>
          <p:nvPr>
            <p:ph idx="1"/>
          </p:nvPr>
        </p:nvSpPr>
        <p:spPr>
          <a:xfrm>
            <a:off x="914400" y="0"/>
            <a:ext cx="7620002"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01076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2 (Blue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914400" y="0"/>
            <a:ext cx="7620002"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5">
            <a:extLst>
              <a:ext uri="{FF2B5EF4-FFF2-40B4-BE49-F238E27FC236}">
                <a16:creationId xmlns:a16="http://schemas.microsoft.com/office/drawing/2014/main" id="{ECA9812F-1971-A6EB-3683-540A757044A4}"/>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2913838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858000"/>
          </a:xfrm>
          <a:prstGeom prst="rect">
            <a:avLst/>
          </a:prstGeom>
          <a:solidFill>
            <a:srgbClr val="E6EBF0"/>
          </a:solidFill>
        </p:spPr>
        <p:txBody>
          <a:bodyPr lIns="274320" tIns="960120" rIns="274320" bIns="7315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953FC956-A879-5B22-35BA-D236C87FBE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E6A410FC-F79C-D1EE-BC59-B3D7D49806A6}"/>
              </a:ext>
            </a:extLst>
          </p:cNvPr>
          <p:cNvSpPr>
            <a:spLocks noGrp="1"/>
          </p:cNvSpPr>
          <p:nvPr>
            <p:ph idx="1"/>
          </p:nvPr>
        </p:nvSpPr>
        <p:spPr>
          <a:xfrm>
            <a:off x="914400" y="0"/>
            <a:ext cx="4572000"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814363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858000"/>
          </a:xfrm>
          <a:prstGeom prst="rect">
            <a:avLst/>
          </a:prstGeom>
          <a:solidFill>
            <a:srgbClr val="E6EBF0"/>
          </a:solidFill>
        </p:spPr>
        <p:txBody>
          <a:bodyPr lIns="274320" tIns="960120" rIns="274320" bIns="7315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7A8D8C4E-4BE2-888F-3F85-54FC3D912AF8}"/>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173ABB5D-9742-CBF2-15A7-11E66774A8F4}"/>
              </a:ext>
            </a:extLst>
          </p:cNvPr>
          <p:cNvSpPr>
            <a:spLocks noGrp="1"/>
          </p:cNvSpPr>
          <p:nvPr>
            <p:ph idx="1"/>
          </p:nvPr>
        </p:nvSpPr>
        <p:spPr>
          <a:xfrm>
            <a:off x="914400" y="0"/>
            <a:ext cx="4572000"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93247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with Caption and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1600200" y="3429000"/>
            <a:ext cx="70104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B242DC6D-47B2-4BEB-A8AA-8A0002CC16B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4922C3B1-E57B-52E5-9F21-33863CDB213D}"/>
              </a:ext>
            </a:extLst>
          </p:cNvPr>
          <p:cNvSpPr>
            <a:spLocks noGrp="1"/>
          </p:cNvSpPr>
          <p:nvPr>
            <p:ph idx="1"/>
          </p:nvPr>
        </p:nvSpPr>
        <p:spPr>
          <a:xfrm>
            <a:off x="914400" y="0"/>
            <a:ext cx="76962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589977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A3182A6B-DC34-4468-C956-97A4DC5435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F7AFAAF5-F226-6389-E586-DC0463600789}"/>
              </a:ext>
            </a:extLst>
          </p:cNvPr>
          <p:cNvSpPr>
            <a:spLocks noGrp="1"/>
          </p:cNvSpPr>
          <p:nvPr>
            <p:ph idx="10"/>
          </p:nvPr>
        </p:nvSpPr>
        <p:spPr>
          <a:xfrm>
            <a:off x="1600200" y="3429000"/>
            <a:ext cx="70104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D99807EB-47DD-8DF6-305A-C4E5A3D892EB}"/>
              </a:ext>
            </a:extLst>
          </p:cNvPr>
          <p:cNvSpPr>
            <a:spLocks noGrp="1"/>
          </p:cNvSpPr>
          <p:nvPr>
            <p:ph idx="1"/>
          </p:nvPr>
        </p:nvSpPr>
        <p:spPr>
          <a:xfrm>
            <a:off x="914400" y="0"/>
            <a:ext cx="76962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584264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5105400" y="990601"/>
            <a:ext cx="35052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Title 1">
            <a:extLst>
              <a:ext uri="{FF2B5EF4-FFF2-40B4-BE49-F238E27FC236}">
                <a16:creationId xmlns:a16="http://schemas.microsoft.com/office/drawing/2014/main" id="{DA4A3320-2AAB-0F80-784F-76D0C98A403E}"/>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
        <p:nvSpPr>
          <p:cNvPr id="2" name="Slide Number Placeholder 5">
            <a:extLst>
              <a:ext uri="{FF2B5EF4-FFF2-40B4-BE49-F238E27FC236}">
                <a16:creationId xmlns:a16="http://schemas.microsoft.com/office/drawing/2014/main" id="{B17BDA0E-C1F9-FF52-4A21-937465BDDD7F}"/>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826717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with Caption 4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B3CF171C-297F-4950-0C7E-D8D375822F5E}"/>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4" name="Content Placeholder 2">
            <a:extLst>
              <a:ext uri="{FF2B5EF4-FFF2-40B4-BE49-F238E27FC236}">
                <a16:creationId xmlns:a16="http://schemas.microsoft.com/office/drawing/2014/main" id="{AEB5CE23-0801-2645-C33A-9F9E19FF4648}"/>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F8A263E8-3DE1-FE29-FE2A-6585C0D4DCCD}"/>
              </a:ext>
            </a:extLst>
          </p:cNvPr>
          <p:cNvSpPr>
            <a:spLocks noGrp="1"/>
          </p:cNvSpPr>
          <p:nvPr>
            <p:ph idx="10"/>
          </p:nvPr>
        </p:nvSpPr>
        <p:spPr>
          <a:xfrm>
            <a:off x="5105400" y="990601"/>
            <a:ext cx="35052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9A24D0FB-E176-3A85-94A0-3D5271A740CD}"/>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1490988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with Caption 5 (Aqua)">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72699664-72AA-34F1-784C-6E6582F03898}"/>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A106EE49-B184-8DE1-DEB3-C9D706F2784A}"/>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10830282-F265-20EB-31BA-835917B411D5}"/>
              </a:ext>
            </a:extLst>
          </p:cNvPr>
          <p:cNvSpPr>
            <a:spLocks noGrp="1"/>
          </p:cNvSpPr>
          <p:nvPr>
            <p:ph idx="10"/>
          </p:nvPr>
        </p:nvSpPr>
        <p:spPr>
          <a:xfrm>
            <a:off x="5105400" y="990601"/>
            <a:ext cx="3505200" cy="5410200"/>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A52C17FD-3EC6-0937-A579-73189B204FC9}"/>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8788385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1638300" y="1127931"/>
            <a:ext cx="7213840" cy="2628412"/>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2" spcCol="548640">
            <a:spAutoFit/>
          </a:bodyPr>
          <a:lstStyle>
            <a:lvl1pPr marL="0" indent="0">
              <a:buNone/>
              <a:defRPr sz="2000">
                <a:solidFill>
                  <a:schemeClr val="tx1"/>
                </a:solidFill>
              </a:defRPr>
            </a:lvl1pPr>
            <a:lvl2pPr>
              <a:defRPr sz="1800">
                <a:solidFill>
                  <a:schemeClr val="accent2"/>
                </a:solidFill>
              </a:defRPr>
            </a:lvl2pPr>
            <a:lvl3pPr marL="914400" indent="0">
              <a:buNone/>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1638300" y="3962400"/>
            <a:ext cx="7213840" cy="2268313"/>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274320" tIns="274320" rIns="274320" bIns="274320" numCol="3" spcCol="548640">
            <a:spAutoFit/>
          </a:bodyPr>
          <a:lstStyle>
            <a:lvl1pPr marL="0" indent="0">
              <a:buNone/>
              <a:defRPr sz="1200">
                <a:solidFill>
                  <a:schemeClr val="bg1"/>
                </a:solidFill>
              </a:defRPr>
            </a:lvl1pPr>
            <a:lvl2pPr>
              <a:defRPr sz="1200">
                <a:solidFill>
                  <a:schemeClr val="bg1"/>
                </a:solidFill>
              </a:defRPr>
            </a:lvl2pPr>
            <a:lvl3pPr marL="914400" indent="0">
              <a:buNone/>
              <a:defRPr sz="12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3" name="Slide Number Placeholder 5">
            <a:extLst>
              <a:ext uri="{FF2B5EF4-FFF2-40B4-BE49-F238E27FC236}">
                <a16:creationId xmlns:a16="http://schemas.microsoft.com/office/drawing/2014/main" id="{6FB956A1-A25D-DD57-0C23-A5E2DB94E5D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8" name="Title 1">
            <a:extLst>
              <a:ext uri="{FF2B5EF4-FFF2-40B4-BE49-F238E27FC236}">
                <a16:creationId xmlns:a16="http://schemas.microsoft.com/office/drawing/2014/main" id="{2F52A6F6-BF09-CAD7-9F06-9654C66946F8}"/>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2503180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28313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304800" y="762000"/>
            <a:ext cx="8534400" cy="2514600"/>
          </a:xfrm>
          <a:prstGeom prst="rect">
            <a:avLst/>
          </a:prstGeom>
        </p:spPr>
        <p:txBody>
          <a:bodyPr lIns="274320" tIns="274320" rIns="274320" bIns="36576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304800" y="34290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131827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40386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800600"/>
            <a:ext cx="8534400" cy="1295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4810681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slideLayout" Target="../slideLayouts/slideLayout1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20"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19"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theme" Target="../theme/theme3.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7" y="6553200"/>
            <a:ext cx="935921" cy="246221"/>
          </a:xfrm>
          <a:prstGeom prst="rect">
            <a:avLst/>
          </a:prstGeom>
          <a:noFill/>
        </p:spPr>
        <p:txBody>
          <a:bodyPr wrap="square" rtlCol="0">
            <a:spAutoFit/>
          </a:bodyPr>
          <a:lstStyle/>
          <a:p>
            <a:r>
              <a:rPr lang="en-US" sz="1000" b="1">
                <a:solidFill>
                  <a:schemeClr val="tx1"/>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13" r:id="rId5"/>
    <p:sldLayoutId id="2147483714" r:id="rId6"/>
    <p:sldLayoutId id="2147483715" r:id="rId7"/>
    <p:sldLayoutId id="2147483716" r:id="rId8"/>
    <p:sldLayoutId id="2147483755" r:id="rId9"/>
    <p:sldLayoutId id="2147483756" r:id="rId10"/>
    <p:sldLayoutId id="2147483717" r:id="rId11"/>
    <p:sldLayoutId id="2147483718" r:id="rId12"/>
    <p:sldLayoutId id="2147483719" r:id="rId13"/>
    <p:sldLayoutId id="2147483720" r:id="rId14"/>
    <p:sldLayoutId id="2147483666" r:id="rId15"/>
    <p:sldLayoutId id="2147483722" r:id="rId16"/>
    <p:sldLayoutId id="2147483737" r:id="rId17"/>
    <p:sldLayoutId id="2147483721"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p:nvPr userDrawn="1"/>
        </p:nvCxnSpPr>
        <p:spPr>
          <a:xfrm flipH="1">
            <a:off x="914402" y="5"/>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a:cxnSpLocks/>
          </p:cNvCxnSpPr>
          <p:nvPr userDrawn="1"/>
        </p:nvCxnSpPr>
        <p:spPr>
          <a:xfrm flipH="1">
            <a:off x="914400" y="6019800"/>
            <a:ext cx="3" cy="4572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E627B9B1-E043-8DC1-3EC7-0618B8D4608F}"/>
              </a:ext>
            </a:extLst>
          </p:cNvPr>
          <p:cNvSpPr/>
          <p:nvPr userDrawn="1"/>
        </p:nvSpPr>
        <p:spPr>
          <a:xfrm>
            <a:off x="8534402"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3" name="Rectangle 2">
            <a:extLst>
              <a:ext uri="{FF2B5EF4-FFF2-40B4-BE49-F238E27FC236}">
                <a16:creationId xmlns:a16="http://schemas.microsoft.com/office/drawing/2014/main" id="{B60C3A2F-8F20-B658-C764-43B7B4E03C14}"/>
              </a:ext>
            </a:extLst>
          </p:cNvPr>
          <p:cNvSpPr/>
          <p:nvPr userDrawn="1"/>
        </p:nvSpPr>
        <p:spPr>
          <a:xfrm>
            <a:off x="9019630"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4" name="Footer Placeholder 4">
            <a:extLst>
              <a:ext uri="{FF2B5EF4-FFF2-40B4-BE49-F238E27FC236}">
                <a16:creationId xmlns:a16="http://schemas.microsoft.com/office/drawing/2014/main" id="{DEB88D08-DDEE-00ED-73FF-063414CEEA2E}"/>
              </a:ext>
            </a:extLst>
          </p:cNvPr>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5" name="Straight Connector 4">
            <a:extLst>
              <a:ext uri="{FF2B5EF4-FFF2-40B4-BE49-F238E27FC236}">
                <a16:creationId xmlns:a16="http://schemas.microsoft.com/office/drawing/2014/main" id="{8AB031E7-226A-613D-9699-D5B9B138274C}"/>
              </a:ext>
            </a:extLst>
          </p:cNvPr>
          <p:cNvCxnSpPr>
            <a:cxnSpLocks/>
          </p:cNvCxnSpPr>
          <p:nvPr userDrawn="1"/>
        </p:nvCxnSpPr>
        <p:spPr>
          <a:xfrm>
            <a:off x="914402" y="6477005"/>
            <a:ext cx="813815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4A18A6C-1485-2DE6-42D7-00D0F66FEAE0}"/>
              </a:ext>
            </a:extLst>
          </p:cNvPr>
          <p:cNvSpPr txBox="1"/>
          <p:nvPr userDrawn="1"/>
        </p:nvSpPr>
        <p:spPr>
          <a:xfrm>
            <a:off x="838200" y="6553200"/>
            <a:ext cx="935921" cy="246221"/>
          </a:xfrm>
          <a:prstGeom prst="rect">
            <a:avLst/>
          </a:prstGeom>
          <a:noFill/>
        </p:spPr>
        <p:txBody>
          <a:bodyPr wrap="square" rtlCol="0">
            <a:spAutoFit/>
          </a:bodyPr>
          <a:lstStyle/>
          <a:p>
            <a:r>
              <a:rPr lang="en-US" sz="1000" b="1">
                <a:solidFill>
                  <a:schemeClr val="tx1"/>
                </a:solidFill>
              </a:rPr>
              <a:t>PUBLIC</a:t>
            </a:r>
          </a:p>
        </p:txBody>
      </p:sp>
    </p:spTree>
    <p:extLst>
      <p:ext uri="{BB962C8B-B14F-4D97-AF65-F5344CB8AC3E}">
        <p14:creationId xmlns:p14="http://schemas.microsoft.com/office/powerpoint/2010/main" val="411140357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725E7A3-361E-77E6-CE38-EFEC29FD6AE1}"/>
              </a:ext>
            </a:extLst>
          </p:cNvPr>
          <p:cNvSpPr txBox="1"/>
          <p:nvPr/>
        </p:nvSpPr>
        <p:spPr>
          <a:xfrm>
            <a:off x="3810000" y="1404226"/>
            <a:ext cx="5334000" cy="2492990"/>
          </a:xfrm>
          <a:prstGeom prst="rect">
            <a:avLst/>
          </a:prstGeom>
          <a:noFill/>
        </p:spPr>
        <p:txBody>
          <a:bodyPr wrap="square" lIns="91440" tIns="45720" rIns="91440" bIns="45720" rtlCol="0" anchor="t">
            <a:spAutoFit/>
          </a:bodyPr>
          <a:lstStyle/>
          <a:p>
            <a:r>
              <a:rPr lang="en-US" sz="2400" b="1" dirty="0"/>
              <a:t>Nodal Operating Guide Revision RTCB Changes</a:t>
            </a:r>
          </a:p>
          <a:p>
            <a:endParaRPr lang="en-US" dirty="0">
              <a:solidFill>
                <a:schemeClr val="tx2"/>
              </a:solidFill>
            </a:endParaRPr>
          </a:p>
          <a:p>
            <a:r>
              <a:rPr lang="en-US" i="1" dirty="0">
                <a:solidFill>
                  <a:schemeClr val="tx2"/>
                </a:solidFill>
              </a:rPr>
              <a:t>ERCOT Staff</a:t>
            </a:r>
            <a:endParaRPr lang="en-US" dirty="0">
              <a:solidFill>
                <a:schemeClr val="tx2"/>
              </a:solidFill>
            </a:endParaRPr>
          </a:p>
          <a:p>
            <a:endParaRPr lang="en-US" dirty="0">
              <a:solidFill>
                <a:schemeClr val="tx2"/>
              </a:solidFill>
              <a:cs typeface="Arial"/>
            </a:endParaRPr>
          </a:p>
          <a:p>
            <a:endParaRPr lang="en-US" dirty="0">
              <a:solidFill>
                <a:schemeClr val="tx2"/>
              </a:solidFill>
              <a:cs typeface="Arial"/>
            </a:endParaRPr>
          </a:p>
          <a:p>
            <a:r>
              <a:rPr lang="en-US" dirty="0">
                <a:solidFill>
                  <a:schemeClr val="tx2"/>
                </a:solidFill>
                <a:cs typeface="Arial"/>
              </a:rPr>
              <a:t>PDCWG</a:t>
            </a:r>
          </a:p>
          <a:p>
            <a:r>
              <a:rPr lang="en-US">
                <a:solidFill>
                  <a:schemeClr val="tx2"/>
                </a:solidFill>
                <a:cs typeface="Arial"/>
              </a:rPr>
              <a:t>6/20/25</a:t>
            </a:r>
            <a:endParaRPr lang="en-US" dirty="0">
              <a:solidFill>
                <a:schemeClr val="tx2"/>
              </a:solidFill>
              <a:cs typeface="Arial"/>
            </a:endParaRPr>
          </a:p>
        </p:txBody>
      </p:sp>
    </p:spTree>
    <p:extLst>
      <p:ext uri="{BB962C8B-B14F-4D97-AF65-F5344CB8AC3E}">
        <p14:creationId xmlns:p14="http://schemas.microsoft.com/office/powerpoint/2010/main" val="4077587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14167-87F7-1149-61D1-92FA89684D7E}"/>
              </a:ext>
            </a:extLst>
          </p:cNvPr>
          <p:cNvSpPr>
            <a:spLocks noGrp="1"/>
          </p:cNvSpPr>
          <p:nvPr>
            <p:ph type="title"/>
          </p:nvPr>
        </p:nvSpPr>
        <p:spPr/>
        <p:txBody>
          <a:bodyPr/>
          <a:lstStyle/>
          <a:p>
            <a:r>
              <a:rPr lang="en-US" sz="2400" dirty="0"/>
              <a:t>Nodal Operating Guide Changes</a:t>
            </a:r>
          </a:p>
        </p:txBody>
      </p:sp>
      <p:sp>
        <p:nvSpPr>
          <p:cNvPr id="3" name="Content Placeholder 2">
            <a:extLst>
              <a:ext uri="{FF2B5EF4-FFF2-40B4-BE49-F238E27FC236}">
                <a16:creationId xmlns:a16="http://schemas.microsoft.com/office/drawing/2014/main" id="{B7183FA1-AADF-1E22-7604-CCBF9D80F629}"/>
              </a:ext>
            </a:extLst>
          </p:cNvPr>
          <p:cNvSpPr>
            <a:spLocks noGrp="1"/>
          </p:cNvSpPr>
          <p:nvPr>
            <p:ph idx="1"/>
          </p:nvPr>
        </p:nvSpPr>
        <p:spPr>
          <a:xfrm>
            <a:off x="109383" y="589095"/>
            <a:ext cx="8910249" cy="5345511"/>
          </a:xfrm>
        </p:spPr>
        <p:txBody>
          <a:bodyPr/>
          <a:lstStyle/>
          <a:p>
            <a:r>
              <a:rPr lang="en-US" sz="1800" dirty="0"/>
              <a:t>The proposed language changes aligns the Operating Guide with NPRR1290 – Gap Resolutions and Clarifications for Implementation of RTCB.</a:t>
            </a:r>
          </a:p>
          <a:p>
            <a:r>
              <a:rPr lang="en-US" sz="1800" dirty="0"/>
              <a:t>Current language defines the default RRS-PFR qualified amount for all newly qualified Resources as 20% of its High Sustained Limit (HSL). Under RTC+B, the default RRS-PFR qualified amount for an Energy Storage Resource (ESR) is expected to be 20% of its full operating range between High Sustained Limit(HSL) and Low Sustained Limit (LSL), </a:t>
            </a:r>
            <a:r>
              <a:rPr lang="en-US" sz="1600" dirty="0"/>
              <a:t>I</a:t>
            </a:r>
            <a:r>
              <a:rPr lang="en-US" sz="1800" dirty="0"/>
              <a:t>.e., the droop characteristic for an ESR is based on this full operating range. </a:t>
            </a:r>
          </a:p>
          <a:p>
            <a:r>
              <a:rPr lang="en-US" sz="1800" dirty="0"/>
              <a:t>NPRR1290 defines a new term “Total Governor Control Capability(TGCC):</a:t>
            </a:r>
          </a:p>
          <a:p>
            <a:pPr marL="514350" lvl="2" indent="0">
              <a:spcBef>
                <a:spcPts val="600"/>
              </a:spcBef>
              <a:spcAft>
                <a:spcPts val="600"/>
              </a:spcAft>
              <a:buNone/>
            </a:pPr>
            <a:r>
              <a:rPr lang="en-US" i="1" dirty="0">
                <a:effectLst/>
                <a:latin typeface="Times New Roman" panose="02020603050405020304" pitchFamily="18" charset="0"/>
                <a:ea typeface="Times New Roman" panose="02020603050405020304" pitchFamily="18" charset="0"/>
              </a:rPr>
              <a:t>This value reflects the total capability of a Resource to respond to system frequency deviations based on its droop characteristics. The TGCC for a Generation Resource is its High Sustained Limit (HSL), for a Controllable Load Resource is its Maximum Power Consumption (MPC), and for an Energy Storage Resource (ESR) is the difference between its HSL and Low Sustained Limit (LSL). This capability will be used to determine the maximum Responsive Reserve Service (RRS) using Primary Frequency Response (PFR) that a Resource can be awarded in DAM or Real-Time. </a:t>
            </a:r>
          </a:p>
          <a:p>
            <a:endParaRPr lang="en-US" sz="2400" dirty="0"/>
          </a:p>
          <a:p>
            <a:endParaRPr lang="en-US" sz="2400" dirty="0"/>
          </a:p>
          <a:p>
            <a:endParaRPr lang="en-US" sz="2400" dirty="0"/>
          </a:p>
          <a:p>
            <a:pPr lvl="1"/>
            <a:endParaRPr lang="en-US" sz="2200" dirty="0"/>
          </a:p>
          <a:p>
            <a:pPr lvl="1"/>
            <a:endParaRPr lang="en-US" sz="2200" dirty="0"/>
          </a:p>
          <a:p>
            <a:endParaRPr lang="en-US" sz="2400" dirty="0"/>
          </a:p>
        </p:txBody>
      </p:sp>
      <p:sp>
        <p:nvSpPr>
          <p:cNvPr id="4" name="Slide Number Placeholder 3">
            <a:extLst>
              <a:ext uri="{FF2B5EF4-FFF2-40B4-BE49-F238E27FC236}">
                <a16:creationId xmlns:a16="http://schemas.microsoft.com/office/drawing/2014/main" id="{B609969B-8CDD-4A8B-C782-346C6E9E0C6A}"/>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617511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FCF2C-ADDF-F3DD-2432-7DE50776E43D}"/>
              </a:ext>
            </a:extLst>
          </p:cNvPr>
          <p:cNvSpPr>
            <a:spLocks noGrp="1"/>
          </p:cNvSpPr>
          <p:nvPr>
            <p:ph type="title"/>
          </p:nvPr>
        </p:nvSpPr>
        <p:spPr/>
        <p:txBody>
          <a:bodyPr/>
          <a:lstStyle/>
          <a:p>
            <a:r>
              <a:rPr lang="en-US" sz="2400" dirty="0"/>
              <a:t>Nodal Operating Guide Changes</a:t>
            </a:r>
            <a:endParaRPr lang="en-US" dirty="0"/>
          </a:p>
        </p:txBody>
      </p:sp>
      <p:sp>
        <p:nvSpPr>
          <p:cNvPr id="3" name="Content Placeholder 2">
            <a:extLst>
              <a:ext uri="{FF2B5EF4-FFF2-40B4-BE49-F238E27FC236}">
                <a16:creationId xmlns:a16="http://schemas.microsoft.com/office/drawing/2014/main" id="{B06A21CF-9BA8-060C-C9E5-DB00868D0D99}"/>
              </a:ext>
            </a:extLst>
          </p:cNvPr>
          <p:cNvSpPr>
            <a:spLocks noGrp="1"/>
          </p:cNvSpPr>
          <p:nvPr>
            <p:ph idx="1"/>
          </p:nvPr>
        </p:nvSpPr>
        <p:spPr>
          <a:xfrm>
            <a:off x="242617" y="644014"/>
            <a:ext cx="8534400" cy="5280822"/>
          </a:xfrm>
        </p:spPr>
        <p:txBody>
          <a:bodyPr/>
          <a:lstStyle/>
          <a:p>
            <a:r>
              <a:rPr lang="en-US" sz="1800" dirty="0"/>
              <a:t>The proposed language includes changes to following sections, where new term “TGCC” is used to determine the default RRS-PFR amount and base load to be used when submitted Governor Frequency Response tests.</a:t>
            </a:r>
          </a:p>
          <a:p>
            <a:pPr lvl="1"/>
            <a:r>
              <a:rPr lang="en-US" sz="1400" dirty="0"/>
              <a:t>Section 2.3.1.2.1 Limits on Providing RRS using Primary Frequency Response</a:t>
            </a:r>
          </a:p>
          <a:p>
            <a:pPr lvl="1"/>
            <a:r>
              <a:rPr lang="en-US" sz="1400" dirty="0"/>
              <a:t>Attachment C: Turbine Governor Speed Tests </a:t>
            </a:r>
          </a:p>
          <a:p>
            <a:pPr lvl="1"/>
            <a:r>
              <a:rPr lang="en-US" sz="1400" dirty="0"/>
              <a:t>Attachment N: Procedure for Calculating RRS Limits for Individual Resources</a:t>
            </a:r>
          </a:p>
          <a:p>
            <a:r>
              <a:rPr lang="en-US" sz="2000" dirty="0"/>
              <a:t>Additionally, corrected section 4.8 Responsive Reserve Service During Scarcity Conditions to remove HASL references.</a:t>
            </a:r>
          </a:p>
        </p:txBody>
      </p:sp>
      <p:sp>
        <p:nvSpPr>
          <p:cNvPr id="4" name="Slide Number Placeholder 3">
            <a:extLst>
              <a:ext uri="{FF2B5EF4-FFF2-40B4-BE49-F238E27FC236}">
                <a16:creationId xmlns:a16="http://schemas.microsoft.com/office/drawing/2014/main" id="{0398FB61-DBCD-27E9-B1A5-CF9DA7292E21}"/>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778521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9D57A-631C-D5B6-3DA5-8790C7FE2D87}"/>
              </a:ext>
            </a:extLst>
          </p:cNvPr>
          <p:cNvSpPr>
            <a:spLocks noGrp="1"/>
          </p:cNvSpPr>
          <p:nvPr>
            <p:ph type="title"/>
          </p:nvPr>
        </p:nvSpPr>
        <p:spPr/>
        <p:txBody>
          <a:bodyPr/>
          <a:lstStyle/>
          <a:p>
            <a:r>
              <a:rPr lang="en-US" dirty="0"/>
              <a:t>Next Steps </a:t>
            </a:r>
            <a:br>
              <a:rPr lang="en-US" dirty="0"/>
            </a:br>
            <a:endParaRPr lang="en-US" dirty="0"/>
          </a:p>
        </p:txBody>
      </p:sp>
      <p:sp>
        <p:nvSpPr>
          <p:cNvPr id="3" name="Content Placeholder 2">
            <a:extLst>
              <a:ext uri="{FF2B5EF4-FFF2-40B4-BE49-F238E27FC236}">
                <a16:creationId xmlns:a16="http://schemas.microsoft.com/office/drawing/2014/main" id="{2CEF1887-129C-A836-9C32-9375DAE01E2A}"/>
              </a:ext>
            </a:extLst>
          </p:cNvPr>
          <p:cNvSpPr>
            <a:spLocks noGrp="1"/>
          </p:cNvSpPr>
          <p:nvPr>
            <p:ph idx="1"/>
          </p:nvPr>
        </p:nvSpPr>
        <p:spPr/>
        <p:txBody>
          <a:bodyPr/>
          <a:lstStyle/>
          <a:p>
            <a:r>
              <a:rPr lang="en-US" sz="2000" dirty="0"/>
              <a:t>ERCOT will  present Nodal Operating Guide draft changes for discussion at the June 20, 2025, PDCWG meeting. </a:t>
            </a:r>
            <a:endParaRPr lang="en-US" dirty="0"/>
          </a:p>
          <a:p>
            <a:r>
              <a:rPr lang="en-US" dirty="0"/>
              <a:t>Pending feedback from </a:t>
            </a:r>
            <a:r>
              <a:rPr lang="en-US"/>
              <a:t>the PDCWG, </a:t>
            </a:r>
            <a:r>
              <a:rPr lang="en-US" dirty="0"/>
              <a:t>we expect to file these comments no later than the end of the month.</a:t>
            </a:r>
          </a:p>
          <a:p>
            <a:endParaRPr lang="en-US" dirty="0"/>
          </a:p>
        </p:txBody>
      </p:sp>
      <p:sp>
        <p:nvSpPr>
          <p:cNvPr id="4" name="Slide Number Placeholder 3">
            <a:extLst>
              <a:ext uri="{FF2B5EF4-FFF2-40B4-BE49-F238E27FC236}">
                <a16:creationId xmlns:a16="http://schemas.microsoft.com/office/drawing/2014/main" id="{D9CFE981-B369-7C06-B768-5A2677E7F17F}"/>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553667887"/>
      </p:ext>
    </p:extLst>
  </p:cSld>
  <p:clrMapOvr>
    <a:masterClrMapping/>
  </p:clrMapOvr>
</p:sld>
</file>

<file path=ppt/theme/theme1.xml><?xml version="1.0" encoding="utf-8"?>
<a:theme xmlns:a="http://schemas.openxmlformats.org/drawingml/2006/main" name="Cover Slid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Year xmlns="8d5ee879-813f-4fb9-b7c2-a59846c21aeb" xsi:nil="true"/>
    <Audience xmlns="8d5ee879-813f-4fb9-b7c2-a59846c21aeb">Public</Audience>
    <Dimensions xmlns="8d5ee879-813f-4fb9-b7c2-a59846c21aeb">Default Width</Dimensions>
    <Month xmlns="8d5ee879-813f-4fb9-b7c2-a59846c21aeb"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D0999AAC16EAB41985F08B9B30BD6F8" ma:contentTypeVersion="7" ma:contentTypeDescription="Create a new document." ma:contentTypeScope="" ma:versionID="f334b19ed6e11c8a018bfc43c5e9f5e2">
  <xsd:schema xmlns:xsd="http://www.w3.org/2001/XMLSchema" xmlns:xs="http://www.w3.org/2001/XMLSchema" xmlns:p="http://schemas.microsoft.com/office/2006/metadata/properties" xmlns:ns2="8d5ee879-813f-4fb9-b7c2-a59846c21aeb" targetNamespace="http://schemas.microsoft.com/office/2006/metadata/properties" ma:root="true" ma:fieldsID="6d0723ded436bfb6175ba8e1f6eccadf" ns2:_="">
    <xsd:import namespace="8d5ee879-813f-4fb9-b7c2-a59846c21aeb"/>
    <xsd:element name="properties">
      <xsd:complexType>
        <xsd:sequence>
          <xsd:element name="documentManagement">
            <xsd:complexType>
              <xsd:all>
                <xsd:element ref="ns2:Audience" minOccurs="0"/>
                <xsd:element ref="ns2:Year" minOccurs="0"/>
                <xsd:element ref="ns2:MediaServiceMetadata" minOccurs="0"/>
                <xsd:element ref="ns2:MediaServiceFastMetadata" minOccurs="0"/>
                <xsd:element ref="ns2:Dimensions" minOccurs="0"/>
                <xsd:element ref="ns2:MediaServiceObjectDetectorVersions" minOccurs="0"/>
                <xsd:element ref="ns2:Mont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ee879-813f-4fb9-b7c2-a59846c21aeb"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Confidential"/>
          <xsd:enumeration value="Public"/>
          <xsd:enumeration value="Internal"/>
          <xsd:enumeration value="Board of Directors"/>
        </xsd:restriction>
      </xsd:simpleType>
    </xsd:element>
    <xsd:element name="Year" ma:index="9" nillable="true" ma:displayName="Year" ma:format="Dropdown" ma:internalName="Year">
      <xsd:simpleType>
        <xsd:restriction base="dms:Choice">
          <xsd:enumeration value="2022"/>
          <xsd:enumeration value="2023"/>
          <xsd:enumeration value="2024"/>
          <xsd:enumeration value="202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Dimensions" ma:index="12" nillable="true" ma:displayName="Dimensions" ma:format="Dropdown" ma:internalName="Dimensions">
      <xsd:simpleType>
        <xsd:restriction base="dms:Choice">
          <xsd:enumeration value="Widescreen (16:9)"/>
          <xsd:enumeration value="Default Width"/>
          <xsd:enumeration value="HD"/>
        </xsd:restrictio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onth" ma:index="14" nillable="true" ma:displayName="Month" ma:format="Dropdown" ma:internalName="Month">
      <xsd:simpleType>
        <xsd:restriction base="dms:Choice">
          <xsd:enumeration value="January"/>
          <xsd:enumeration value="February"/>
          <xsd:enumeration value="March"/>
          <xsd:enumeration value="April"/>
          <xsd:enumeration value="MAy"/>
          <xsd:enumeration value="June"/>
          <xsd:enumeration value="July"/>
          <xsd:enumeration value="August"/>
          <xsd:enumeration value="September"/>
          <xsd:enumeration value="October"/>
          <xsd:enumeration value="November"/>
          <xsd:enumeration value="December"/>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A526C54-2038-4DDB-9077-84C80FF069E0}">
  <ds:schemaRefs>
    <ds:schemaRef ds:uri="http://schemas.microsoft.com/office/infopath/2007/PartnerControls"/>
    <ds:schemaRef ds:uri="http://purl.org/dc/terms/"/>
    <ds:schemaRef ds:uri="8d5ee879-813f-4fb9-b7c2-a59846c21aeb"/>
    <ds:schemaRef ds:uri="http://purl.org/dc/elements/1.1/"/>
    <ds:schemaRef ds:uri="http://schemas.microsoft.com/office/2006/documentManagement/types"/>
    <ds:schemaRef ds:uri="http://www.w3.org/XML/1998/namespace"/>
    <ds:schemaRef ds:uri="http://schemas.openxmlformats.org/package/2006/metadata/core-propertie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F86A6CD9-B3E1-40D4-996B-E55652A7B6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5ee879-813f-4fb9-b7c2-a59846c21a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F18ABE5-2C97-4413-ACB0-B3080BAFCA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6465</TotalTime>
  <Words>367</Words>
  <Application>Microsoft Office PowerPoint</Application>
  <PresentationFormat>On-screen Show (4:3)</PresentationFormat>
  <Paragraphs>29</Paragraphs>
  <Slides>4</Slides>
  <Notes>1</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4</vt:i4>
      </vt:variant>
    </vt:vector>
  </HeadingPairs>
  <TitlesOfParts>
    <vt:vector size="10" baseType="lpstr">
      <vt:lpstr>Arial</vt:lpstr>
      <vt:lpstr>Calibri</vt:lpstr>
      <vt:lpstr>Times New Roman</vt:lpstr>
      <vt:lpstr>Cover Slide</vt:lpstr>
      <vt:lpstr>Horizontal Theme</vt:lpstr>
      <vt:lpstr>Vertical Theme</vt:lpstr>
      <vt:lpstr>PowerPoint Presentation</vt:lpstr>
      <vt:lpstr>Nodal Operating Guide Changes</vt:lpstr>
      <vt:lpstr>Nodal Operating Guide Changes</vt:lpstr>
      <vt:lpstr>Next Steps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Masanna Gari, Abhi</cp:lastModifiedBy>
  <cp:revision>58</cp:revision>
  <cp:lastPrinted>2025-02-18T15:37:22Z</cp:lastPrinted>
  <dcterms:created xsi:type="dcterms:W3CDTF">2016-01-21T15:20:31Z</dcterms:created>
  <dcterms:modified xsi:type="dcterms:W3CDTF">2025-06-20T16:30:11Z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0x0101006D0999AAC16EAB41985F08B9B30BD6F8</vt:lpwstr>
  </property>
  <property fmtid="{D5CDD505-2E9C-101B-9397-08002B2CF9AE}" pid="3" name="MSIP_Label_7084cbda-52b8-46fb-a7b7-cb5bd465ed85_Enabled">
    <vt:lpwstr>true</vt:lpwstr>
  </property>
  <property fmtid="{D5CDD505-2E9C-101B-9397-08002B2CF9AE}" pid="4" name="MSIP_Label_7084cbda-52b8-46fb-a7b7-cb5bd465ed85_SetDate">
    <vt:lpwstr>2023-04-04T20:11:24Z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2ffd7455-2a10-4c42-ab9a-33fe7556bcb5</vt:lpwstr>
  </property>
  <property fmtid="{D5CDD505-2E9C-101B-9397-08002B2CF9AE}" pid="9" name="MSIP_Label_7084cbda-52b8-46fb-a7b7-cb5bd465ed85_ContentBits">
    <vt:lpwstr>0</vt:lpwstr>
  </property>
</Properties>
</file>