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0315" autoAdjust="0"/>
  </p:normalViewPr>
  <p:slideViewPr>
    <p:cSldViewPr showGuides="1">
      <p:cViewPr varScale="1">
        <p:scale>
          <a:sx n="81" d="100"/>
          <a:sy n="81" d="100"/>
        </p:scale>
        <p:origin x="2394" y="3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more</a:t>
            </a:r>
            <a:r>
              <a:rPr lang="en-US" baseline="0" dirty="0"/>
              <a:t> bias towards Regulation Down deployment, but we could see more Regulation Up deployed during sunset hours.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Overall, the trend is bias towards Reg down for all hours, with exceptions for Peak and Down-Ramp.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May 2025 is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More reg down during sunrise hours and more reg up deployment during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down-ramp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70% for all hours except Down-Ramp where we see 69%. Values are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1.24% which is less than last May.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3.65%, which is lower than last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133 and peak hours is 50.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152 and peak hours is 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Less Net Load during Up ramp and peak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5/28/2025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HE12 -&gt;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1068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5/28/2025</a:t>
            </a:r>
            <a:r>
              <a:rPr lang="en-US" baseline="0" dirty="0"/>
              <a:t> HE12 -&gt;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-916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May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June 20th,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067295"/>
            <a:ext cx="8458200" cy="47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332086"/>
            <a:ext cx="5562599" cy="41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020" y="990388"/>
            <a:ext cx="798995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557" y="987340"/>
            <a:ext cx="799088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1024742"/>
            <a:ext cx="8610600" cy="48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1805" y="990600"/>
            <a:ext cx="542698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500709"/>
            <a:ext cx="6158782" cy="17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1"/>
            <a:ext cx="8359711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901" y="785925"/>
            <a:ext cx="2110811" cy="7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1774" y="914400"/>
            <a:ext cx="7928051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940" y="1047285"/>
            <a:ext cx="2291645" cy="8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6844" y="1143000"/>
            <a:ext cx="7666511" cy="464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268947"/>
            <a:ext cx="1828800" cy="8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011731"/>
            <a:ext cx="8458200" cy="4834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083469"/>
            <a:ext cx="2062976" cy="8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1351" y="1036112"/>
            <a:ext cx="796129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496" y="1042209"/>
            <a:ext cx="807700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8526" y="1042209"/>
            <a:ext cx="808314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5600" y="1045257"/>
            <a:ext cx="804900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1048305"/>
            <a:ext cx="8419306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5613" y="1045257"/>
            <a:ext cx="8112774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3736" y="1042209"/>
            <a:ext cx="8056528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1864" y="1180183"/>
            <a:ext cx="8480271" cy="44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1677" y="984292"/>
            <a:ext cx="8100646" cy="4889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0DC6F-C9B6-3CD8-8B55-B4B393FF9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241" y="1066800"/>
            <a:ext cx="1817052" cy="10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D879-4A8E-17D1-86E8-AEA3DD28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457" y="1261641"/>
            <a:ext cx="8279086" cy="41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9510-E71D-83F3-D183-A852D0D7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6360" y="1363274"/>
            <a:ext cx="8291279" cy="39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191E31-1A3E-0178-09C3-AB3AF0C93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459" y="762000"/>
            <a:ext cx="8385747" cy="54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9222" y="838200"/>
            <a:ext cx="8125555" cy="53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823" y="762000"/>
            <a:ext cx="8348353" cy="54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9355" y="762000"/>
            <a:ext cx="8325289" cy="54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700" y="2296170"/>
            <a:ext cx="5562600" cy="18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125315</TotalTime>
  <Words>1728</Words>
  <Application>Microsoft Office PowerPoint</Application>
  <PresentationFormat>On-screen Show (4:3)</PresentationFormat>
  <Paragraphs>225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1281</cp:revision>
  <cp:lastPrinted>2016-01-21T20:53:15Z</cp:lastPrinted>
  <dcterms:created xsi:type="dcterms:W3CDTF">2016-01-21T15:20:31Z</dcterms:created>
  <dcterms:modified xsi:type="dcterms:W3CDTF">2025-06-17T16:23:43Z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