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0" r:id="rId8"/>
    <p:sldId id="310" r:id="rId9"/>
    <p:sldId id="312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8614" autoAdjust="0"/>
  </p:normalViewPr>
  <p:slideViewPr>
    <p:cSldViewPr showGuides="1">
      <p:cViewPr varScale="1">
        <p:scale>
          <a:sx n="79" d="100"/>
          <a:sy n="79" d="100"/>
        </p:scale>
        <p:origin x="2580" y="29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-186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~570 MW</a:t>
            </a:r>
          </a:p>
          <a:p>
            <a:endParaRPr lang="en-US" baseline="0" dirty="0"/>
          </a:p>
          <a:p>
            <a:r>
              <a:rPr lang="en-US" baseline="0" dirty="0"/>
              <a:t>Starting Frequency: 59.981 Hz</a:t>
            </a:r>
          </a:p>
          <a:p>
            <a:r>
              <a:rPr lang="en-US" baseline="0" dirty="0"/>
              <a:t>Minimum Frequency: 59.933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44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selection: Frequency is outside low deadband and C point is 59.933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165 MW of regulation Up was deployed during the event.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~ 682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60.017 Hz</a:t>
            </a:r>
          </a:p>
          <a:p>
            <a:r>
              <a:rPr lang="en-US" baseline="0" dirty="0"/>
              <a:t>Minimum Frequency: 59.940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4 minutes 10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Breaker room issue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selection: C point is 59.940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for loss of ~626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59.996 Hz</a:t>
            </a:r>
          </a:p>
          <a:p>
            <a:r>
              <a:rPr lang="en-US" baseline="0" dirty="0"/>
              <a:t>Minimum Frequency: 59.935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6 minutes 41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5B6770"/>
              </a:solidFill>
              <a:effectLst/>
              <a:latin typeface="Trade Gothic Pro Light"/>
            </a:endParaRPr>
          </a:p>
          <a:p>
            <a:r>
              <a:rPr lang="en-US" baseline="0" dirty="0"/>
              <a:t>Reason for no selection: The C point is 59.935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93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May 2025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June 20,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5/6/2025 10:44:22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E285CA-C1A0-BEB6-413D-11DC9A83A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983" y="1986542"/>
            <a:ext cx="8197633" cy="265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5/15/2025 16:59:38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D6C236-4E05-254E-C3A9-7B4B54AFE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" r="2582"/>
          <a:stretch/>
        </p:blipFill>
        <p:spPr>
          <a:xfrm>
            <a:off x="317653" y="1975841"/>
            <a:ext cx="8432494" cy="2748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5/29/2025 23:47:55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AA370-529A-6D14-4FDA-269BD3465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5430" y="2144090"/>
            <a:ext cx="8765540" cy="263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5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46397</TotalTime>
  <Words>235</Words>
  <Application>Microsoft Office PowerPoint</Application>
  <PresentationFormat>On-screen Show (4:3)</PresentationFormat>
  <Paragraphs>49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5/6/2025 10:44:22 (Non-FME) </vt:lpstr>
      <vt:lpstr>5/15/2025 16:59:38 (Non-FME) </vt:lpstr>
      <vt:lpstr>5/29/2025 23:47:55 (Non-FME) 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Lara, Marissa</cp:lastModifiedBy>
  <cp:revision>803</cp:revision>
  <cp:lastPrinted>2016-01-21T20:53:15Z</cp:lastPrinted>
  <dcterms:created xsi:type="dcterms:W3CDTF">2016-01-21T15:20:31Z</dcterms:created>
  <dcterms:modified xsi:type="dcterms:W3CDTF">2025-06-17T16:56:06Z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