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2"/>
  </p:notesMasterIdLst>
  <p:handoutMasterIdLst>
    <p:handoutMasterId r:id="rId13"/>
  </p:handoutMasterIdLst>
  <p:sldIdLst>
    <p:sldId id="260" r:id="rId6"/>
    <p:sldId id="691" r:id="rId7"/>
    <p:sldId id="689" r:id="rId8"/>
    <p:sldId id="692" r:id="rId9"/>
    <p:sldId id="693" r:id="rId10"/>
    <p:sldId id="576"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3831BD2-3014-FC08-390A-9936949E1516}" name="Maggio, Dave" initials="DM" userId="S::David.Maggio@ercot.com::ac169136-3d92-4093-a1ee-cd2fa0ab6301"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3872B6E-28AB-499C-8AB2-3710591C4556}" v="21" dt="2025-06-19T21:09:25.6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12" d="100"/>
          <a:sy n="112" d="100"/>
        </p:scale>
        <p:origin x="1584" y="32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sanna Gari, Abhi" userId="574f73dd-89c7-4e5e-92e9-5cd2150b236a" providerId="ADAL" clId="{B3872B6E-28AB-499C-8AB2-3710591C4556}"/>
    <pc:docChg chg="undo custSel addSld delSld modSld">
      <pc:chgData name="Masanna Gari, Abhi" userId="574f73dd-89c7-4e5e-92e9-5cd2150b236a" providerId="ADAL" clId="{B3872B6E-28AB-499C-8AB2-3710591C4556}" dt="2025-06-19T21:19:00.512" v="5749" actId="20577"/>
      <pc:docMkLst>
        <pc:docMk/>
      </pc:docMkLst>
      <pc:sldChg chg="modSp mod">
        <pc:chgData name="Masanna Gari, Abhi" userId="574f73dd-89c7-4e5e-92e9-5cd2150b236a" providerId="ADAL" clId="{B3872B6E-28AB-499C-8AB2-3710591C4556}" dt="2025-06-19T03:44:37.810" v="1950" actId="6549"/>
        <pc:sldMkLst>
          <pc:docMk/>
          <pc:sldMk cId="730603795" sldId="260"/>
        </pc:sldMkLst>
        <pc:spChg chg="mod">
          <ac:chgData name="Masanna Gari, Abhi" userId="574f73dd-89c7-4e5e-92e9-5cd2150b236a" providerId="ADAL" clId="{B3872B6E-28AB-499C-8AB2-3710591C4556}" dt="2025-06-19T03:44:37.810" v="1950" actId="6549"/>
          <ac:spMkLst>
            <pc:docMk/>
            <pc:sldMk cId="730603795" sldId="260"/>
            <ac:spMk id="2" creationId="{DFE0A5FB-7D45-2AFA-4779-54213960A853}"/>
          </ac:spMkLst>
        </pc:spChg>
      </pc:sldChg>
      <pc:sldChg chg="modSp mod">
        <pc:chgData name="Masanna Gari, Abhi" userId="574f73dd-89c7-4e5e-92e9-5cd2150b236a" providerId="ADAL" clId="{B3872B6E-28AB-499C-8AB2-3710591C4556}" dt="2025-06-19T21:19:00.512" v="5749" actId="20577"/>
        <pc:sldMkLst>
          <pc:docMk/>
          <pc:sldMk cId="3895874558" sldId="689"/>
        </pc:sldMkLst>
        <pc:spChg chg="mod">
          <ac:chgData name="Masanna Gari, Abhi" userId="574f73dd-89c7-4e5e-92e9-5cd2150b236a" providerId="ADAL" clId="{B3872B6E-28AB-499C-8AB2-3710591C4556}" dt="2025-06-19T03:39:40.266" v="1419" actId="20577"/>
          <ac:spMkLst>
            <pc:docMk/>
            <pc:sldMk cId="3895874558" sldId="689"/>
            <ac:spMk id="2" creationId="{00000000-0000-0000-0000-000000000000}"/>
          </ac:spMkLst>
        </pc:spChg>
        <pc:spChg chg="mod">
          <ac:chgData name="Masanna Gari, Abhi" userId="574f73dd-89c7-4e5e-92e9-5cd2150b236a" providerId="ADAL" clId="{B3872B6E-28AB-499C-8AB2-3710591C4556}" dt="2025-06-19T21:19:00.512" v="5749" actId="20577"/>
          <ac:spMkLst>
            <pc:docMk/>
            <pc:sldMk cId="3895874558" sldId="689"/>
            <ac:spMk id="19" creationId="{00000000-0000-0000-0000-000000000000}"/>
          </ac:spMkLst>
        </pc:spChg>
      </pc:sldChg>
      <pc:sldChg chg="modSp mod">
        <pc:chgData name="Masanna Gari, Abhi" userId="574f73dd-89c7-4e5e-92e9-5cd2150b236a" providerId="ADAL" clId="{B3872B6E-28AB-499C-8AB2-3710591C4556}" dt="2025-06-19T16:22:46.233" v="5509" actId="114"/>
        <pc:sldMkLst>
          <pc:docMk/>
          <pc:sldMk cId="2617511474" sldId="691"/>
        </pc:sldMkLst>
        <pc:spChg chg="mod">
          <ac:chgData name="Masanna Gari, Abhi" userId="574f73dd-89c7-4e5e-92e9-5cd2150b236a" providerId="ADAL" clId="{B3872B6E-28AB-499C-8AB2-3710591C4556}" dt="2025-06-19T16:22:46.233" v="5509" actId="114"/>
          <ac:spMkLst>
            <pc:docMk/>
            <pc:sldMk cId="2617511474" sldId="691"/>
            <ac:spMk id="3" creationId="{B7183FA1-AADF-1E22-7604-CCBF9D80F629}"/>
          </ac:spMkLst>
        </pc:spChg>
      </pc:sldChg>
      <pc:sldChg chg="addSp delSp modSp new mod">
        <pc:chgData name="Masanna Gari, Abhi" userId="574f73dd-89c7-4e5e-92e9-5cd2150b236a" providerId="ADAL" clId="{B3872B6E-28AB-499C-8AB2-3710591C4556}" dt="2025-06-19T21:10:58.502" v="5728" actId="207"/>
        <pc:sldMkLst>
          <pc:docMk/>
          <pc:sldMk cId="2788538375" sldId="692"/>
        </pc:sldMkLst>
        <pc:spChg chg="mod">
          <ac:chgData name="Masanna Gari, Abhi" userId="574f73dd-89c7-4e5e-92e9-5cd2150b236a" providerId="ADAL" clId="{B3872B6E-28AB-499C-8AB2-3710591C4556}" dt="2025-06-19T04:49:37.081" v="3781" actId="20577"/>
          <ac:spMkLst>
            <pc:docMk/>
            <pc:sldMk cId="2788538375" sldId="692"/>
            <ac:spMk id="2" creationId="{2A504D12-B15E-A835-5262-3FCB262AB8E4}"/>
          </ac:spMkLst>
        </pc:spChg>
        <pc:spChg chg="mod">
          <ac:chgData name="Masanna Gari, Abhi" userId="574f73dd-89c7-4e5e-92e9-5cd2150b236a" providerId="ADAL" clId="{B3872B6E-28AB-499C-8AB2-3710591C4556}" dt="2025-06-19T15:30:34.752" v="5052" actId="14100"/>
          <ac:spMkLst>
            <pc:docMk/>
            <pc:sldMk cId="2788538375" sldId="692"/>
            <ac:spMk id="3" creationId="{12D10375-F545-E17E-ECC7-0FD034324B0B}"/>
          </ac:spMkLst>
        </pc:spChg>
        <pc:spChg chg="add del mod">
          <ac:chgData name="Masanna Gari, Abhi" userId="574f73dd-89c7-4e5e-92e9-5cd2150b236a" providerId="ADAL" clId="{B3872B6E-28AB-499C-8AB2-3710591C4556}" dt="2025-06-19T21:05:59.515" v="5613" actId="478"/>
          <ac:spMkLst>
            <pc:docMk/>
            <pc:sldMk cId="2788538375" sldId="692"/>
            <ac:spMk id="7" creationId="{896034F4-5B00-405C-105B-EC39283E9533}"/>
          </ac:spMkLst>
        </pc:spChg>
        <pc:spChg chg="add del mod">
          <ac:chgData name="Masanna Gari, Abhi" userId="574f73dd-89c7-4e5e-92e9-5cd2150b236a" providerId="ADAL" clId="{B3872B6E-28AB-499C-8AB2-3710591C4556}" dt="2025-06-19T15:29:26.472" v="4945"/>
          <ac:spMkLst>
            <pc:docMk/>
            <pc:sldMk cId="2788538375" sldId="692"/>
            <ac:spMk id="8" creationId="{4212B791-FD21-C698-F8B7-5095A7D50DC4}"/>
          </ac:spMkLst>
        </pc:spChg>
        <pc:spChg chg="add mod">
          <ac:chgData name="Masanna Gari, Abhi" userId="574f73dd-89c7-4e5e-92e9-5cd2150b236a" providerId="ADAL" clId="{B3872B6E-28AB-499C-8AB2-3710591C4556}" dt="2025-06-19T15:29:40.641" v="4948"/>
          <ac:spMkLst>
            <pc:docMk/>
            <pc:sldMk cId="2788538375" sldId="692"/>
            <ac:spMk id="9" creationId="{92F51EF4-2384-C2E5-20D8-E574A32CA123}"/>
          </ac:spMkLst>
        </pc:spChg>
        <pc:spChg chg="add mod">
          <ac:chgData name="Masanna Gari, Abhi" userId="574f73dd-89c7-4e5e-92e9-5cd2150b236a" providerId="ADAL" clId="{B3872B6E-28AB-499C-8AB2-3710591C4556}" dt="2025-06-19T15:30:38.584" v="5053" actId="1076"/>
          <ac:spMkLst>
            <pc:docMk/>
            <pc:sldMk cId="2788538375" sldId="692"/>
            <ac:spMk id="10" creationId="{7F3A6E08-5691-A6B5-B9FC-F3D423219F0A}"/>
          </ac:spMkLst>
        </pc:spChg>
        <pc:spChg chg="add del">
          <ac:chgData name="Masanna Gari, Abhi" userId="574f73dd-89c7-4e5e-92e9-5cd2150b236a" providerId="ADAL" clId="{B3872B6E-28AB-499C-8AB2-3710591C4556}" dt="2025-06-19T15:31:36.874" v="5055" actId="478"/>
          <ac:spMkLst>
            <pc:docMk/>
            <pc:sldMk cId="2788538375" sldId="692"/>
            <ac:spMk id="11" creationId="{B2B75D84-96DF-892E-4E78-D3DC875FA435}"/>
          </ac:spMkLst>
        </pc:spChg>
        <pc:spChg chg="add del">
          <ac:chgData name="Masanna Gari, Abhi" userId="574f73dd-89c7-4e5e-92e9-5cd2150b236a" providerId="ADAL" clId="{B3872B6E-28AB-499C-8AB2-3710591C4556}" dt="2025-06-19T15:32:18.459" v="5057" actId="478"/>
          <ac:spMkLst>
            <pc:docMk/>
            <pc:sldMk cId="2788538375" sldId="692"/>
            <ac:spMk id="12" creationId="{DE110AE0-A78C-6A99-7A24-FA74DBB29AA4}"/>
          </ac:spMkLst>
        </pc:spChg>
        <pc:spChg chg="add del mod">
          <ac:chgData name="Masanna Gari, Abhi" userId="574f73dd-89c7-4e5e-92e9-5cd2150b236a" providerId="ADAL" clId="{B3872B6E-28AB-499C-8AB2-3710591C4556}" dt="2025-06-19T15:33:09.675" v="5060" actId="478"/>
          <ac:spMkLst>
            <pc:docMk/>
            <pc:sldMk cId="2788538375" sldId="692"/>
            <ac:spMk id="13" creationId="{7D4872CD-A052-14AD-7CB8-4F4500252F67}"/>
          </ac:spMkLst>
        </pc:spChg>
        <pc:spChg chg="add del mod">
          <ac:chgData name="Masanna Gari, Abhi" userId="574f73dd-89c7-4e5e-92e9-5cd2150b236a" providerId="ADAL" clId="{B3872B6E-28AB-499C-8AB2-3710591C4556}" dt="2025-06-19T20:57:21.043" v="5611" actId="478"/>
          <ac:spMkLst>
            <pc:docMk/>
            <pc:sldMk cId="2788538375" sldId="692"/>
            <ac:spMk id="14" creationId="{05F46061-5658-6695-49A5-E2ACDF5AFA5E}"/>
          </ac:spMkLst>
        </pc:spChg>
        <pc:spChg chg="add mod">
          <ac:chgData name="Masanna Gari, Abhi" userId="574f73dd-89c7-4e5e-92e9-5cd2150b236a" providerId="ADAL" clId="{B3872B6E-28AB-499C-8AB2-3710591C4556}" dt="2025-06-19T15:46:42.820" v="5328" actId="14100"/>
          <ac:spMkLst>
            <pc:docMk/>
            <pc:sldMk cId="2788538375" sldId="692"/>
            <ac:spMk id="15" creationId="{F5A63646-98F6-373A-57AB-028C787C9A39}"/>
          </ac:spMkLst>
        </pc:spChg>
        <pc:spChg chg="add mod">
          <ac:chgData name="Masanna Gari, Abhi" userId="574f73dd-89c7-4e5e-92e9-5cd2150b236a" providerId="ADAL" clId="{B3872B6E-28AB-499C-8AB2-3710591C4556}" dt="2025-06-19T21:10:58.502" v="5728" actId="207"/>
          <ac:spMkLst>
            <pc:docMk/>
            <pc:sldMk cId="2788538375" sldId="692"/>
            <ac:spMk id="16" creationId="{49E09074-842A-4433-5452-FB6637E1560F}"/>
          </ac:spMkLst>
        </pc:spChg>
        <pc:picChg chg="add mod">
          <ac:chgData name="Masanna Gari, Abhi" userId="574f73dd-89c7-4e5e-92e9-5cd2150b236a" providerId="ADAL" clId="{B3872B6E-28AB-499C-8AB2-3710591C4556}" dt="2025-06-19T15:17:01.825" v="4800" actId="1036"/>
          <ac:picMkLst>
            <pc:docMk/>
            <pc:sldMk cId="2788538375" sldId="692"/>
            <ac:picMk id="5" creationId="{26B45EC3-7CD4-82B3-F52D-57EFBE5EA237}"/>
          </ac:picMkLst>
        </pc:picChg>
        <pc:picChg chg="add del mod">
          <ac:chgData name="Masanna Gari, Abhi" userId="574f73dd-89c7-4e5e-92e9-5cd2150b236a" providerId="ADAL" clId="{B3872B6E-28AB-499C-8AB2-3710591C4556}" dt="2025-06-19T21:05:57.426" v="5612" actId="478"/>
          <ac:picMkLst>
            <pc:docMk/>
            <pc:sldMk cId="2788538375" sldId="692"/>
            <ac:picMk id="6" creationId="{91B9D2DF-16B8-60EB-4C91-330F67788183}"/>
          </ac:picMkLst>
        </pc:picChg>
        <pc:picChg chg="add del mod">
          <ac:chgData name="Masanna Gari, Abhi" userId="574f73dd-89c7-4e5e-92e9-5cd2150b236a" providerId="ADAL" clId="{B3872B6E-28AB-499C-8AB2-3710591C4556}" dt="2025-06-19T21:08:19.525" v="5621" actId="478"/>
          <ac:picMkLst>
            <pc:docMk/>
            <pc:sldMk cId="2788538375" sldId="692"/>
            <ac:picMk id="11" creationId="{2EF9AED4-BB6D-5EA0-6141-1A71E57FB93C}"/>
          </ac:picMkLst>
        </pc:picChg>
        <pc:picChg chg="add mod">
          <ac:chgData name="Masanna Gari, Abhi" userId="574f73dd-89c7-4e5e-92e9-5cd2150b236a" providerId="ADAL" clId="{B3872B6E-28AB-499C-8AB2-3710591C4556}" dt="2025-06-19T21:08:34.857" v="5626" actId="1076"/>
          <ac:picMkLst>
            <pc:docMk/>
            <pc:sldMk cId="2788538375" sldId="692"/>
            <ac:picMk id="13" creationId="{E379DC17-5474-7CCF-4660-0D38C2A45C79}"/>
          </ac:picMkLst>
        </pc:picChg>
      </pc:sldChg>
      <pc:sldChg chg="addSp delSp modSp new mod">
        <pc:chgData name="Masanna Gari, Abhi" userId="574f73dd-89c7-4e5e-92e9-5cd2150b236a" providerId="ADAL" clId="{B3872B6E-28AB-499C-8AB2-3710591C4556}" dt="2025-06-19T21:13:53.342" v="5734" actId="1076"/>
        <pc:sldMkLst>
          <pc:docMk/>
          <pc:sldMk cId="3513352901" sldId="693"/>
        </pc:sldMkLst>
        <pc:spChg chg="mod">
          <ac:chgData name="Masanna Gari, Abhi" userId="574f73dd-89c7-4e5e-92e9-5cd2150b236a" providerId="ADAL" clId="{B3872B6E-28AB-499C-8AB2-3710591C4556}" dt="2025-06-19T04:56:06.726" v="4118" actId="20577"/>
          <ac:spMkLst>
            <pc:docMk/>
            <pc:sldMk cId="3513352901" sldId="693"/>
            <ac:spMk id="2" creationId="{222C8230-9D49-29E1-4DEB-88EC5AA53D2E}"/>
          </ac:spMkLst>
        </pc:spChg>
        <pc:spChg chg="mod">
          <ac:chgData name="Masanna Gari, Abhi" userId="574f73dd-89c7-4e5e-92e9-5cd2150b236a" providerId="ADAL" clId="{B3872B6E-28AB-499C-8AB2-3710591C4556}" dt="2025-06-19T04:59:49.548" v="4350" actId="20577"/>
          <ac:spMkLst>
            <pc:docMk/>
            <pc:sldMk cId="3513352901" sldId="693"/>
            <ac:spMk id="3" creationId="{E6AFFFB7-A3E4-5D11-3031-F8FA4669C027}"/>
          </ac:spMkLst>
        </pc:spChg>
        <pc:spChg chg="add del mod">
          <ac:chgData name="Masanna Gari, Abhi" userId="574f73dd-89c7-4e5e-92e9-5cd2150b236a" providerId="ADAL" clId="{B3872B6E-28AB-499C-8AB2-3710591C4556}" dt="2025-06-19T21:12:36.630" v="5730" actId="478"/>
          <ac:spMkLst>
            <pc:docMk/>
            <pc:sldMk cId="3513352901" sldId="693"/>
            <ac:spMk id="7" creationId="{4A27A31A-00A1-768D-E9F3-606684C217CA}"/>
          </ac:spMkLst>
        </pc:spChg>
        <pc:spChg chg="add del mod">
          <ac:chgData name="Masanna Gari, Abhi" userId="574f73dd-89c7-4e5e-92e9-5cd2150b236a" providerId="ADAL" clId="{B3872B6E-28AB-499C-8AB2-3710591C4556}" dt="2025-06-19T21:12:37.837" v="5731" actId="478"/>
          <ac:spMkLst>
            <pc:docMk/>
            <pc:sldMk cId="3513352901" sldId="693"/>
            <ac:spMk id="8" creationId="{41FE1957-59A3-D9D0-5F9A-80E3C206A0FF}"/>
          </ac:spMkLst>
        </pc:spChg>
        <pc:spChg chg="add del mod">
          <ac:chgData name="Masanna Gari, Abhi" userId="574f73dd-89c7-4e5e-92e9-5cd2150b236a" providerId="ADAL" clId="{B3872B6E-28AB-499C-8AB2-3710591C4556}" dt="2025-06-19T21:12:39.177" v="5732" actId="478"/>
          <ac:spMkLst>
            <pc:docMk/>
            <pc:sldMk cId="3513352901" sldId="693"/>
            <ac:spMk id="9" creationId="{E4E3636C-0FAA-474E-3F34-C175ECCA0E08}"/>
          </ac:spMkLst>
        </pc:spChg>
        <pc:spChg chg="add del mod">
          <ac:chgData name="Masanna Gari, Abhi" userId="574f73dd-89c7-4e5e-92e9-5cd2150b236a" providerId="ADAL" clId="{B3872B6E-28AB-499C-8AB2-3710591C4556}" dt="2025-06-19T15:59:33.602" v="5353"/>
          <ac:spMkLst>
            <pc:docMk/>
            <pc:sldMk cId="3513352901" sldId="693"/>
            <ac:spMk id="10" creationId="{EFB72D39-9A2A-29CA-8675-041F515F16BA}"/>
          </ac:spMkLst>
        </pc:spChg>
        <pc:picChg chg="add del mod">
          <ac:chgData name="Masanna Gari, Abhi" userId="574f73dd-89c7-4e5e-92e9-5cd2150b236a" providerId="ADAL" clId="{B3872B6E-28AB-499C-8AB2-3710591C4556}" dt="2025-06-19T21:12:32.930" v="5729" actId="478"/>
          <ac:picMkLst>
            <pc:docMk/>
            <pc:sldMk cId="3513352901" sldId="693"/>
            <ac:picMk id="6" creationId="{70A3B5D5-9113-4A1C-CAFE-E7F7E5009586}"/>
          </ac:picMkLst>
        </pc:picChg>
        <pc:picChg chg="add mod">
          <ac:chgData name="Masanna Gari, Abhi" userId="574f73dd-89c7-4e5e-92e9-5cd2150b236a" providerId="ADAL" clId="{B3872B6E-28AB-499C-8AB2-3710591C4556}" dt="2025-06-19T21:13:53.342" v="5734" actId="1076"/>
          <ac:picMkLst>
            <pc:docMk/>
            <pc:sldMk cId="3513352901" sldId="693"/>
            <ac:picMk id="10" creationId="{EEB15A9E-C89A-4DF4-8A09-FBBB2F34017D}"/>
          </ac:picMkLst>
        </pc:picChg>
      </pc:sldChg>
      <pc:sldChg chg="new del">
        <pc:chgData name="Masanna Gari, Abhi" userId="574f73dd-89c7-4e5e-92e9-5cd2150b236a" providerId="ADAL" clId="{B3872B6E-28AB-499C-8AB2-3710591C4556}" dt="2025-06-19T15:03:44.406" v="4419" actId="47"/>
        <pc:sldMkLst>
          <pc:docMk/>
          <pc:sldMk cId="1442425814" sldId="694"/>
        </pc:sldMkLst>
      </pc:sldChg>
      <pc:sldChg chg="addSp delSp modSp add del mod">
        <pc:chgData name="Masanna Gari, Abhi" userId="574f73dd-89c7-4e5e-92e9-5cd2150b236a" providerId="ADAL" clId="{B3872B6E-28AB-499C-8AB2-3710591C4556}" dt="2025-06-19T21:15:48.984" v="5735" actId="47"/>
        <pc:sldMkLst>
          <pc:docMk/>
          <pc:sldMk cId="240650247" sldId="695"/>
        </pc:sldMkLst>
        <pc:spChg chg="mod">
          <ac:chgData name="Masanna Gari, Abhi" userId="574f73dd-89c7-4e5e-92e9-5cd2150b236a" providerId="ADAL" clId="{B3872B6E-28AB-499C-8AB2-3710591C4556}" dt="2025-06-19T15:03:51.556" v="4421" actId="20577"/>
          <ac:spMkLst>
            <pc:docMk/>
            <pc:sldMk cId="240650247" sldId="695"/>
            <ac:spMk id="2" creationId="{8D3565F9-002B-4177-AB91-360B8450F0C3}"/>
          </ac:spMkLst>
        </pc:spChg>
        <pc:spChg chg="mod">
          <ac:chgData name="Masanna Gari, Abhi" userId="574f73dd-89c7-4e5e-92e9-5cd2150b236a" providerId="ADAL" clId="{B3872B6E-28AB-499C-8AB2-3710591C4556}" dt="2025-06-19T15:40:02.164" v="5062" actId="1076"/>
          <ac:spMkLst>
            <pc:docMk/>
            <pc:sldMk cId="240650247" sldId="695"/>
            <ac:spMk id="3" creationId="{324517D8-1103-DB68-3B22-FBCBF554A5AB}"/>
          </ac:spMkLst>
        </pc:spChg>
        <pc:spChg chg="add del">
          <ac:chgData name="Masanna Gari, Abhi" userId="574f73dd-89c7-4e5e-92e9-5cd2150b236a" providerId="ADAL" clId="{B3872B6E-28AB-499C-8AB2-3710591C4556}" dt="2025-06-19T15:27:28.052" v="4865" actId="478"/>
          <ac:spMkLst>
            <pc:docMk/>
            <pc:sldMk cId="240650247" sldId="695"/>
            <ac:spMk id="11" creationId="{47CB50DF-5A7B-2BA8-2444-67E7BE30F9A3}"/>
          </ac:spMkLst>
        </pc:spChg>
        <pc:spChg chg="add mod">
          <ac:chgData name="Masanna Gari, Abhi" userId="574f73dd-89c7-4e5e-92e9-5cd2150b236a" providerId="ADAL" clId="{B3872B6E-28AB-499C-8AB2-3710591C4556}" dt="2025-06-19T15:40:07.220" v="5066" actId="1035"/>
          <ac:spMkLst>
            <pc:docMk/>
            <pc:sldMk cId="240650247" sldId="695"/>
            <ac:spMk id="12" creationId="{49AC8DD9-43B7-D459-F7C3-3386F8EF283C}"/>
          </ac:spMkLst>
        </pc:spChg>
        <pc:spChg chg="add mod">
          <ac:chgData name="Masanna Gari, Abhi" userId="574f73dd-89c7-4e5e-92e9-5cd2150b236a" providerId="ADAL" clId="{B3872B6E-28AB-499C-8AB2-3710591C4556}" dt="2025-06-19T15:40:11.476" v="5070" actId="1035"/>
          <ac:spMkLst>
            <pc:docMk/>
            <pc:sldMk cId="240650247" sldId="695"/>
            <ac:spMk id="13" creationId="{8803DEF4-27A0-8AE9-F0DE-75BDBD00466B}"/>
          </ac:spMkLst>
        </pc:spChg>
        <pc:spChg chg="add mod">
          <ac:chgData name="Masanna Gari, Abhi" userId="574f73dd-89c7-4e5e-92e9-5cd2150b236a" providerId="ADAL" clId="{B3872B6E-28AB-499C-8AB2-3710591C4556}" dt="2025-06-19T15:45:45.034" v="5258" actId="208"/>
          <ac:spMkLst>
            <pc:docMk/>
            <pc:sldMk cId="240650247" sldId="695"/>
            <ac:spMk id="14" creationId="{4B80C42F-4657-A9C4-D66C-20F0DE6C810A}"/>
          </ac:spMkLst>
        </pc:spChg>
        <pc:spChg chg="add mod">
          <ac:chgData name="Masanna Gari, Abhi" userId="574f73dd-89c7-4e5e-92e9-5cd2150b236a" providerId="ADAL" clId="{B3872B6E-28AB-499C-8AB2-3710591C4556}" dt="2025-06-19T15:46:05.970" v="5261" actId="208"/>
          <ac:spMkLst>
            <pc:docMk/>
            <pc:sldMk cId="240650247" sldId="695"/>
            <ac:spMk id="15" creationId="{0551418A-9A85-6CBE-6689-3ADE3A3225AD}"/>
          </ac:spMkLst>
        </pc:spChg>
        <pc:spChg chg="add mod">
          <ac:chgData name="Masanna Gari, Abhi" userId="574f73dd-89c7-4e5e-92e9-5cd2150b236a" providerId="ADAL" clId="{B3872B6E-28AB-499C-8AB2-3710591C4556}" dt="2025-06-19T15:47:15.581" v="5331" actId="14100"/>
          <ac:spMkLst>
            <pc:docMk/>
            <pc:sldMk cId="240650247" sldId="695"/>
            <ac:spMk id="16" creationId="{255A2826-47C4-E143-E71A-35039FEAB224}"/>
          </ac:spMkLst>
        </pc:spChg>
        <pc:spChg chg="add mod">
          <ac:chgData name="Masanna Gari, Abhi" userId="574f73dd-89c7-4e5e-92e9-5cd2150b236a" providerId="ADAL" clId="{B3872B6E-28AB-499C-8AB2-3710591C4556}" dt="2025-06-19T15:47:27.718" v="5333" actId="1076"/>
          <ac:spMkLst>
            <pc:docMk/>
            <pc:sldMk cId="240650247" sldId="695"/>
            <ac:spMk id="17" creationId="{B860D6F2-375D-20ED-254D-F22F575E25F8}"/>
          </ac:spMkLst>
        </pc:spChg>
        <pc:spChg chg="add mod">
          <ac:chgData name="Masanna Gari, Abhi" userId="574f73dd-89c7-4e5e-92e9-5cd2150b236a" providerId="ADAL" clId="{B3872B6E-28AB-499C-8AB2-3710591C4556}" dt="2025-06-19T15:47:36.030" v="5335" actId="1076"/>
          <ac:spMkLst>
            <pc:docMk/>
            <pc:sldMk cId="240650247" sldId="695"/>
            <ac:spMk id="18" creationId="{D02C6B0A-7D1B-B7EA-5C85-65866DB6FAD1}"/>
          </ac:spMkLst>
        </pc:spChg>
        <pc:spChg chg="add mod">
          <ac:chgData name="Masanna Gari, Abhi" userId="574f73dd-89c7-4e5e-92e9-5cd2150b236a" providerId="ADAL" clId="{B3872B6E-28AB-499C-8AB2-3710591C4556}" dt="2025-06-19T15:47:48.751" v="5338" actId="1076"/>
          <ac:spMkLst>
            <pc:docMk/>
            <pc:sldMk cId="240650247" sldId="695"/>
            <ac:spMk id="20" creationId="{E935D034-6EE6-FEE3-91C4-1D213DBCE219}"/>
          </ac:spMkLst>
        </pc:spChg>
        <pc:spChg chg="add del mod">
          <ac:chgData name="Masanna Gari, Abhi" userId="574f73dd-89c7-4e5e-92e9-5cd2150b236a" providerId="ADAL" clId="{B3872B6E-28AB-499C-8AB2-3710591C4556}" dt="2025-06-19T20:28:32.465" v="5609" actId="478"/>
          <ac:spMkLst>
            <pc:docMk/>
            <pc:sldMk cId="240650247" sldId="695"/>
            <ac:spMk id="21" creationId="{56356A2A-2932-402B-20DD-163F07A7605C}"/>
          </ac:spMkLst>
        </pc:spChg>
        <pc:spChg chg="add del mod">
          <ac:chgData name="Masanna Gari, Abhi" userId="574f73dd-89c7-4e5e-92e9-5cd2150b236a" providerId="ADAL" clId="{B3872B6E-28AB-499C-8AB2-3710591C4556}" dt="2025-06-19T15:49:19.632" v="5350" actId="478"/>
          <ac:spMkLst>
            <pc:docMk/>
            <pc:sldMk cId="240650247" sldId="695"/>
            <ac:spMk id="25" creationId="{CC000C0F-0BAF-8F4A-3925-B5883E2ACF88}"/>
          </ac:spMkLst>
        </pc:spChg>
        <pc:spChg chg="add mod">
          <ac:chgData name="Masanna Gari, Abhi" userId="574f73dd-89c7-4e5e-92e9-5cd2150b236a" providerId="ADAL" clId="{B3872B6E-28AB-499C-8AB2-3710591C4556}" dt="2025-06-19T20:30:01.639" v="5610" actId="20577"/>
          <ac:spMkLst>
            <pc:docMk/>
            <pc:sldMk cId="240650247" sldId="695"/>
            <ac:spMk id="26" creationId="{412670D5-B58C-A2FA-E22A-F4B24FAFFCC8}"/>
          </ac:spMkLst>
        </pc:spChg>
        <pc:spChg chg="add mod">
          <ac:chgData name="Masanna Gari, Abhi" userId="574f73dd-89c7-4e5e-92e9-5cd2150b236a" providerId="ADAL" clId="{B3872B6E-28AB-499C-8AB2-3710591C4556}" dt="2025-06-19T16:02:20.549" v="5503" actId="208"/>
          <ac:spMkLst>
            <pc:docMk/>
            <pc:sldMk cId="240650247" sldId="695"/>
            <ac:spMk id="27" creationId="{4E97CB66-1D65-4D03-7B15-51B5AF83A885}"/>
          </ac:spMkLst>
        </pc:spChg>
        <pc:picChg chg="del">
          <ac:chgData name="Masanna Gari, Abhi" userId="574f73dd-89c7-4e5e-92e9-5cd2150b236a" providerId="ADAL" clId="{B3872B6E-28AB-499C-8AB2-3710591C4556}" dt="2025-06-19T15:05:13.492" v="4525" actId="478"/>
          <ac:picMkLst>
            <pc:docMk/>
            <pc:sldMk cId="240650247" sldId="695"/>
            <ac:picMk id="6" creationId="{8E2E464C-1CB1-BB06-458A-84A6C3FE2A48}"/>
          </ac:picMkLst>
        </pc:picChg>
        <pc:picChg chg="add mod">
          <ac:chgData name="Masanna Gari, Abhi" userId="574f73dd-89c7-4e5e-92e9-5cd2150b236a" providerId="ADAL" clId="{B3872B6E-28AB-499C-8AB2-3710591C4556}" dt="2025-06-19T15:40:13.828" v="5072" actId="1035"/>
          <ac:picMkLst>
            <pc:docMk/>
            <pc:sldMk cId="240650247" sldId="695"/>
            <ac:picMk id="7" creationId="{2684D993-5293-C513-DFF2-978604AB2F55}"/>
          </ac:picMkLst>
        </pc:picChg>
        <pc:picChg chg="add mod">
          <ac:chgData name="Masanna Gari, Abhi" userId="574f73dd-89c7-4e5e-92e9-5cd2150b236a" providerId="ADAL" clId="{B3872B6E-28AB-499C-8AB2-3710591C4556}" dt="2025-06-19T15:40:23.124" v="5076" actId="1076"/>
          <ac:picMkLst>
            <pc:docMk/>
            <pc:sldMk cId="240650247" sldId="695"/>
            <ac:picMk id="9" creationId="{FE16A72C-6A86-3230-A3E3-276DC3D985A0}"/>
          </ac:picMkLst>
        </pc:picChg>
        <pc:picChg chg="add mod">
          <ac:chgData name="Masanna Gari, Abhi" userId="574f73dd-89c7-4e5e-92e9-5cd2150b236a" providerId="ADAL" clId="{B3872B6E-28AB-499C-8AB2-3710591C4556}" dt="2025-06-19T15:47:39.381" v="5336"/>
          <ac:picMkLst>
            <pc:docMk/>
            <pc:sldMk cId="240650247" sldId="695"/>
            <ac:picMk id="19" creationId="{B497E617-BCEE-BA68-2298-A231E54162A5}"/>
          </ac:picMkLst>
        </pc:picChg>
        <pc:cxnChg chg="add mod">
          <ac:chgData name="Masanna Gari, Abhi" userId="574f73dd-89c7-4e5e-92e9-5cd2150b236a" providerId="ADAL" clId="{B3872B6E-28AB-499C-8AB2-3710591C4556}" dt="2025-06-19T15:48:50.799" v="5344" actId="14100"/>
          <ac:cxnSpMkLst>
            <pc:docMk/>
            <pc:sldMk cId="240650247" sldId="695"/>
            <ac:cxnSpMk id="23" creationId="{AAEA3E66-72A9-4B4E-2871-66309D8B1FAF}"/>
          </ac:cxnSpMkLst>
        </pc:cxn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6/19/2025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6/19/2025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865816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FE0A5FB-7D45-2AFA-4779-54213960A853}"/>
              </a:ext>
            </a:extLst>
          </p:cNvPr>
          <p:cNvSpPr txBox="1"/>
          <p:nvPr/>
        </p:nvSpPr>
        <p:spPr>
          <a:xfrm>
            <a:off x="3497966" y="2336393"/>
            <a:ext cx="5646034" cy="2339102"/>
          </a:xfrm>
          <a:prstGeom prst="rect">
            <a:avLst/>
          </a:prstGeom>
          <a:noFill/>
        </p:spPr>
        <p:txBody>
          <a:bodyPr wrap="square" lIns="91440" tIns="45720" rIns="91440" bIns="45720" rtlCol="0" anchor="t">
            <a:spAutoFit/>
          </a:bodyPr>
          <a:lstStyle/>
          <a:p>
            <a:r>
              <a:rPr lang="en-US" sz="2800" b="1" dirty="0">
                <a:solidFill>
                  <a:srgbClr val="5B6770"/>
                </a:solidFill>
              </a:rPr>
              <a:t>Update on ESR Qualification Amounts for post RTC Go-Live</a:t>
            </a:r>
            <a:endParaRPr lang="en-US" sz="2800" dirty="0"/>
          </a:p>
          <a:p>
            <a:endParaRPr lang="en-US" dirty="0">
              <a:solidFill>
                <a:srgbClr val="5B6770"/>
              </a:solidFill>
            </a:endParaRPr>
          </a:p>
          <a:p>
            <a:r>
              <a:rPr lang="en-US" dirty="0">
                <a:solidFill>
                  <a:srgbClr val="5B6770"/>
                </a:solidFill>
              </a:rPr>
              <a:t>ERCOT Staff</a:t>
            </a:r>
            <a:endParaRPr lang="en-US" dirty="0">
              <a:solidFill>
                <a:srgbClr val="5B6770"/>
              </a:solidFill>
              <a:cs typeface="Arial"/>
            </a:endParaRPr>
          </a:p>
          <a:p>
            <a:endParaRPr lang="en-US" dirty="0">
              <a:solidFill>
                <a:srgbClr val="5B6770"/>
              </a:solidFill>
            </a:endParaRPr>
          </a:p>
          <a:p>
            <a:r>
              <a:rPr lang="en-US" b="1" dirty="0">
                <a:solidFill>
                  <a:srgbClr val="5B6770"/>
                </a:solidFill>
                <a:ea typeface="+mn-lt"/>
                <a:cs typeface="+mn-lt"/>
              </a:rPr>
              <a:t>PDCWG</a:t>
            </a:r>
            <a:endParaRPr lang="en-US" b="1" dirty="0">
              <a:cs typeface="Arial"/>
            </a:endParaRPr>
          </a:p>
          <a:p>
            <a:r>
              <a:rPr lang="en-US" b="1" dirty="0">
                <a:solidFill>
                  <a:srgbClr val="5B6770"/>
                </a:solidFill>
              </a:rPr>
              <a:t>June 20, 2025</a:t>
            </a:r>
            <a:endParaRPr lang="en-US" b="1" dirty="0"/>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14167-87F7-1149-61D1-92FA89684D7E}"/>
              </a:ext>
            </a:extLst>
          </p:cNvPr>
          <p:cNvSpPr>
            <a:spLocks noGrp="1"/>
          </p:cNvSpPr>
          <p:nvPr>
            <p:ph type="title"/>
          </p:nvPr>
        </p:nvSpPr>
        <p:spPr/>
        <p:txBody>
          <a:bodyPr/>
          <a:lstStyle/>
          <a:p>
            <a:r>
              <a:rPr lang="en-US" sz="2400" dirty="0"/>
              <a:t>Ancillary Service Qualification under ESR Single model</a:t>
            </a:r>
          </a:p>
        </p:txBody>
      </p:sp>
      <p:sp>
        <p:nvSpPr>
          <p:cNvPr id="3" name="Content Placeholder 2">
            <a:extLst>
              <a:ext uri="{FF2B5EF4-FFF2-40B4-BE49-F238E27FC236}">
                <a16:creationId xmlns:a16="http://schemas.microsoft.com/office/drawing/2014/main" id="{B7183FA1-AADF-1E22-7604-CCBF9D80F629}"/>
              </a:ext>
            </a:extLst>
          </p:cNvPr>
          <p:cNvSpPr>
            <a:spLocks noGrp="1"/>
          </p:cNvSpPr>
          <p:nvPr>
            <p:ph idx="1"/>
          </p:nvPr>
        </p:nvSpPr>
        <p:spPr>
          <a:xfrm>
            <a:off x="254410" y="902889"/>
            <a:ext cx="8534400" cy="5345511"/>
          </a:xfrm>
        </p:spPr>
        <p:txBody>
          <a:bodyPr/>
          <a:lstStyle/>
          <a:p>
            <a:r>
              <a:rPr lang="en-US" sz="1800" dirty="0"/>
              <a:t>ERCOT has sent RFIs to the Market Participants to share the Ancillary Service Qualified MWs for Regulation, ECRS, RRS-FFR and Non-Spin that will apply to each ESR post implementation of Real Time Co-Optimization with Battery Single Model(RTC+B.)</a:t>
            </a:r>
          </a:p>
          <a:p>
            <a:pPr marL="0" indent="0">
              <a:buNone/>
            </a:pPr>
            <a:endParaRPr lang="en-US" sz="1800" dirty="0"/>
          </a:p>
          <a:p>
            <a:r>
              <a:rPr lang="en-US" sz="1800" dirty="0"/>
              <a:t>ERCOT has based the AS Qualified MWs with the existing qualified MWs for the ESR’s injection side(ESR-GR), ESR’s charging side and submitted data during the AS qualification process. </a:t>
            </a:r>
          </a:p>
          <a:p>
            <a:pPr marL="0" indent="0">
              <a:buNone/>
            </a:pPr>
            <a:endParaRPr lang="en-US" sz="1800" dirty="0"/>
          </a:p>
          <a:p>
            <a:r>
              <a:rPr lang="en-US" sz="1800" dirty="0"/>
              <a:t>ERCOT has also shared how each ESR’s qualified MWs for Regulation and ECRS may be further adjusted if the TAC approved version of </a:t>
            </a:r>
            <a:r>
              <a:rPr lang="en-US" sz="1800" i="1" dirty="0"/>
              <a:t>NPRR1282:Ancillary Service Duration under Real-Time Co-Optimization </a:t>
            </a:r>
            <a:r>
              <a:rPr lang="en-US" sz="1800" dirty="0"/>
              <a:t>were to be approved by PUC. </a:t>
            </a:r>
          </a:p>
          <a:p>
            <a:endParaRPr lang="en-US" sz="2400" dirty="0"/>
          </a:p>
          <a:p>
            <a:endParaRPr lang="en-US" sz="2400" dirty="0"/>
          </a:p>
          <a:p>
            <a:endParaRPr lang="en-US" sz="2400" dirty="0"/>
          </a:p>
          <a:p>
            <a:endParaRPr lang="en-US" sz="2400" dirty="0"/>
          </a:p>
          <a:p>
            <a:pPr lvl="1"/>
            <a:endParaRPr lang="en-US" sz="2200" dirty="0"/>
          </a:p>
          <a:p>
            <a:pPr lvl="1"/>
            <a:endParaRPr lang="en-US" sz="2200" dirty="0"/>
          </a:p>
          <a:p>
            <a:endParaRPr lang="en-US" sz="2400" dirty="0"/>
          </a:p>
        </p:txBody>
      </p:sp>
      <p:sp>
        <p:nvSpPr>
          <p:cNvPr id="4" name="Slide Number Placeholder 3">
            <a:extLst>
              <a:ext uri="{FF2B5EF4-FFF2-40B4-BE49-F238E27FC236}">
                <a16:creationId xmlns:a16="http://schemas.microsoft.com/office/drawing/2014/main" id="{B609969B-8CDD-4A8B-C782-346C6E9E0C6A}"/>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2617511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1500"/>
          </a:xfrm>
        </p:spPr>
        <p:txBody>
          <a:bodyPr/>
          <a:lstStyle/>
          <a:p>
            <a:r>
              <a:rPr lang="en-US" dirty="0"/>
              <a:t>RRS-PFR Qualification approach for ESRs</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
        <p:nvSpPr>
          <p:cNvPr id="19" name="Content Placeholder 18"/>
          <p:cNvSpPr>
            <a:spLocks noGrp="1"/>
          </p:cNvSpPr>
          <p:nvPr>
            <p:ph idx="1"/>
          </p:nvPr>
        </p:nvSpPr>
        <p:spPr>
          <a:xfrm>
            <a:off x="304800" y="895351"/>
            <a:ext cx="8610600" cy="5585618"/>
          </a:xfrm>
        </p:spPr>
        <p:txBody>
          <a:bodyPr/>
          <a:lstStyle/>
          <a:p>
            <a:r>
              <a:rPr lang="en-US" sz="1800" dirty="0"/>
              <a:t>Under RTC+B, ERCOT’s expectation is that the droop characteristic of an ESR is based on its full range, i.e. LSL to HSL. For instance, a 1% droop response would be such that if ESR were to be charging at LSL, when frequency drops to 59.4 Hz(i.e. a 1% change from nominal frequency), the ESR will provide 100% response by moving from LSL to HSL.</a:t>
            </a:r>
          </a:p>
          <a:p>
            <a:pPr lvl="1"/>
            <a:r>
              <a:rPr lang="en-US" sz="1400" dirty="0">
                <a:solidFill>
                  <a:schemeClr val="accent1"/>
                </a:solidFill>
              </a:rPr>
              <a:t>An ESR that is set up to meet the expectations as described in this example is considered as 1% response ESR and will be qualified for RRS-PFR up to 100% of their HSL to LSL range.</a:t>
            </a:r>
          </a:p>
          <a:p>
            <a:r>
              <a:rPr lang="en-US" sz="1800" dirty="0"/>
              <a:t>ERCOT understands that some ESRs likely are not setup to follow droop characteristics described above and absent a control system change may move from LSL to 0 in the example above.</a:t>
            </a:r>
          </a:p>
          <a:p>
            <a:pPr lvl="1"/>
            <a:r>
              <a:rPr lang="en-US" sz="1400" dirty="0">
                <a:solidFill>
                  <a:schemeClr val="accent1"/>
                </a:solidFill>
              </a:rPr>
              <a:t>Such ESRs are considered as an effective 2% response ESR and will be qualified for RRS-PFR up to 50% of their HSL to LSL range. The QSE have the option of keeping the </a:t>
            </a:r>
            <a:r>
              <a:rPr lang="en-US" sz="1400">
                <a:solidFill>
                  <a:schemeClr val="accent1"/>
                </a:solidFill>
              </a:rPr>
              <a:t>same settings or </a:t>
            </a:r>
            <a:r>
              <a:rPr lang="en-US" sz="1400" dirty="0">
                <a:solidFill>
                  <a:schemeClr val="accent1"/>
                </a:solidFill>
              </a:rPr>
              <a:t>change the control system such that they can meet 1% droop characteristics. </a:t>
            </a:r>
          </a:p>
          <a:p>
            <a:r>
              <a:rPr lang="en-US" sz="1800" dirty="0"/>
              <a:t>ERCOT’s review showed that all Governor Frequency Response tests submitted for ESRs currently use ESR base load as HSL. In the RFI, ERCOT requested QSEs to determine the option they would like to use and re-submit the Governor Frequency Response tests in the ERCOT NDCRC application for each ESR with Base Load set to HSL-LSL.</a:t>
            </a:r>
          </a:p>
          <a:p>
            <a:pPr lvl="1"/>
            <a:r>
              <a:rPr lang="en-US" sz="1400" dirty="0">
                <a:solidFill>
                  <a:schemeClr val="accent1"/>
                </a:solidFill>
              </a:rPr>
              <a:t>ERCOT intends to use these resubmitted forms to update each ESRs RRS % Limit.</a:t>
            </a:r>
          </a:p>
          <a:p>
            <a:endParaRPr lang="en-US" sz="1800" dirty="0"/>
          </a:p>
        </p:txBody>
      </p:sp>
    </p:spTree>
    <p:extLst>
      <p:ext uri="{BB962C8B-B14F-4D97-AF65-F5344CB8AC3E}">
        <p14:creationId xmlns:p14="http://schemas.microsoft.com/office/powerpoint/2010/main" val="3895874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04D12-B15E-A835-5262-3FCB262AB8E4}"/>
              </a:ext>
            </a:extLst>
          </p:cNvPr>
          <p:cNvSpPr>
            <a:spLocks noGrp="1"/>
          </p:cNvSpPr>
          <p:nvPr>
            <p:ph type="title"/>
          </p:nvPr>
        </p:nvSpPr>
        <p:spPr/>
        <p:txBody>
          <a:bodyPr/>
          <a:lstStyle/>
          <a:p>
            <a:r>
              <a:rPr lang="en-US" dirty="0"/>
              <a:t>Example1</a:t>
            </a:r>
          </a:p>
        </p:txBody>
      </p:sp>
      <p:sp>
        <p:nvSpPr>
          <p:cNvPr id="3" name="Content Placeholder 2">
            <a:extLst>
              <a:ext uri="{FF2B5EF4-FFF2-40B4-BE49-F238E27FC236}">
                <a16:creationId xmlns:a16="http://schemas.microsoft.com/office/drawing/2014/main" id="{12D10375-F545-E17E-ECC7-0FD034324B0B}"/>
              </a:ext>
            </a:extLst>
          </p:cNvPr>
          <p:cNvSpPr>
            <a:spLocks noGrp="1"/>
          </p:cNvSpPr>
          <p:nvPr>
            <p:ph idx="1"/>
          </p:nvPr>
        </p:nvSpPr>
        <p:spPr>
          <a:xfrm>
            <a:off x="304800" y="762000"/>
            <a:ext cx="8839200" cy="5280821"/>
          </a:xfrm>
        </p:spPr>
        <p:txBody>
          <a:bodyPr/>
          <a:lstStyle/>
          <a:p>
            <a:pPr marL="0" indent="0">
              <a:buNone/>
            </a:pPr>
            <a:r>
              <a:rPr lang="en-US" sz="1800" dirty="0"/>
              <a:t>±100 MW ESR is tuned to provide 100% of HSL response with 1% droop for 1% change in frequency and ESR intends to keep this tuning. Effective droop for such ESRs with Base Load set to full range is 2%.</a:t>
            </a:r>
          </a:p>
          <a:p>
            <a:pPr marL="0" indent="0">
              <a:buNone/>
            </a:pPr>
            <a:endParaRPr lang="en-US" sz="1800" dirty="0"/>
          </a:p>
        </p:txBody>
      </p:sp>
      <p:sp>
        <p:nvSpPr>
          <p:cNvPr id="4" name="Slide Number Placeholder 3">
            <a:extLst>
              <a:ext uri="{FF2B5EF4-FFF2-40B4-BE49-F238E27FC236}">
                <a16:creationId xmlns:a16="http://schemas.microsoft.com/office/drawing/2014/main" id="{0CDCD812-0474-75A4-2332-567031E36A05}"/>
              </a:ext>
            </a:extLst>
          </p:cNvPr>
          <p:cNvSpPr>
            <a:spLocks noGrp="1"/>
          </p:cNvSpPr>
          <p:nvPr>
            <p:ph type="sldNum" sz="quarter" idx="4"/>
          </p:nvPr>
        </p:nvSpPr>
        <p:spPr/>
        <p:txBody>
          <a:bodyPr/>
          <a:lstStyle/>
          <a:p>
            <a:fld id="{1D93BD3E-1E9A-4970-A6F7-E7AC52762E0C}" type="slidenum">
              <a:rPr lang="en-US" smtClean="0"/>
              <a:pPr/>
              <a:t>4</a:t>
            </a:fld>
            <a:endParaRPr lang="en-US"/>
          </a:p>
        </p:txBody>
      </p:sp>
      <p:pic>
        <p:nvPicPr>
          <p:cNvPr id="5" name="Picture 4">
            <a:extLst>
              <a:ext uri="{FF2B5EF4-FFF2-40B4-BE49-F238E27FC236}">
                <a16:creationId xmlns:a16="http://schemas.microsoft.com/office/drawing/2014/main" id="{26B45EC3-7CD4-82B3-F52D-57EFBE5EA237}"/>
              </a:ext>
            </a:extLst>
          </p:cNvPr>
          <p:cNvPicPr>
            <a:picLocks noChangeAspect="1"/>
          </p:cNvPicPr>
          <p:nvPr/>
        </p:nvPicPr>
        <p:blipFill>
          <a:blip r:embed="rId2"/>
          <a:stretch>
            <a:fillRect/>
          </a:stretch>
        </p:blipFill>
        <p:spPr>
          <a:xfrm>
            <a:off x="397379" y="2438189"/>
            <a:ext cx="3993226" cy="2438611"/>
          </a:xfrm>
          <a:prstGeom prst="rect">
            <a:avLst/>
          </a:prstGeom>
        </p:spPr>
      </p:pic>
      <p:sp>
        <p:nvSpPr>
          <p:cNvPr id="9" name="TextBox 8">
            <a:extLst>
              <a:ext uri="{FF2B5EF4-FFF2-40B4-BE49-F238E27FC236}">
                <a16:creationId xmlns:a16="http://schemas.microsoft.com/office/drawing/2014/main" id="{92F51EF4-2384-C2E5-20D8-E574A32CA123}"/>
              </a:ext>
            </a:extLst>
          </p:cNvPr>
          <p:cNvSpPr txBox="1"/>
          <p:nvPr/>
        </p:nvSpPr>
        <p:spPr>
          <a:xfrm>
            <a:off x="1600200" y="1992868"/>
            <a:ext cx="1475789" cy="369332"/>
          </a:xfrm>
          <a:prstGeom prst="rect">
            <a:avLst/>
          </a:prstGeom>
          <a:noFill/>
        </p:spPr>
        <p:txBody>
          <a:bodyPr wrap="none" rtlCol="0">
            <a:spAutoFit/>
          </a:bodyPr>
          <a:lstStyle/>
          <a:p>
            <a:r>
              <a:rPr lang="en-US" dirty="0">
                <a:solidFill>
                  <a:schemeClr val="accent1"/>
                </a:solidFill>
              </a:rPr>
              <a:t>Existing Test</a:t>
            </a:r>
          </a:p>
        </p:txBody>
      </p:sp>
      <p:sp>
        <p:nvSpPr>
          <p:cNvPr id="10" name="TextBox 9">
            <a:extLst>
              <a:ext uri="{FF2B5EF4-FFF2-40B4-BE49-F238E27FC236}">
                <a16:creationId xmlns:a16="http://schemas.microsoft.com/office/drawing/2014/main" id="{7F3A6E08-5691-A6B5-B9FC-F3D423219F0A}"/>
              </a:ext>
            </a:extLst>
          </p:cNvPr>
          <p:cNvSpPr txBox="1"/>
          <p:nvPr/>
        </p:nvSpPr>
        <p:spPr>
          <a:xfrm>
            <a:off x="4540665" y="2025142"/>
            <a:ext cx="4273221" cy="307777"/>
          </a:xfrm>
          <a:prstGeom prst="rect">
            <a:avLst/>
          </a:prstGeom>
          <a:noFill/>
        </p:spPr>
        <p:txBody>
          <a:bodyPr wrap="none" rtlCol="0">
            <a:spAutoFit/>
          </a:bodyPr>
          <a:lstStyle/>
          <a:p>
            <a:r>
              <a:rPr lang="en-US" sz="1400" dirty="0">
                <a:solidFill>
                  <a:schemeClr val="accent1"/>
                </a:solidFill>
              </a:rPr>
              <a:t>Expected Test with ESR Base Load set to full range</a:t>
            </a:r>
          </a:p>
        </p:txBody>
      </p:sp>
      <p:sp>
        <p:nvSpPr>
          <p:cNvPr id="15" name="Rectangle 14">
            <a:extLst>
              <a:ext uri="{FF2B5EF4-FFF2-40B4-BE49-F238E27FC236}">
                <a16:creationId xmlns:a16="http://schemas.microsoft.com/office/drawing/2014/main" id="{F5A63646-98F6-373A-57AB-028C787C9A39}"/>
              </a:ext>
            </a:extLst>
          </p:cNvPr>
          <p:cNvSpPr/>
          <p:nvPr/>
        </p:nvSpPr>
        <p:spPr>
          <a:xfrm>
            <a:off x="838200" y="4495800"/>
            <a:ext cx="2971800" cy="152400"/>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E379DC17-5474-7CCF-4660-0D38C2A45C79}"/>
              </a:ext>
            </a:extLst>
          </p:cNvPr>
          <p:cNvPicPr>
            <a:picLocks noChangeAspect="1"/>
          </p:cNvPicPr>
          <p:nvPr/>
        </p:nvPicPr>
        <p:blipFill>
          <a:blip r:embed="rId3"/>
          <a:stretch>
            <a:fillRect/>
          </a:stretch>
        </p:blipFill>
        <p:spPr>
          <a:xfrm>
            <a:off x="4664580" y="2385553"/>
            <a:ext cx="4136520" cy="2543881"/>
          </a:xfrm>
          <a:prstGeom prst="rect">
            <a:avLst/>
          </a:prstGeom>
        </p:spPr>
      </p:pic>
      <p:sp>
        <p:nvSpPr>
          <p:cNvPr id="16" name="TextBox 15">
            <a:extLst>
              <a:ext uri="{FF2B5EF4-FFF2-40B4-BE49-F238E27FC236}">
                <a16:creationId xmlns:a16="http://schemas.microsoft.com/office/drawing/2014/main" id="{49E09074-842A-4433-5452-FB6637E1560F}"/>
              </a:ext>
            </a:extLst>
          </p:cNvPr>
          <p:cNvSpPr txBox="1"/>
          <p:nvPr/>
        </p:nvSpPr>
        <p:spPr>
          <a:xfrm>
            <a:off x="381000" y="5420755"/>
            <a:ext cx="8011809" cy="369332"/>
          </a:xfrm>
          <a:prstGeom prst="rect">
            <a:avLst/>
          </a:prstGeom>
          <a:noFill/>
        </p:spPr>
        <p:txBody>
          <a:bodyPr wrap="none" rtlCol="0">
            <a:spAutoFit/>
          </a:bodyPr>
          <a:lstStyle/>
          <a:p>
            <a:r>
              <a:rPr lang="en-US" dirty="0">
                <a:solidFill>
                  <a:srgbClr val="FF0000"/>
                </a:solidFill>
              </a:rPr>
              <a:t>Note: The Maximum Droop setting per ERCOT Nodal Operating Guide is 5%</a:t>
            </a:r>
          </a:p>
        </p:txBody>
      </p:sp>
    </p:spTree>
    <p:extLst>
      <p:ext uri="{BB962C8B-B14F-4D97-AF65-F5344CB8AC3E}">
        <p14:creationId xmlns:p14="http://schemas.microsoft.com/office/powerpoint/2010/main" val="2788538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C8230-9D49-29E1-4DEB-88EC5AA53D2E}"/>
              </a:ext>
            </a:extLst>
          </p:cNvPr>
          <p:cNvSpPr>
            <a:spLocks noGrp="1"/>
          </p:cNvSpPr>
          <p:nvPr>
            <p:ph type="title"/>
          </p:nvPr>
        </p:nvSpPr>
        <p:spPr/>
        <p:txBody>
          <a:bodyPr/>
          <a:lstStyle/>
          <a:p>
            <a:r>
              <a:rPr lang="en-US" dirty="0"/>
              <a:t>Example2</a:t>
            </a:r>
          </a:p>
        </p:txBody>
      </p:sp>
      <p:sp>
        <p:nvSpPr>
          <p:cNvPr id="3" name="Content Placeholder 2">
            <a:extLst>
              <a:ext uri="{FF2B5EF4-FFF2-40B4-BE49-F238E27FC236}">
                <a16:creationId xmlns:a16="http://schemas.microsoft.com/office/drawing/2014/main" id="{E6AFFFB7-A3E4-5D11-3031-F8FA4669C027}"/>
              </a:ext>
            </a:extLst>
          </p:cNvPr>
          <p:cNvSpPr>
            <a:spLocks noGrp="1"/>
          </p:cNvSpPr>
          <p:nvPr>
            <p:ph idx="1"/>
          </p:nvPr>
        </p:nvSpPr>
        <p:spPr>
          <a:xfrm>
            <a:off x="304800" y="902889"/>
            <a:ext cx="8534400" cy="5052221"/>
          </a:xfrm>
        </p:spPr>
        <p:txBody>
          <a:bodyPr/>
          <a:lstStyle/>
          <a:p>
            <a:pPr marL="0" indent="0">
              <a:buNone/>
            </a:pPr>
            <a:r>
              <a:rPr lang="en-US" sz="1800" dirty="0"/>
              <a:t>±100 MW ESR is already tuned to provide 100% of HSL to LSL response for 1% change in frequency or ESR is tuned to 100% of HSL response for 1% change in frequency and intends to change control settings to meet HSL to LSL expectation</a:t>
            </a:r>
          </a:p>
          <a:p>
            <a:pPr marL="0" indent="0">
              <a:buNone/>
            </a:pPr>
            <a:endParaRPr lang="en-US" dirty="0"/>
          </a:p>
        </p:txBody>
      </p:sp>
      <p:sp>
        <p:nvSpPr>
          <p:cNvPr id="4" name="Slide Number Placeholder 3">
            <a:extLst>
              <a:ext uri="{FF2B5EF4-FFF2-40B4-BE49-F238E27FC236}">
                <a16:creationId xmlns:a16="http://schemas.microsoft.com/office/drawing/2014/main" id="{878C7531-6D57-B1C1-0F6B-CCD905C64943}"/>
              </a:ext>
            </a:extLst>
          </p:cNvPr>
          <p:cNvSpPr>
            <a:spLocks noGrp="1"/>
          </p:cNvSpPr>
          <p:nvPr>
            <p:ph type="sldNum" sz="quarter" idx="4"/>
          </p:nvPr>
        </p:nvSpPr>
        <p:spPr/>
        <p:txBody>
          <a:bodyPr/>
          <a:lstStyle/>
          <a:p>
            <a:fld id="{1D93BD3E-1E9A-4970-A6F7-E7AC52762E0C}" type="slidenum">
              <a:rPr lang="en-US" smtClean="0"/>
              <a:pPr/>
              <a:t>5</a:t>
            </a:fld>
            <a:endParaRPr lang="en-US"/>
          </a:p>
        </p:txBody>
      </p:sp>
      <p:pic>
        <p:nvPicPr>
          <p:cNvPr id="10" name="Picture 9">
            <a:extLst>
              <a:ext uri="{FF2B5EF4-FFF2-40B4-BE49-F238E27FC236}">
                <a16:creationId xmlns:a16="http://schemas.microsoft.com/office/drawing/2014/main" id="{EEB15A9E-C89A-4DF4-8A09-FBBB2F34017D}"/>
              </a:ext>
            </a:extLst>
          </p:cNvPr>
          <p:cNvPicPr>
            <a:picLocks noChangeAspect="1"/>
          </p:cNvPicPr>
          <p:nvPr/>
        </p:nvPicPr>
        <p:blipFill>
          <a:blip r:embed="rId2"/>
          <a:stretch>
            <a:fillRect/>
          </a:stretch>
        </p:blipFill>
        <p:spPr>
          <a:xfrm>
            <a:off x="1295400" y="2133600"/>
            <a:ext cx="6393734" cy="3116850"/>
          </a:xfrm>
          <a:prstGeom prst="rect">
            <a:avLst/>
          </a:prstGeom>
        </p:spPr>
      </p:pic>
    </p:spTree>
    <p:extLst>
      <p:ext uri="{BB962C8B-B14F-4D97-AF65-F5344CB8AC3E}">
        <p14:creationId xmlns:p14="http://schemas.microsoft.com/office/powerpoint/2010/main" val="3513352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2667000"/>
            <a:ext cx="6400800" cy="1752600"/>
          </a:xfrm>
        </p:spPr>
        <p:txBody>
          <a:bodyPr/>
          <a:lstStyle/>
          <a:p>
            <a:r>
              <a:rPr lang="en-US" sz="4800" b="1" dirty="0">
                <a:solidFill>
                  <a:schemeClr val="tx2"/>
                </a:solidFill>
              </a:rPr>
              <a:t>Discussion</a:t>
            </a:r>
          </a:p>
        </p:txBody>
      </p:sp>
    </p:spTree>
    <p:extLst>
      <p:ext uri="{BB962C8B-B14F-4D97-AF65-F5344CB8AC3E}">
        <p14:creationId xmlns:p14="http://schemas.microsoft.com/office/powerpoint/2010/main" val="55726774"/>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microsoft.com/office/2006/documentManagement/type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www.w3.org/XML/1998/namespace"/>
    <ds:schemaRef ds:uri="http://schemas.microsoft.com/office/infopath/2007/PartnerControls"/>
    <ds:schemaRef ds:uri="c34af464-7aa1-4edd-9be4-83dffc1cb926"/>
  </ds:schemaRefs>
</ds:datastoreItem>
</file>

<file path=docProps/app.xml><?xml version="1.0" encoding="utf-8"?>
<Properties xmlns="http://schemas.openxmlformats.org/officeDocument/2006/extended-properties" xmlns:vt="http://schemas.openxmlformats.org/officeDocument/2006/docPropsVTypes">
  <Template/>
  <TotalTime>8384</TotalTime>
  <Words>553</Words>
  <Application>Microsoft Office PowerPoint</Application>
  <PresentationFormat>On-screen Show (4:3)</PresentationFormat>
  <Paragraphs>37</Paragraphs>
  <Slides>6</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6</vt:i4>
      </vt:variant>
    </vt:vector>
  </HeadingPairs>
  <TitlesOfParts>
    <vt:vector size="10" baseType="lpstr">
      <vt:lpstr>Arial</vt:lpstr>
      <vt:lpstr>Calibri</vt:lpstr>
      <vt:lpstr>1_Custom Design</vt:lpstr>
      <vt:lpstr>Office Theme</vt:lpstr>
      <vt:lpstr>PowerPoint Presentation</vt:lpstr>
      <vt:lpstr>Ancillary Service Qualification under ESR Single model</vt:lpstr>
      <vt:lpstr>RRS-PFR Qualification approach for ESRs</vt:lpstr>
      <vt:lpstr>Example1</vt:lpstr>
      <vt:lpstr>Example2</vt:lpstr>
      <vt:lpstr>PowerPoint Presentation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Masanna Gari, Abhi</cp:lastModifiedBy>
  <cp:revision>40</cp:revision>
  <cp:lastPrinted>2016-01-21T20:53:15Z</cp:lastPrinted>
  <dcterms:created xsi:type="dcterms:W3CDTF">2016-01-21T15:20:31Z</dcterms:created>
  <dcterms:modified xsi:type="dcterms:W3CDTF">2025-06-19T21:19:07Z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2023-12-01T21:30:19Z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bf7fece8-3bbd-4980-aa61-62d883ce3033</vt:lpwstr>
  </property>
  <property fmtid="{D5CDD505-2E9C-101B-9397-08002B2CF9AE}" pid="9" name="MSIP_Label_7084cbda-52b8-46fb-a7b7-cb5bd465ed85_ContentBits">
    <vt:lpwstr>0</vt:lpwstr>
  </property>
</Properties>
</file>