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22"/>
  </p:notesMasterIdLst>
  <p:handoutMasterIdLst>
    <p:handoutMasterId r:id="rId23"/>
  </p:handoutMasterIdLst>
  <p:sldIdLst>
    <p:sldId id="542" r:id="rId6"/>
    <p:sldId id="563" r:id="rId7"/>
    <p:sldId id="592" r:id="rId8"/>
    <p:sldId id="580" r:id="rId9"/>
    <p:sldId id="593" r:id="rId10"/>
    <p:sldId id="594" r:id="rId11"/>
    <p:sldId id="591" r:id="rId12"/>
    <p:sldId id="595" r:id="rId13"/>
    <p:sldId id="596" r:id="rId14"/>
    <p:sldId id="598" r:id="rId15"/>
    <p:sldId id="589" r:id="rId16"/>
    <p:sldId id="600" r:id="rId17"/>
    <p:sldId id="602" r:id="rId18"/>
    <p:sldId id="599" r:id="rId19"/>
    <p:sldId id="597" r:id="rId20"/>
    <p:sldId id="584"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ED60BC-6DC8-9208-15EC-10DB2B0CE731}" name="Mereness, Matt" initials="MM" userId="S::matt.mereness@ercot.com::6db1126a-164e-4475-8d86-5dde160acd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D07C"/>
    <a:srgbClr val="0076C6"/>
    <a:srgbClr val="00AEC7"/>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A85536-F256-AB4F-815F-5E27C140F5CD}" v="13" dt="2025-06-13T21:14:46.122"/>
    <p1510:client id="{C3FF88DF-384A-44B1-8F3D-C915F583AB7E}" v="1" dt="2025-06-13T21:06:45.207"/>
    <p1510:client id="{DBB158E1-BDFC-29AF-C27C-87A4B228ACDB}" v="11" dt="2025-06-13T21:24:46.568"/>
    <p1510:client id="{F0B1E1E4-1914-E044-A230-C0ABB2D071CF}" v="359" dt="2025-06-13T21:05:30.522"/>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6" d="100"/>
          <a:sy n="156" d="100"/>
        </p:scale>
        <p:origin x="1944" y="15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th, Nathan" userId="S::nathan.smith@ercot.com::2fcbad6d-5a44-47b3-960d-4f4d0717f109" providerId="AD" clId="Web-{8982AE6C-2D4B-62BE-31F5-57933D06C2B0}"/>
    <pc:docChg chg="mod">
      <pc:chgData name="Smith, Nathan" userId="S::nathan.smith@ercot.com::2fcbad6d-5a44-47b3-960d-4f4d0717f109" providerId="AD" clId="Web-{8982AE6C-2D4B-62BE-31F5-57933D06C2B0}" dt="2025-06-13T21:11:09.268" v="0" actId="33475"/>
      <pc:docMkLst>
        <pc:docMk/>
      </pc:docMkLst>
    </pc:docChg>
  </pc:docChgLst>
  <pc:docChgLst>
    <pc:chgData name="Smith, Nathan" userId="S::nathan.smith@ercot.com::2fcbad6d-5a44-47b3-960d-4f4d0717f109" providerId="AD" clId="Web-{4139EE7E-0075-2DBB-9B6A-B1106042F93A}"/>
    <pc:docChg chg="mod delSld modSld">
      <pc:chgData name="Smith, Nathan" userId="S::nathan.smith@ercot.com::2fcbad6d-5a44-47b3-960d-4f4d0717f109" providerId="AD" clId="Web-{4139EE7E-0075-2DBB-9B6A-B1106042F93A}" dt="2025-05-30T20:55:54.768" v="184" actId="20577"/>
      <pc:docMkLst>
        <pc:docMk/>
      </pc:docMkLst>
      <pc:sldChg chg="modSp">
        <pc:chgData name="Smith, Nathan" userId="S::nathan.smith@ercot.com::2fcbad6d-5a44-47b3-960d-4f4d0717f109" providerId="AD" clId="Web-{4139EE7E-0075-2DBB-9B6A-B1106042F93A}" dt="2025-05-30T18:27:28.416" v="3" actId="20577"/>
        <pc:sldMkLst>
          <pc:docMk/>
          <pc:sldMk cId="1850676767" sldId="542"/>
        </pc:sldMkLst>
        <pc:spChg chg="mod">
          <ac:chgData name="Smith, Nathan" userId="S::nathan.smith@ercot.com::2fcbad6d-5a44-47b3-960d-4f4d0717f109" providerId="AD" clId="Web-{4139EE7E-0075-2DBB-9B6A-B1106042F93A}" dt="2025-05-30T18:27:28.416" v="3" actId="20577"/>
          <ac:spMkLst>
            <pc:docMk/>
            <pc:sldMk cId="1850676767" sldId="542"/>
            <ac:spMk id="4" creationId="{71B380C9-83F4-13B7-773B-9880F0F13E5F}"/>
          </ac:spMkLst>
        </pc:spChg>
      </pc:sldChg>
      <pc:sldChg chg="addSp delSp modSp">
        <pc:chgData name="Smith, Nathan" userId="S::nathan.smith@ercot.com::2fcbad6d-5a44-47b3-960d-4f4d0717f109" providerId="AD" clId="Web-{4139EE7E-0075-2DBB-9B6A-B1106042F93A}" dt="2025-05-30T20:55:54.768" v="184" actId="20577"/>
        <pc:sldMkLst>
          <pc:docMk/>
          <pc:sldMk cId="2893920933" sldId="589"/>
        </pc:sldMkLst>
        <pc:spChg chg="mod">
          <ac:chgData name="Smith, Nathan" userId="S::nathan.smith@ercot.com::2fcbad6d-5a44-47b3-960d-4f4d0717f109" providerId="AD" clId="Web-{4139EE7E-0075-2DBB-9B6A-B1106042F93A}" dt="2025-05-30T20:55:54.768" v="184" actId="20577"/>
          <ac:spMkLst>
            <pc:docMk/>
            <pc:sldMk cId="2893920933" sldId="589"/>
            <ac:spMk id="2" creationId="{F136A8FE-95AF-188F-A032-8A720E6511AB}"/>
          </ac:spMkLst>
        </pc:spChg>
        <pc:spChg chg="mod">
          <ac:chgData name="Smith, Nathan" userId="S::nathan.smith@ercot.com::2fcbad6d-5a44-47b3-960d-4f4d0717f109" providerId="AD" clId="Web-{4139EE7E-0075-2DBB-9B6A-B1106042F93A}" dt="2025-05-30T20:21:33.382" v="32" actId="20577"/>
          <ac:spMkLst>
            <pc:docMk/>
            <pc:sldMk cId="2893920933" sldId="589"/>
            <ac:spMk id="9" creationId="{828832D1-A608-C9B2-FCBA-8365AD9F37D2}"/>
          </ac:spMkLst>
        </pc:spChg>
        <pc:picChg chg="del">
          <ac:chgData name="Smith, Nathan" userId="S::nathan.smith@ercot.com::2fcbad6d-5a44-47b3-960d-4f4d0717f109" providerId="AD" clId="Web-{4139EE7E-0075-2DBB-9B6A-B1106042F93A}" dt="2025-05-30T18:28:33.995" v="11"/>
          <ac:picMkLst>
            <pc:docMk/>
            <pc:sldMk cId="2893920933" sldId="589"/>
            <ac:picMk id="3" creationId="{AEB3DABB-ECE1-B6EE-FC38-B614C9A3D4BD}"/>
          </ac:picMkLst>
        </pc:picChg>
        <pc:picChg chg="add mod">
          <ac:chgData name="Smith, Nathan" userId="S::nathan.smith@ercot.com::2fcbad6d-5a44-47b3-960d-4f4d0717f109" providerId="AD" clId="Web-{4139EE7E-0075-2DBB-9B6A-B1106042F93A}" dt="2025-05-30T20:38:22.020" v="60" actId="1076"/>
          <ac:picMkLst>
            <pc:docMk/>
            <pc:sldMk cId="2893920933" sldId="589"/>
            <ac:picMk id="3" creationId="{E1E401E5-39B4-48AA-4138-EDE4C921EAF2}"/>
          </ac:picMkLst>
        </pc:picChg>
        <pc:picChg chg="add mod">
          <ac:chgData name="Smith, Nathan" userId="S::nathan.smith@ercot.com::2fcbad6d-5a44-47b3-960d-4f4d0717f109" providerId="AD" clId="Web-{4139EE7E-0075-2DBB-9B6A-B1106042F93A}" dt="2025-05-30T20:38:23.786" v="61" actId="1076"/>
          <ac:picMkLst>
            <pc:docMk/>
            <pc:sldMk cId="2893920933" sldId="589"/>
            <ac:picMk id="5" creationId="{2924F8B7-7E76-61D7-8FF6-BAB67A517709}"/>
          </ac:picMkLst>
        </pc:picChg>
        <pc:picChg chg="del">
          <ac:chgData name="Smith, Nathan" userId="S::nathan.smith@ercot.com::2fcbad6d-5a44-47b3-960d-4f4d0717f109" providerId="AD" clId="Web-{4139EE7E-0075-2DBB-9B6A-B1106042F93A}" dt="2025-05-30T18:28:34.776" v="12"/>
          <ac:picMkLst>
            <pc:docMk/>
            <pc:sldMk cId="2893920933" sldId="589"/>
            <ac:picMk id="5" creationId="{9EB3A233-C067-F79B-C153-AEB29BF3A98E}"/>
          </ac:picMkLst>
        </pc:picChg>
      </pc:sldChg>
      <pc:sldChg chg="modSp">
        <pc:chgData name="Smith, Nathan" userId="S::nathan.smith@ercot.com::2fcbad6d-5a44-47b3-960d-4f4d0717f109" providerId="AD" clId="Web-{4139EE7E-0075-2DBB-9B6A-B1106042F93A}" dt="2025-05-30T18:27:54.870" v="9" actId="20577"/>
        <pc:sldMkLst>
          <pc:docMk/>
          <pc:sldMk cId="71889558" sldId="591"/>
        </pc:sldMkLst>
        <pc:spChg chg="mod">
          <ac:chgData name="Smith, Nathan" userId="S::nathan.smith@ercot.com::2fcbad6d-5a44-47b3-960d-4f4d0717f109" providerId="AD" clId="Web-{4139EE7E-0075-2DBB-9B6A-B1106042F93A}" dt="2025-05-30T18:27:54.870" v="9" actId="20577"/>
          <ac:spMkLst>
            <pc:docMk/>
            <pc:sldMk cId="71889558" sldId="591"/>
            <ac:spMk id="2" creationId="{5368A02B-5C7F-08EE-0F03-8050233C4314}"/>
          </ac:spMkLst>
        </pc:spChg>
      </pc:sldChg>
      <pc:sldChg chg="modSp">
        <pc:chgData name="Smith, Nathan" userId="S::nathan.smith@ercot.com::2fcbad6d-5a44-47b3-960d-4f4d0717f109" providerId="AD" clId="Web-{4139EE7E-0075-2DBB-9B6A-B1106042F93A}" dt="2025-05-30T20:54:46.830" v="177" actId="20577"/>
        <pc:sldMkLst>
          <pc:docMk/>
          <pc:sldMk cId="1862512847" sldId="597"/>
        </pc:sldMkLst>
        <pc:spChg chg="mod">
          <ac:chgData name="Smith, Nathan" userId="S::nathan.smith@ercot.com::2fcbad6d-5a44-47b3-960d-4f4d0717f109" providerId="AD" clId="Web-{4139EE7E-0075-2DBB-9B6A-B1106042F93A}" dt="2025-05-30T20:54:46.830" v="177" actId="20577"/>
          <ac:spMkLst>
            <pc:docMk/>
            <pc:sldMk cId="1862512847" sldId="597"/>
            <ac:spMk id="3" creationId="{9AB89675-8CE0-605E-FB3F-3264FCF030BB}"/>
          </ac:spMkLst>
        </pc:spChg>
      </pc:sldChg>
      <pc:sldChg chg="addSp delSp modSp">
        <pc:chgData name="Smith, Nathan" userId="S::nathan.smith@ercot.com::2fcbad6d-5a44-47b3-960d-4f4d0717f109" providerId="AD" clId="Web-{4139EE7E-0075-2DBB-9B6A-B1106042F93A}" dt="2025-05-30T20:39:39.943" v="78" actId="14100"/>
        <pc:sldMkLst>
          <pc:docMk/>
          <pc:sldMk cId="283451816" sldId="599"/>
        </pc:sldMkLst>
        <pc:spChg chg="mod">
          <ac:chgData name="Smith, Nathan" userId="S::nathan.smith@ercot.com::2fcbad6d-5a44-47b3-960d-4f4d0717f109" providerId="AD" clId="Web-{4139EE7E-0075-2DBB-9B6A-B1106042F93A}" dt="2025-05-30T20:39:18.037" v="74" actId="20577"/>
          <ac:spMkLst>
            <pc:docMk/>
            <pc:sldMk cId="283451816" sldId="599"/>
            <ac:spMk id="2" creationId="{F136A8FE-95AF-188F-A032-8A720E6511AB}"/>
          </ac:spMkLst>
        </pc:spChg>
        <pc:spChg chg="mod">
          <ac:chgData name="Smith, Nathan" userId="S::nathan.smith@ercot.com::2fcbad6d-5a44-47b3-960d-4f4d0717f109" providerId="AD" clId="Web-{4139EE7E-0075-2DBB-9B6A-B1106042F93A}" dt="2025-05-30T20:39:22.146" v="75" actId="1076"/>
          <ac:spMkLst>
            <pc:docMk/>
            <pc:sldMk cId="283451816" sldId="599"/>
            <ac:spMk id="9" creationId="{828832D1-A608-C9B2-FCBA-8365AD9F37D2}"/>
          </ac:spMkLst>
        </pc:spChg>
        <pc:picChg chg="del">
          <ac:chgData name="Smith, Nathan" userId="S::nathan.smith@ercot.com::2fcbad6d-5a44-47b3-960d-4f4d0717f109" providerId="AD" clId="Web-{4139EE7E-0075-2DBB-9B6A-B1106042F93A}" dt="2025-05-30T20:32:52.688" v="40"/>
          <ac:picMkLst>
            <pc:docMk/>
            <pc:sldMk cId="283451816" sldId="599"/>
            <ac:picMk id="3" creationId="{5AF7AE73-7F13-26DF-A6EC-510BBAAADC7A}"/>
          </ac:picMkLst>
        </pc:picChg>
        <pc:picChg chg="add del mod">
          <ac:chgData name="Smith, Nathan" userId="S::nathan.smith@ercot.com::2fcbad6d-5a44-47b3-960d-4f4d0717f109" providerId="AD" clId="Web-{4139EE7E-0075-2DBB-9B6A-B1106042F93A}" dt="2025-05-30T20:35:01.143" v="46"/>
          <ac:picMkLst>
            <pc:docMk/>
            <pc:sldMk cId="283451816" sldId="599"/>
            <ac:picMk id="5" creationId="{C62E3592-39A6-81EF-E265-87405E4988A3}"/>
          </ac:picMkLst>
        </pc:picChg>
        <pc:picChg chg="add del mod">
          <ac:chgData name="Smith, Nathan" userId="S::nathan.smith@ercot.com::2fcbad6d-5a44-47b3-960d-4f4d0717f109" providerId="AD" clId="Web-{4139EE7E-0075-2DBB-9B6A-B1106042F93A}" dt="2025-05-30T20:35:06.455" v="49"/>
          <ac:picMkLst>
            <pc:docMk/>
            <pc:sldMk cId="283451816" sldId="599"/>
            <ac:picMk id="6" creationId="{A3325EEC-6105-25B1-7922-3CE5917ED404}"/>
          </ac:picMkLst>
        </pc:picChg>
        <pc:picChg chg="del">
          <ac:chgData name="Smith, Nathan" userId="S::nathan.smith@ercot.com::2fcbad6d-5a44-47b3-960d-4f4d0717f109" providerId="AD" clId="Web-{4139EE7E-0075-2DBB-9B6A-B1106042F93A}" dt="2025-05-30T20:32:43.547" v="37"/>
          <ac:picMkLst>
            <pc:docMk/>
            <pc:sldMk cId="283451816" sldId="599"/>
            <ac:picMk id="7" creationId="{47837665-C965-C27B-EAA8-091995C48442}"/>
          </ac:picMkLst>
        </pc:picChg>
        <pc:picChg chg="del">
          <ac:chgData name="Smith, Nathan" userId="S::nathan.smith@ercot.com::2fcbad6d-5a44-47b3-960d-4f4d0717f109" providerId="AD" clId="Web-{4139EE7E-0075-2DBB-9B6A-B1106042F93A}" dt="2025-05-30T20:32:49.485" v="39"/>
          <ac:picMkLst>
            <pc:docMk/>
            <pc:sldMk cId="283451816" sldId="599"/>
            <ac:picMk id="8" creationId="{0CABCB5F-360C-5C78-8BD4-9A9175B04B82}"/>
          </ac:picMkLst>
        </pc:picChg>
        <pc:picChg chg="add mod">
          <ac:chgData name="Smith, Nathan" userId="S::nathan.smith@ercot.com::2fcbad6d-5a44-47b3-960d-4f4d0717f109" providerId="AD" clId="Web-{4139EE7E-0075-2DBB-9B6A-B1106042F93A}" dt="2025-05-30T20:35:04.971" v="48" actId="14100"/>
          <ac:picMkLst>
            <pc:docMk/>
            <pc:sldMk cId="283451816" sldId="599"/>
            <ac:picMk id="10" creationId="{B7B27ECF-9B16-AD32-7549-83BEDA5A0267}"/>
          </ac:picMkLst>
        </pc:picChg>
        <pc:picChg chg="add mod">
          <ac:chgData name="Smith, Nathan" userId="S::nathan.smith@ercot.com::2fcbad6d-5a44-47b3-960d-4f4d0717f109" providerId="AD" clId="Web-{4139EE7E-0075-2DBB-9B6A-B1106042F93A}" dt="2025-05-30T20:35:46.940" v="53" actId="1076"/>
          <ac:picMkLst>
            <pc:docMk/>
            <pc:sldMk cId="283451816" sldId="599"/>
            <ac:picMk id="11" creationId="{16FAD93E-1278-7FF5-1428-D894115692B2}"/>
          </ac:picMkLst>
        </pc:picChg>
        <pc:picChg chg="add mod">
          <ac:chgData name="Smith, Nathan" userId="S::nathan.smith@ercot.com::2fcbad6d-5a44-47b3-960d-4f4d0717f109" providerId="AD" clId="Web-{4139EE7E-0075-2DBB-9B6A-B1106042F93A}" dt="2025-05-30T20:39:39.943" v="78" actId="14100"/>
          <ac:picMkLst>
            <pc:docMk/>
            <pc:sldMk cId="283451816" sldId="599"/>
            <ac:picMk id="12" creationId="{1213B00C-4E97-2FE7-D505-4C7350051D00}"/>
          </ac:picMkLst>
        </pc:picChg>
      </pc:sldChg>
      <pc:sldChg chg="modSp">
        <pc:chgData name="Smith, Nathan" userId="S::nathan.smith@ercot.com::2fcbad6d-5a44-47b3-960d-4f4d0717f109" providerId="AD" clId="Web-{4139EE7E-0075-2DBB-9B6A-B1106042F93A}" dt="2025-05-30T20:55:07.065" v="178" actId="20577"/>
        <pc:sldMkLst>
          <pc:docMk/>
          <pc:sldMk cId="3495238173" sldId="600"/>
        </pc:sldMkLst>
        <pc:spChg chg="mod">
          <ac:chgData name="Smith, Nathan" userId="S::nathan.smith@ercot.com::2fcbad6d-5a44-47b3-960d-4f4d0717f109" providerId="AD" clId="Web-{4139EE7E-0075-2DBB-9B6A-B1106042F93A}" dt="2025-05-30T20:55:07.065" v="178" actId="20577"/>
          <ac:spMkLst>
            <pc:docMk/>
            <pc:sldMk cId="3495238173" sldId="600"/>
            <ac:spMk id="2" creationId="{F136A8FE-95AF-188F-A032-8A720E6511AB}"/>
          </ac:spMkLst>
        </pc:spChg>
        <pc:spChg chg="mod">
          <ac:chgData name="Smith, Nathan" userId="S::nathan.smith@ercot.com::2fcbad6d-5a44-47b3-960d-4f4d0717f109" providerId="AD" clId="Web-{4139EE7E-0075-2DBB-9B6A-B1106042F93A}" dt="2025-05-30T20:39:06.912" v="72" actId="20577"/>
          <ac:spMkLst>
            <pc:docMk/>
            <pc:sldMk cId="3495238173" sldId="600"/>
            <ac:spMk id="9" creationId="{828832D1-A608-C9B2-FCBA-8365AD9F37D2}"/>
          </ac:spMkLst>
        </pc:spChg>
      </pc:sldChg>
      <pc:sldChg chg="del">
        <pc:chgData name="Smith, Nathan" userId="S::nathan.smith@ercot.com::2fcbad6d-5a44-47b3-960d-4f4d0717f109" providerId="AD" clId="Web-{4139EE7E-0075-2DBB-9B6A-B1106042F93A}" dt="2025-05-30T18:28:30.495" v="10"/>
        <pc:sldMkLst>
          <pc:docMk/>
          <pc:sldMk cId="1973019996" sldId="601"/>
        </pc:sldMkLst>
      </pc:sldChg>
    </pc:docChg>
  </pc:docChgLst>
  <pc:docChgLst>
    <pc:chgData name="Smith, Nathan" userId="S::nathan.smith@ercot.com::2fcbad6d-5a44-47b3-960d-4f4d0717f109" providerId="AD" clId="Web-{64A85536-F256-AB4F-815F-5E27C140F5CD}"/>
    <pc:docChg chg="mod modSld">
      <pc:chgData name="Smith, Nathan" userId="S::nathan.smith@ercot.com::2fcbad6d-5a44-47b3-960d-4f4d0717f109" providerId="AD" clId="Web-{64A85536-F256-AB4F-815F-5E27C140F5CD}" dt="2025-06-13T21:14:46.122" v="13" actId="20577"/>
      <pc:docMkLst>
        <pc:docMk/>
      </pc:docMkLst>
      <pc:sldChg chg="modSp">
        <pc:chgData name="Smith, Nathan" userId="S::nathan.smith@ercot.com::2fcbad6d-5a44-47b3-960d-4f4d0717f109" providerId="AD" clId="Web-{64A85536-F256-AB4F-815F-5E27C140F5CD}" dt="2025-06-13T21:14:46.122" v="13" actId="20577"/>
        <pc:sldMkLst>
          <pc:docMk/>
          <pc:sldMk cId="1862512847" sldId="597"/>
        </pc:sldMkLst>
        <pc:spChg chg="mod">
          <ac:chgData name="Smith, Nathan" userId="S::nathan.smith@ercot.com::2fcbad6d-5a44-47b3-960d-4f4d0717f109" providerId="AD" clId="Web-{64A85536-F256-AB4F-815F-5E27C140F5CD}" dt="2025-06-13T21:14:46.122" v="13" actId="20577"/>
          <ac:spMkLst>
            <pc:docMk/>
            <pc:sldMk cId="1862512847" sldId="597"/>
            <ac:spMk id="3" creationId="{9AB89675-8CE0-605E-FB3F-3264FCF030BB}"/>
          </ac:spMkLst>
        </pc:spChg>
      </pc:sldChg>
    </pc:docChg>
  </pc:docChgLst>
  <pc:docChgLst>
    <pc:chgData name="Masanna Gari, Abhi" userId="S::abhilash.masannagari@ercot.com::574f73dd-89c7-4e5e-92e9-5cd2150b236a" providerId="AD" clId="Web-{DBB158E1-BDFC-29AF-C27C-87A4B228ACDB}"/>
    <pc:docChg chg="modSld">
      <pc:chgData name="Masanna Gari, Abhi" userId="S::abhilash.masannagari@ercot.com::574f73dd-89c7-4e5e-92e9-5cd2150b236a" providerId="AD" clId="Web-{DBB158E1-BDFC-29AF-C27C-87A4B228ACDB}" dt="2025-06-13T21:24:46.568" v="10" actId="1076"/>
      <pc:docMkLst>
        <pc:docMk/>
      </pc:docMkLst>
      <pc:sldChg chg="addSp delSp modSp">
        <pc:chgData name="Masanna Gari, Abhi" userId="S::abhilash.masannagari@ercot.com::574f73dd-89c7-4e5e-92e9-5cd2150b236a" providerId="AD" clId="Web-{DBB158E1-BDFC-29AF-C27C-87A4B228ACDB}" dt="2025-06-13T21:24:46.568" v="10" actId="1076"/>
        <pc:sldMkLst>
          <pc:docMk/>
          <pc:sldMk cId="3495238173" sldId="600"/>
        </pc:sldMkLst>
        <pc:picChg chg="del">
          <ac:chgData name="Masanna Gari, Abhi" userId="S::abhilash.masannagari@ercot.com::574f73dd-89c7-4e5e-92e9-5cd2150b236a" providerId="AD" clId="Web-{DBB158E1-BDFC-29AF-C27C-87A4B228ACDB}" dt="2025-06-13T21:22:40.942" v="0"/>
          <ac:picMkLst>
            <pc:docMk/>
            <pc:sldMk cId="3495238173" sldId="600"/>
            <ac:picMk id="3" creationId="{7E17EDFA-4A60-7A24-D904-8C13841537A9}"/>
          </ac:picMkLst>
        </pc:picChg>
        <pc:picChg chg="add mod">
          <ac:chgData name="Masanna Gari, Abhi" userId="S::abhilash.masannagari@ercot.com::574f73dd-89c7-4e5e-92e9-5cd2150b236a" providerId="AD" clId="Web-{DBB158E1-BDFC-29AF-C27C-87A4B228ACDB}" dt="2025-06-13T21:23:34.489" v="4" actId="14100"/>
          <ac:picMkLst>
            <pc:docMk/>
            <pc:sldMk cId="3495238173" sldId="600"/>
            <ac:picMk id="5" creationId="{3FFCC38C-4046-9D52-4622-DC084C4B5AD3}"/>
          </ac:picMkLst>
        </pc:picChg>
        <pc:picChg chg="del">
          <ac:chgData name="Masanna Gari, Abhi" userId="S::abhilash.masannagari@ercot.com::574f73dd-89c7-4e5e-92e9-5cd2150b236a" providerId="AD" clId="Web-{DBB158E1-BDFC-29AF-C27C-87A4B228ACDB}" dt="2025-06-13T21:23:43.333" v="5"/>
          <ac:picMkLst>
            <pc:docMk/>
            <pc:sldMk cId="3495238173" sldId="600"/>
            <ac:picMk id="6" creationId="{AAEE41A6-E6FF-F69C-16DE-B8A13D6396A5}"/>
          </ac:picMkLst>
        </pc:picChg>
        <pc:picChg chg="add mod">
          <ac:chgData name="Masanna Gari, Abhi" userId="S::abhilash.masannagari@ercot.com::574f73dd-89c7-4e5e-92e9-5cd2150b236a" providerId="AD" clId="Web-{DBB158E1-BDFC-29AF-C27C-87A4B228ACDB}" dt="2025-06-13T21:24:46.568" v="10" actId="1076"/>
          <ac:picMkLst>
            <pc:docMk/>
            <pc:sldMk cId="3495238173" sldId="600"/>
            <ac:picMk id="7" creationId="{559AAC23-0971-61AB-15D3-0E7C6CD0CB86}"/>
          </ac:picMkLst>
        </pc:picChg>
      </pc:sldChg>
    </pc:docChg>
  </pc:docChgLst>
  <pc:docChgLst>
    <pc:chgData name="Smith, Nathan" userId="S::nathan.smith@ercot.com::2fcbad6d-5a44-47b3-960d-4f4d0717f109" providerId="AD" clId="Web-{F025E7CA-72A3-FCE4-6CB2-48D707F9815A}"/>
    <pc:docChg chg="mod modSld">
      <pc:chgData name="Smith, Nathan" userId="S::nathan.smith@ercot.com::2fcbad6d-5a44-47b3-960d-4f4d0717f109" providerId="AD" clId="Web-{F025E7CA-72A3-FCE4-6CB2-48D707F9815A}" dt="2025-06-06T22:57:19.342" v="92" actId="20577"/>
      <pc:docMkLst>
        <pc:docMk/>
      </pc:docMkLst>
      <pc:sldChg chg="modSp">
        <pc:chgData name="Smith, Nathan" userId="S::nathan.smith@ercot.com::2fcbad6d-5a44-47b3-960d-4f4d0717f109" providerId="AD" clId="Web-{F025E7CA-72A3-FCE4-6CB2-48D707F9815A}" dt="2025-06-06T22:31:21.086" v="2" actId="20577"/>
        <pc:sldMkLst>
          <pc:docMk/>
          <pc:sldMk cId="1850676767" sldId="542"/>
        </pc:sldMkLst>
        <pc:spChg chg="mod">
          <ac:chgData name="Smith, Nathan" userId="S::nathan.smith@ercot.com::2fcbad6d-5a44-47b3-960d-4f4d0717f109" providerId="AD" clId="Web-{F025E7CA-72A3-FCE4-6CB2-48D707F9815A}" dt="2025-06-06T22:31:21.086" v="2" actId="20577"/>
          <ac:spMkLst>
            <pc:docMk/>
            <pc:sldMk cId="1850676767" sldId="542"/>
            <ac:spMk id="4" creationId="{71B380C9-83F4-13B7-773B-9880F0F13E5F}"/>
          </ac:spMkLst>
        </pc:spChg>
      </pc:sldChg>
      <pc:sldChg chg="addSp delSp modSp">
        <pc:chgData name="Smith, Nathan" userId="S::nathan.smith@ercot.com::2fcbad6d-5a44-47b3-960d-4f4d0717f109" providerId="AD" clId="Web-{F025E7CA-72A3-FCE4-6CB2-48D707F9815A}" dt="2025-06-06T22:45:32.990" v="28" actId="1076"/>
        <pc:sldMkLst>
          <pc:docMk/>
          <pc:sldMk cId="2893920933" sldId="589"/>
        </pc:sldMkLst>
        <pc:spChg chg="mod">
          <ac:chgData name="Smith, Nathan" userId="S::nathan.smith@ercot.com::2fcbad6d-5a44-47b3-960d-4f4d0717f109" providerId="AD" clId="Web-{F025E7CA-72A3-FCE4-6CB2-48D707F9815A}" dt="2025-06-06T22:44:40.082" v="22" actId="20577"/>
          <ac:spMkLst>
            <pc:docMk/>
            <pc:sldMk cId="2893920933" sldId="589"/>
            <ac:spMk id="9" creationId="{828832D1-A608-C9B2-FCBA-8365AD9F37D2}"/>
          </ac:spMkLst>
        </pc:spChg>
        <pc:picChg chg="del">
          <ac:chgData name="Smith, Nathan" userId="S::nathan.smith@ercot.com::2fcbad6d-5a44-47b3-960d-4f4d0717f109" providerId="AD" clId="Web-{F025E7CA-72A3-FCE4-6CB2-48D707F9815A}" dt="2025-06-06T22:32:56.683" v="6"/>
          <ac:picMkLst>
            <pc:docMk/>
            <pc:sldMk cId="2893920933" sldId="589"/>
            <ac:picMk id="3" creationId="{E1E401E5-39B4-48AA-4138-EDE4C921EAF2}"/>
          </ac:picMkLst>
        </pc:picChg>
        <pc:picChg chg="add del">
          <ac:chgData name="Smith, Nathan" userId="S::nathan.smith@ercot.com::2fcbad6d-5a44-47b3-960d-4f4d0717f109" providerId="AD" clId="Web-{F025E7CA-72A3-FCE4-6CB2-48D707F9815A}" dt="2025-06-06T22:44:34.144" v="21"/>
          <ac:picMkLst>
            <pc:docMk/>
            <pc:sldMk cId="2893920933" sldId="589"/>
            <ac:picMk id="5" creationId="{2924F8B7-7E76-61D7-8FF6-BAB67A517709}"/>
          </ac:picMkLst>
        </pc:picChg>
        <pc:picChg chg="add del mod">
          <ac:chgData name="Smith, Nathan" userId="S::nathan.smith@ercot.com::2fcbad6d-5a44-47b3-960d-4f4d0717f109" providerId="AD" clId="Web-{F025E7CA-72A3-FCE4-6CB2-48D707F9815A}" dt="2025-06-06T22:44:19.815" v="15"/>
          <ac:picMkLst>
            <pc:docMk/>
            <pc:sldMk cId="2893920933" sldId="589"/>
            <ac:picMk id="6" creationId="{49AECB2E-D318-4992-9A23-C676D44D5C41}"/>
          </ac:picMkLst>
        </pc:picChg>
        <pc:picChg chg="add mod">
          <ac:chgData name="Smith, Nathan" userId="S::nathan.smith@ercot.com::2fcbad6d-5a44-47b3-960d-4f4d0717f109" providerId="AD" clId="Web-{F025E7CA-72A3-FCE4-6CB2-48D707F9815A}" dt="2025-06-06T22:45:30.599" v="27" actId="14100"/>
          <ac:picMkLst>
            <pc:docMk/>
            <pc:sldMk cId="2893920933" sldId="589"/>
            <ac:picMk id="7" creationId="{A7B9CE0F-B306-8CAC-3C00-8CB7A0251A68}"/>
          </ac:picMkLst>
        </pc:picChg>
        <pc:picChg chg="add mod">
          <ac:chgData name="Smith, Nathan" userId="S::nathan.smith@ercot.com::2fcbad6d-5a44-47b3-960d-4f4d0717f109" providerId="AD" clId="Web-{F025E7CA-72A3-FCE4-6CB2-48D707F9815A}" dt="2025-06-06T22:45:32.990" v="28" actId="1076"/>
          <ac:picMkLst>
            <pc:docMk/>
            <pc:sldMk cId="2893920933" sldId="589"/>
            <ac:picMk id="8" creationId="{1876F2B1-0B45-045C-BF53-9894B6119FA3}"/>
          </ac:picMkLst>
        </pc:picChg>
      </pc:sldChg>
      <pc:sldChg chg="modSp">
        <pc:chgData name="Smith, Nathan" userId="S::nathan.smith@ercot.com::2fcbad6d-5a44-47b3-960d-4f4d0717f109" providerId="AD" clId="Web-{F025E7CA-72A3-FCE4-6CB2-48D707F9815A}" dt="2025-06-06T22:32:31.979" v="5" actId="20577"/>
        <pc:sldMkLst>
          <pc:docMk/>
          <pc:sldMk cId="71889558" sldId="591"/>
        </pc:sldMkLst>
        <pc:spChg chg="mod">
          <ac:chgData name="Smith, Nathan" userId="S::nathan.smith@ercot.com::2fcbad6d-5a44-47b3-960d-4f4d0717f109" providerId="AD" clId="Web-{F025E7CA-72A3-FCE4-6CB2-48D707F9815A}" dt="2025-06-06T22:32:31.979" v="5" actId="20577"/>
          <ac:spMkLst>
            <pc:docMk/>
            <pc:sldMk cId="71889558" sldId="591"/>
            <ac:spMk id="2" creationId="{5368A02B-5C7F-08EE-0F03-8050233C4314}"/>
          </ac:spMkLst>
        </pc:spChg>
      </pc:sldChg>
      <pc:sldChg chg="modSp">
        <pc:chgData name="Smith, Nathan" userId="S::nathan.smith@ercot.com::2fcbad6d-5a44-47b3-960d-4f4d0717f109" providerId="AD" clId="Web-{F025E7CA-72A3-FCE4-6CB2-48D707F9815A}" dt="2025-06-06T22:57:19.342" v="92" actId="20577"/>
        <pc:sldMkLst>
          <pc:docMk/>
          <pc:sldMk cId="321041672" sldId="596"/>
        </pc:sldMkLst>
        <pc:spChg chg="mod">
          <ac:chgData name="Smith, Nathan" userId="S::nathan.smith@ercot.com::2fcbad6d-5a44-47b3-960d-4f4d0717f109" providerId="AD" clId="Web-{F025E7CA-72A3-FCE4-6CB2-48D707F9815A}" dt="2025-06-06T22:57:19.342" v="92" actId="20577"/>
          <ac:spMkLst>
            <pc:docMk/>
            <pc:sldMk cId="321041672" sldId="596"/>
            <ac:spMk id="3" creationId="{AEFEB523-5ABE-B789-ED30-4EF9FEAFA211}"/>
          </ac:spMkLst>
        </pc:spChg>
      </pc:sldChg>
      <pc:sldChg chg="modSp">
        <pc:chgData name="Smith, Nathan" userId="S::nathan.smith@ercot.com::2fcbad6d-5a44-47b3-960d-4f4d0717f109" providerId="AD" clId="Web-{F025E7CA-72A3-FCE4-6CB2-48D707F9815A}" dt="2025-06-06T22:55:56.324" v="66" actId="20577"/>
        <pc:sldMkLst>
          <pc:docMk/>
          <pc:sldMk cId="1862512847" sldId="597"/>
        </pc:sldMkLst>
        <pc:spChg chg="mod">
          <ac:chgData name="Smith, Nathan" userId="S::nathan.smith@ercot.com::2fcbad6d-5a44-47b3-960d-4f4d0717f109" providerId="AD" clId="Web-{F025E7CA-72A3-FCE4-6CB2-48D707F9815A}" dt="2025-06-06T22:55:56.324" v="66" actId="20577"/>
          <ac:spMkLst>
            <pc:docMk/>
            <pc:sldMk cId="1862512847" sldId="597"/>
            <ac:spMk id="3" creationId="{9AB89675-8CE0-605E-FB3F-3264FCF030BB}"/>
          </ac:spMkLst>
        </pc:spChg>
      </pc:sldChg>
      <pc:sldChg chg="modSp">
        <pc:chgData name="Smith, Nathan" userId="S::nathan.smith@ercot.com::2fcbad6d-5a44-47b3-960d-4f4d0717f109" providerId="AD" clId="Web-{F025E7CA-72A3-FCE4-6CB2-48D707F9815A}" dt="2025-06-06T22:56:50.420" v="90" actId="20577"/>
        <pc:sldMkLst>
          <pc:docMk/>
          <pc:sldMk cId="1276528957" sldId="598"/>
        </pc:sldMkLst>
        <pc:spChg chg="mod">
          <ac:chgData name="Smith, Nathan" userId="S::nathan.smith@ercot.com::2fcbad6d-5a44-47b3-960d-4f4d0717f109" providerId="AD" clId="Web-{F025E7CA-72A3-FCE4-6CB2-48D707F9815A}" dt="2025-06-06T22:56:50.420" v="90" actId="20577"/>
          <ac:spMkLst>
            <pc:docMk/>
            <pc:sldMk cId="1276528957" sldId="598"/>
            <ac:spMk id="3" creationId="{3D5FF713-1654-58FF-F8A7-17ED29C96328}"/>
          </ac:spMkLst>
        </pc:spChg>
      </pc:sldChg>
      <pc:sldChg chg="addSp delSp modSp">
        <pc:chgData name="Smith, Nathan" userId="S::nathan.smith@ercot.com::2fcbad6d-5a44-47b3-960d-4f4d0717f109" providerId="AD" clId="Web-{F025E7CA-72A3-FCE4-6CB2-48D707F9815A}" dt="2025-06-06T22:48:15.152" v="42" actId="20577"/>
        <pc:sldMkLst>
          <pc:docMk/>
          <pc:sldMk cId="283451816" sldId="599"/>
        </pc:sldMkLst>
        <pc:spChg chg="mod">
          <ac:chgData name="Smith, Nathan" userId="S::nathan.smith@ercot.com::2fcbad6d-5a44-47b3-960d-4f4d0717f109" providerId="AD" clId="Web-{F025E7CA-72A3-FCE4-6CB2-48D707F9815A}" dt="2025-06-06T22:48:15.152" v="42" actId="20577"/>
          <ac:spMkLst>
            <pc:docMk/>
            <pc:sldMk cId="283451816" sldId="599"/>
            <ac:spMk id="9" creationId="{828832D1-A608-C9B2-FCBA-8365AD9F37D2}"/>
          </ac:spMkLst>
        </pc:spChg>
        <pc:picChg chg="add mod">
          <ac:chgData name="Smith, Nathan" userId="S::nathan.smith@ercot.com::2fcbad6d-5a44-47b3-960d-4f4d0717f109" providerId="AD" clId="Web-{F025E7CA-72A3-FCE4-6CB2-48D707F9815A}" dt="2025-06-06T22:46:53.946" v="35" actId="14100"/>
          <ac:picMkLst>
            <pc:docMk/>
            <pc:sldMk cId="283451816" sldId="599"/>
            <ac:picMk id="3" creationId="{1EE536F5-2733-77B8-DAE0-7D0322C89904}"/>
          </ac:picMkLst>
        </pc:picChg>
        <pc:picChg chg="add mod">
          <ac:chgData name="Smith, Nathan" userId="S::nathan.smith@ercot.com::2fcbad6d-5a44-47b3-960d-4f4d0717f109" providerId="AD" clId="Web-{F025E7CA-72A3-FCE4-6CB2-48D707F9815A}" dt="2025-06-06T22:48:01.917" v="40" actId="1076"/>
          <ac:picMkLst>
            <pc:docMk/>
            <pc:sldMk cId="283451816" sldId="599"/>
            <ac:picMk id="5" creationId="{0786BA7A-E690-9F50-F8B6-C2902073D4A9}"/>
          </ac:picMkLst>
        </pc:picChg>
        <pc:picChg chg="add del">
          <ac:chgData name="Smith, Nathan" userId="S::nathan.smith@ercot.com::2fcbad6d-5a44-47b3-960d-4f4d0717f109" providerId="AD" clId="Web-{F025E7CA-72A3-FCE4-6CB2-48D707F9815A}" dt="2025-06-06T22:46:49.446" v="33"/>
          <ac:picMkLst>
            <pc:docMk/>
            <pc:sldMk cId="283451816" sldId="599"/>
            <ac:picMk id="10" creationId="{B7B27ECF-9B16-AD32-7549-83BEDA5A0267}"/>
          </ac:picMkLst>
        </pc:picChg>
        <pc:picChg chg="add del">
          <ac:chgData name="Smith, Nathan" userId="S::nathan.smith@ercot.com::2fcbad6d-5a44-47b3-960d-4f4d0717f109" providerId="AD" clId="Web-{F025E7CA-72A3-FCE4-6CB2-48D707F9815A}" dt="2025-06-06T22:47:00.883" v="36"/>
          <ac:picMkLst>
            <pc:docMk/>
            <pc:sldMk cId="283451816" sldId="599"/>
            <ac:picMk id="11" creationId="{16FAD93E-1278-7FF5-1428-D894115692B2}"/>
          </ac:picMkLst>
        </pc:picChg>
      </pc:sldChg>
    </pc:docChg>
  </pc:docChgLst>
  <pc:docChgLst>
    <pc:chgData name="Smith, Nathan" userId="S::nathan.smith@ercot.com::2fcbad6d-5a44-47b3-960d-4f4d0717f109" providerId="AD" clId="Web-{BA48AE6F-54D7-1D5D-9E74-10F7CB7B6401}"/>
    <pc:docChg chg="mod modSld">
      <pc:chgData name="Smith, Nathan" userId="S::nathan.smith@ercot.com::2fcbad6d-5a44-47b3-960d-4f4d0717f109" providerId="AD" clId="Web-{BA48AE6F-54D7-1D5D-9E74-10F7CB7B6401}" dt="2025-05-23T21:49:51.087" v="693" actId="20577"/>
      <pc:docMkLst>
        <pc:docMk/>
      </pc:docMkLst>
      <pc:sldChg chg="modSp">
        <pc:chgData name="Smith, Nathan" userId="S::nathan.smith@ercot.com::2fcbad6d-5a44-47b3-960d-4f4d0717f109" providerId="AD" clId="Web-{BA48AE6F-54D7-1D5D-9E74-10F7CB7B6401}" dt="2025-05-23T18:08:19.496" v="230" actId="20577"/>
        <pc:sldMkLst>
          <pc:docMk/>
          <pc:sldMk cId="1850676767" sldId="542"/>
        </pc:sldMkLst>
        <pc:spChg chg="mod">
          <ac:chgData name="Smith, Nathan" userId="S::nathan.smith@ercot.com::2fcbad6d-5a44-47b3-960d-4f4d0717f109" providerId="AD" clId="Web-{BA48AE6F-54D7-1D5D-9E74-10F7CB7B6401}" dt="2025-05-23T18:08:19.496" v="230" actId="20577"/>
          <ac:spMkLst>
            <pc:docMk/>
            <pc:sldMk cId="1850676767" sldId="542"/>
            <ac:spMk id="4" creationId="{71B380C9-83F4-13B7-773B-9880F0F13E5F}"/>
          </ac:spMkLst>
        </pc:spChg>
      </pc:sldChg>
      <pc:sldChg chg="addSp delSp modSp">
        <pc:chgData name="Smith, Nathan" userId="S::nathan.smith@ercot.com::2fcbad6d-5a44-47b3-960d-4f4d0717f109" providerId="AD" clId="Web-{BA48AE6F-54D7-1D5D-9E74-10F7CB7B6401}" dt="2025-05-23T21:43:41.099" v="602" actId="1076"/>
        <pc:sldMkLst>
          <pc:docMk/>
          <pc:sldMk cId="2893920933" sldId="589"/>
        </pc:sldMkLst>
        <pc:spChg chg="mod">
          <ac:chgData name="Smith, Nathan" userId="S::nathan.smith@ercot.com::2fcbad6d-5a44-47b3-960d-4f4d0717f109" providerId="AD" clId="Web-{BA48AE6F-54D7-1D5D-9E74-10F7CB7B6401}" dt="2025-05-23T19:48:15.483" v="567" actId="1076"/>
          <ac:spMkLst>
            <pc:docMk/>
            <pc:sldMk cId="2893920933" sldId="589"/>
            <ac:spMk id="2" creationId="{F136A8FE-95AF-188F-A032-8A720E6511AB}"/>
          </ac:spMkLst>
        </pc:spChg>
        <pc:spChg chg="mod">
          <ac:chgData name="Smith, Nathan" userId="S::nathan.smith@ercot.com::2fcbad6d-5a44-47b3-960d-4f4d0717f109" providerId="AD" clId="Web-{BA48AE6F-54D7-1D5D-9E74-10F7CB7B6401}" dt="2025-05-23T19:38:06.295" v="532" actId="20577"/>
          <ac:spMkLst>
            <pc:docMk/>
            <pc:sldMk cId="2893920933" sldId="589"/>
            <ac:spMk id="9" creationId="{828832D1-A608-C9B2-FCBA-8365AD9F37D2}"/>
          </ac:spMkLst>
        </pc:spChg>
        <pc:picChg chg="add del mod">
          <ac:chgData name="Smith, Nathan" userId="S::nathan.smith@ercot.com::2fcbad6d-5a44-47b3-960d-4f4d0717f109" providerId="AD" clId="Web-{BA48AE6F-54D7-1D5D-9E74-10F7CB7B6401}" dt="2025-05-23T19:45:14.025" v="542"/>
          <ac:picMkLst>
            <pc:docMk/>
            <pc:sldMk cId="2893920933" sldId="589"/>
            <ac:picMk id="3" creationId="{16079159-81CC-5622-427F-8CC2111E19DB}"/>
          </ac:picMkLst>
        </pc:picChg>
        <pc:picChg chg="add mod">
          <ac:chgData name="Smith, Nathan" userId="S::nathan.smith@ercot.com::2fcbad6d-5a44-47b3-960d-4f4d0717f109" providerId="AD" clId="Web-{BA48AE6F-54D7-1D5D-9E74-10F7CB7B6401}" dt="2025-05-23T21:43:41.099" v="602" actId="1076"/>
          <ac:picMkLst>
            <pc:docMk/>
            <pc:sldMk cId="2893920933" sldId="589"/>
            <ac:picMk id="3" creationId="{AEB3DABB-ECE1-B6EE-FC38-B614C9A3D4BD}"/>
          </ac:picMkLst>
        </pc:picChg>
        <pc:picChg chg="add del mod">
          <ac:chgData name="Smith, Nathan" userId="S::nathan.smith@ercot.com::2fcbad6d-5a44-47b3-960d-4f4d0717f109" providerId="AD" clId="Web-{BA48AE6F-54D7-1D5D-9E74-10F7CB7B6401}" dt="2025-05-23T19:45:35.338" v="548"/>
          <ac:picMkLst>
            <pc:docMk/>
            <pc:sldMk cId="2893920933" sldId="589"/>
            <ac:picMk id="5" creationId="{413EB4F7-F47F-0001-06D4-52620E93AD84}"/>
          </ac:picMkLst>
        </pc:picChg>
        <pc:picChg chg="add mod">
          <ac:chgData name="Smith, Nathan" userId="S::nathan.smith@ercot.com::2fcbad6d-5a44-47b3-960d-4f4d0717f109" providerId="AD" clId="Web-{BA48AE6F-54D7-1D5D-9E74-10F7CB7B6401}" dt="2025-05-23T21:43:39.427" v="601" actId="1076"/>
          <ac:picMkLst>
            <pc:docMk/>
            <pc:sldMk cId="2893920933" sldId="589"/>
            <ac:picMk id="5" creationId="{9EB3A233-C067-F79B-C153-AEB29BF3A98E}"/>
          </ac:picMkLst>
        </pc:picChg>
        <pc:picChg chg="add del mod">
          <ac:chgData name="Smith, Nathan" userId="S::nathan.smith@ercot.com::2fcbad6d-5a44-47b3-960d-4f4d0717f109" providerId="AD" clId="Web-{BA48AE6F-54D7-1D5D-9E74-10F7CB7B6401}" dt="2025-05-23T19:46:24.714" v="553"/>
          <ac:picMkLst>
            <pc:docMk/>
            <pc:sldMk cId="2893920933" sldId="589"/>
            <ac:picMk id="6" creationId="{0C6E2D0C-62BC-1BAB-416E-9A81D6A3D65B}"/>
          </ac:picMkLst>
        </pc:picChg>
        <pc:picChg chg="add del mod">
          <ac:chgData name="Smith, Nathan" userId="S::nathan.smith@ercot.com::2fcbad6d-5a44-47b3-960d-4f4d0717f109" providerId="AD" clId="Web-{BA48AE6F-54D7-1D5D-9E74-10F7CB7B6401}" dt="2025-05-23T21:42:42.145" v="588"/>
          <ac:picMkLst>
            <pc:docMk/>
            <pc:sldMk cId="2893920933" sldId="589"/>
            <ac:picMk id="7" creationId="{BECA2005-C693-B2D2-8825-7F2CF3D50822}"/>
          </ac:picMkLst>
        </pc:picChg>
        <pc:picChg chg="add del mod">
          <ac:chgData name="Smith, Nathan" userId="S::nathan.smith@ercot.com::2fcbad6d-5a44-47b3-960d-4f4d0717f109" providerId="AD" clId="Web-{BA48AE6F-54D7-1D5D-9E74-10F7CB7B6401}" dt="2025-05-23T21:42:52.411" v="593"/>
          <ac:picMkLst>
            <pc:docMk/>
            <pc:sldMk cId="2893920933" sldId="589"/>
            <ac:picMk id="8" creationId="{8A280CFE-DF1E-33DD-A3BF-DA97776BA5BD}"/>
          </ac:picMkLst>
        </pc:picChg>
        <pc:picChg chg="del">
          <ac:chgData name="Smith, Nathan" userId="S::nathan.smith@ercot.com::2fcbad6d-5a44-47b3-960d-4f4d0717f109" providerId="AD" clId="Web-{BA48AE6F-54D7-1D5D-9E74-10F7CB7B6401}" dt="2025-05-23T19:43:16.116" v="537"/>
          <ac:picMkLst>
            <pc:docMk/>
            <pc:sldMk cId="2893920933" sldId="589"/>
            <ac:picMk id="16" creationId="{277343F6-5476-6AD7-E2DA-A76A605F814D}"/>
          </ac:picMkLst>
        </pc:picChg>
        <pc:picChg chg="del">
          <ac:chgData name="Smith, Nathan" userId="S::nathan.smith@ercot.com::2fcbad6d-5a44-47b3-960d-4f4d0717f109" providerId="AD" clId="Web-{BA48AE6F-54D7-1D5D-9E74-10F7CB7B6401}" dt="2025-05-23T19:47:20.247" v="559"/>
          <ac:picMkLst>
            <pc:docMk/>
            <pc:sldMk cId="2893920933" sldId="589"/>
            <ac:picMk id="19" creationId="{AA3F1F0C-DB53-0AEA-15A1-B3CCD46A1B3D}"/>
          </ac:picMkLst>
        </pc:picChg>
      </pc:sldChg>
      <pc:sldChg chg="addSp delSp modSp">
        <pc:chgData name="Smith, Nathan" userId="S::nathan.smith@ercot.com::2fcbad6d-5a44-47b3-960d-4f4d0717f109" providerId="AD" clId="Web-{BA48AE6F-54D7-1D5D-9E74-10F7CB7B6401}" dt="2025-05-23T18:16:47.516" v="295"/>
        <pc:sldMkLst>
          <pc:docMk/>
          <pc:sldMk cId="71889558" sldId="591"/>
        </pc:sldMkLst>
        <pc:spChg chg="mod">
          <ac:chgData name="Smith, Nathan" userId="S::nathan.smith@ercot.com::2fcbad6d-5a44-47b3-960d-4f4d0717f109" providerId="AD" clId="Web-{BA48AE6F-54D7-1D5D-9E74-10F7CB7B6401}" dt="2025-05-23T18:16:13.688" v="286" actId="20577"/>
          <ac:spMkLst>
            <pc:docMk/>
            <pc:sldMk cId="71889558" sldId="591"/>
            <ac:spMk id="2" creationId="{5368A02B-5C7F-08EE-0F03-8050233C4314}"/>
          </ac:spMkLst>
        </pc:spChg>
        <pc:spChg chg="add del mod">
          <ac:chgData name="Smith, Nathan" userId="S::nathan.smith@ercot.com::2fcbad6d-5a44-47b3-960d-4f4d0717f109" providerId="AD" clId="Web-{BA48AE6F-54D7-1D5D-9E74-10F7CB7B6401}" dt="2025-05-23T18:16:47.516" v="295"/>
          <ac:spMkLst>
            <pc:docMk/>
            <pc:sldMk cId="71889558" sldId="591"/>
            <ac:spMk id="5" creationId="{41B69B2D-2FE2-FA8D-64E9-2F3C6B3D9EB1}"/>
          </ac:spMkLst>
        </pc:spChg>
        <pc:spChg chg="mod">
          <ac:chgData name="Smith, Nathan" userId="S::nathan.smith@ercot.com::2fcbad6d-5a44-47b3-960d-4f4d0717f109" providerId="AD" clId="Web-{BA48AE6F-54D7-1D5D-9E74-10F7CB7B6401}" dt="2025-05-23T18:11:51.810" v="247" actId="1076"/>
          <ac:spMkLst>
            <pc:docMk/>
            <pc:sldMk cId="71889558" sldId="591"/>
            <ac:spMk id="14" creationId="{0484CBD4-C681-CDC8-AE82-F8453E9EA987}"/>
          </ac:spMkLst>
        </pc:spChg>
        <pc:spChg chg="mod">
          <ac:chgData name="Smith, Nathan" userId="S::nathan.smith@ercot.com::2fcbad6d-5a44-47b3-960d-4f4d0717f109" providerId="AD" clId="Web-{BA48AE6F-54D7-1D5D-9E74-10F7CB7B6401}" dt="2025-05-23T18:11:45.841" v="245" actId="14100"/>
          <ac:spMkLst>
            <pc:docMk/>
            <pc:sldMk cId="71889558" sldId="591"/>
            <ac:spMk id="15" creationId="{7E697E01-354D-C4ED-F21D-B160AF013CC8}"/>
          </ac:spMkLst>
        </pc:spChg>
        <pc:spChg chg="mod">
          <ac:chgData name="Smith, Nathan" userId="S::nathan.smith@ercot.com::2fcbad6d-5a44-47b3-960d-4f4d0717f109" providerId="AD" clId="Web-{BA48AE6F-54D7-1D5D-9E74-10F7CB7B6401}" dt="2025-05-23T18:16:40.282" v="293" actId="20577"/>
          <ac:spMkLst>
            <pc:docMk/>
            <pc:sldMk cId="71889558" sldId="591"/>
            <ac:spMk id="17" creationId="{165C08B6-565E-FD74-550F-8639462800E9}"/>
          </ac:spMkLst>
        </pc:spChg>
        <pc:picChg chg="add del mod">
          <ac:chgData name="Smith, Nathan" userId="S::nathan.smith@ercot.com::2fcbad6d-5a44-47b3-960d-4f4d0717f109" providerId="AD" clId="Web-{BA48AE6F-54D7-1D5D-9E74-10F7CB7B6401}" dt="2025-05-23T18:16:45.219" v="294"/>
          <ac:picMkLst>
            <pc:docMk/>
            <pc:sldMk cId="71889558" sldId="591"/>
            <ac:picMk id="3" creationId="{0DA9063A-DE6A-7D74-CB7E-21D0EB84160D}"/>
          </ac:picMkLst>
        </pc:picChg>
        <pc:picChg chg="mod">
          <ac:chgData name="Smith, Nathan" userId="S::nathan.smith@ercot.com::2fcbad6d-5a44-47b3-960d-4f4d0717f109" providerId="AD" clId="Web-{BA48AE6F-54D7-1D5D-9E74-10F7CB7B6401}" dt="2025-05-23T18:11:37.294" v="243" actId="1076"/>
          <ac:picMkLst>
            <pc:docMk/>
            <pc:sldMk cId="71889558" sldId="591"/>
            <ac:picMk id="11" creationId="{EED5CDA0-F36E-518B-7F3C-7A7DDD841EE8}"/>
          </ac:picMkLst>
        </pc:picChg>
        <pc:cxnChg chg="mod">
          <ac:chgData name="Smith, Nathan" userId="S::nathan.smith@ercot.com::2fcbad6d-5a44-47b3-960d-4f4d0717f109" providerId="AD" clId="Web-{BA48AE6F-54D7-1D5D-9E74-10F7CB7B6401}" dt="2025-05-23T18:11:49.076" v="246" actId="1076"/>
          <ac:cxnSpMkLst>
            <pc:docMk/>
            <pc:sldMk cId="71889558" sldId="591"/>
            <ac:cxnSpMk id="13" creationId="{75C2D484-F222-334C-7725-B0B32225C964}"/>
          </ac:cxnSpMkLst>
        </pc:cxnChg>
      </pc:sldChg>
      <pc:sldChg chg="addSp delSp modSp">
        <pc:chgData name="Smith, Nathan" userId="S::nathan.smith@ercot.com::2fcbad6d-5a44-47b3-960d-4f4d0717f109" providerId="AD" clId="Web-{BA48AE6F-54D7-1D5D-9E74-10F7CB7B6401}" dt="2025-05-23T18:11:04.982" v="239" actId="1076"/>
        <pc:sldMkLst>
          <pc:docMk/>
          <pc:sldMk cId="4089127542" sldId="594"/>
        </pc:sldMkLst>
        <pc:picChg chg="add mod">
          <ac:chgData name="Smith, Nathan" userId="S::nathan.smith@ercot.com::2fcbad6d-5a44-47b3-960d-4f4d0717f109" providerId="AD" clId="Web-{BA48AE6F-54D7-1D5D-9E74-10F7CB7B6401}" dt="2025-05-23T18:11:04.982" v="239" actId="1076"/>
          <ac:picMkLst>
            <pc:docMk/>
            <pc:sldMk cId="4089127542" sldId="594"/>
            <ac:picMk id="3" creationId="{4D76DFEF-B1DC-B994-835B-EAEF3643927D}"/>
          </ac:picMkLst>
        </pc:picChg>
        <pc:picChg chg="add del">
          <ac:chgData name="Smith, Nathan" userId="S::nathan.smith@ercot.com::2fcbad6d-5a44-47b3-960d-4f4d0717f109" providerId="AD" clId="Web-{BA48AE6F-54D7-1D5D-9E74-10F7CB7B6401}" dt="2025-05-23T18:10:51.107" v="233"/>
          <ac:picMkLst>
            <pc:docMk/>
            <pc:sldMk cId="4089127542" sldId="594"/>
            <ac:picMk id="5" creationId="{26A1BB48-7338-7127-CBD9-E5B1B20C5B52}"/>
          </ac:picMkLst>
        </pc:picChg>
      </pc:sldChg>
      <pc:sldChg chg="addSp delSp modSp">
        <pc:chgData name="Smith, Nathan" userId="S::nathan.smith@ercot.com::2fcbad6d-5a44-47b3-960d-4f4d0717f109" providerId="AD" clId="Web-{BA48AE6F-54D7-1D5D-9E74-10F7CB7B6401}" dt="2025-05-23T18:17:15.938" v="300"/>
        <pc:sldMkLst>
          <pc:docMk/>
          <pc:sldMk cId="2411884096" sldId="595"/>
        </pc:sldMkLst>
        <pc:picChg chg="ord">
          <ac:chgData name="Smith, Nathan" userId="S::nathan.smith@ercot.com::2fcbad6d-5a44-47b3-960d-4f4d0717f109" providerId="AD" clId="Web-{BA48AE6F-54D7-1D5D-9E74-10F7CB7B6401}" dt="2025-05-23T18:17:15.938" v="300"/>
          <ac:picMkLst>
            <pc:docMk/>
            <pc:sldMk cId="2411884096" sldId="595"/>
            <ac:picMk id="5" creationId="{CAC0E199-58B0-B9FB-AA61-E57BDACE100C}"/>
          </ac:picMkLst>
        </pc:picChg>
        <pc:picChg chg="del">
          <ac:chgData name="Smith, Nathan" userId="S::nathan.smith@ercot.com::2fcbad6d-5a44-47b3-960d-4f4d0717f109" providerId="AD" clId="Web-{BA48AE6F-54D7-1D5D-9E74-10F7CB7B6401}" dt="2025-05-23T18:16:58.719" v="296"/>
          <ac:picMkLst>
            <pc:docMk/>
            <pc:sldMk cId="2411884096" sldId="595"/>
            <ac:picMk id="6" creationId="{5695D51A-DD62-B481-3275-9C547028ADBA}"/>
          </ac:picMkLst>
        </pc:picChg>
        <pc:picChg chg="add mod ord">
          <ac:chgData name="Smith, Nathan" userId="S::nathan.smith@ercot.com::2fcbad6d-5a44-47b3-960d-4f4d0717f109" providerId="AD" clId="Web-{BA48AE6F-54D7-1D5D-9E74-10F7CB7B6401}" dt="2025-05-23T18:17:07.579" v="299"/>
          <ac:picMkLst>
            <pc:docMk/>
            <pc:sldMk cId="2411884096" sldId="595"/>
            <ac:picMk id="10" creationId="{CA595C25-2D6A-49CC-A814-9C9C31B899B6}"/>
          </ac:picMkLst>
        </pc:picChg>
      </pc:sldChg>
      <pc:sldChg chg="modSp">
        <pc:chgData name="Smith, Nathan" userId="S::nathan.smith@ercot.com::2fcbad6d-5a44-47b3-960d-4f4d0717f109" providerId="AD" clId="Web-{BA48AE6F-54D7-1D5D-9E74-10F7CB7B6401}" dt="2025-05-23T21:46:40.601" v="659" actId="20577"/>
        <pc:sldMkLst>
          <pc:docMk/>
          <pc:sldMk cId="321041672" sldId="596"/>
        </pc:sldMkLst>
        <pc:spChg chg="mod">
          <ac:chgData name="Smith, Nathan" userId="S::nathan.smith@ercot.com::2fcbad6d-5a44-47b3-960d-4f4d0717f109" providerId="AD" clId="Web-{BA48AE6F-54D7-1D5D-9E74-10F7CB7B6401}" dt="2025-05-23T21:46:40.601" v="659" actId="20577"/>
          <ac:spMkLst>
            <pc:docMk/>
            <pc:sldMk cId="321041672" sldId="596"/>
            <ac:spMk id="3" creationId="{AEFEB523-5ABE-B789-ED30-4EF9FEAFA211}"/>
          </ac:spMkLst>
        </pc:spChg>
      </pc:sldChg>
      <pc:sldChg chg="modSp">
        <pc:chgData name="Smith, Nathan" userId="S::nathan.smith@ercot.com::2fcbad6d-5a44-47b3-960d-4f4d0717f109" providerId="AD" clId="Web-{BA48AE6F-54D7-1D5D-9E74-10F7CB7B6401}" dt="2025-05-23T21:49:51.087" v="693" actId="20577"/>
        <pc:sldMkLst>
          <pc:docMk/>
          <pc:sldMk cId="1862512847" sldId="597"/>
        </pc:sldMkLst>
        <pc:spChg chg="mod">
          <ac:chgData name="Smith, Nathan" userId="S::nathan.smith@ercot.com::2fcbad6d-5a44-47b3-960d-4f4d0717f109" providerId="AD" clId="Web-{BA48AE6F-54D7-1D5D-9E74-10F7CB7B6401}" dt="2025-05-23T21:49:51.087" v="693" actId="20577"/>
          <ac:spMkLst>
            <pc:docMk/>
            <pc:sldMk cId="1862512847" sldId="597"/>
            <ac:spMk id="3" creationId="{9AB89675-8CE0-605E-FB3F-3264FCF030BB}"/>
          </ac:spMkLst>
        </pc:spChg>
      </pc:sldChg>
      <pc:sldChg chg="modSp">
        <pc:chgData name="Smith, Nathan" userId="S::nathan.smith@ercot.com::2fcbad6d-5a44-47b3-960d-4f4d0717f109" providerId="AD" clId="Web-{BA48AE6F-54D7-1D5D-9E74-10F7CB7B6401}" dt="2025-05-23T21:46:58.836" v="660" actId="20577"/>
        <pc:sldMkLst>
          <pc:docMk/>
          <pc:sldMk cId="1276528957" sldId="598"/>
        </pc:sldMkLst>
        <pc:spChg chg="mod">
          <ac:chgData name="Smith, Nathan" userId="S::nathan.smith@ercot.com::2fcbad6d-5a44-47b3-960d-4f4d0717f109" providerId="AD" clId="Web-{BA48AE6F-54D7-1D5D-9E74-10F7CB7B6401}" dt="2025-05-23T21:46:58.836" v="660" actId="20577"/>
          <ac:spMkLst>
            <pc:docMk/>
            <pc:sldMk cId="1276528957" sldId="598"/>
            <ac:spMk id="3" creationId="{3D5FF713-1654-58FF-F8A7-17ED29C96328}"/>
          </ac:spMkLst>
        </pc:spChg>
      </pc:sldChg>
      <pc:sldChg chg="addSp delSp modSp">
        <pc:chgData name="Smith, Nathan" userId="S::nathan.smith@ercot.com::2fcbad6d-5a44-47b3-960d-4f4d0717f109" providerId="AD" clId="Web-{BA48AE6F-54D7-1D5D-9E74-10F7CB7B6401}" dt="2025-05-23T19:37:45.904" v="528" actId="1076"/>
        <pc:sldMkLst>
          <pc:docMk/>
          <pc:sldMk cId="283451816" sldId="599"/>
        </pc:sldMkLst>
        <pc:spChg chg="mod">
          <ac:chgData name="Smith, Nathan" userId="S::nathan.smith@ercot.com::2fcbad6d-5a44-47b3-960d-4f4d0717f109" providerId="AD" clId="Web-{BA48AE6F-54D7-1D5D-9E74-10F7CB7B6401}" dt="2025-05-23T19:29:04.547" v="495" actId="20577"/>
          <ac:spMkLst>
            <pc:docMk/>
            <pc:sldMk cId="283451816" sldId="599"/>
            <ac:spMk id="9" creationId="{828832D1-A608-C9B2-FCBA-8365AD9F37D2}"/>
          </ac:spMkLst>
        </pc:spChg>
        <pc:graphicFrameChg chg="add del mod">
          <ac:chgData name="Smith, Nathan" userId="S::nathan.smith@ercot.com::2fcbad6d-5a44-47b3-960d-4f4d0717f109" providerId="AD" clId="Web-{BA48AE6F-54D7-1D5D-9E74-10F7CB7B6401}" dt="2025-05-23T19:36:34.590" v="522"/>
          <ac:graphicFrameMkLst>
            <pc:docMk/>
            <pc:sldMk cId="283451816" sldId="599"/>
            <ac:graphicFrameMk id="6" creationId="{ABB4BF96-A17F-DB12-62AA-42A04D599594}"/>
          </ac:graphicFrameMkLst>
        </pc:graphicFrameChg>
        <pc:picChg chg="add mod">
          <ac:chgData name="Smith, Nathan" userId="S::nathan.smith@ercot.com::2fcbad6d-5a44-47b3-960d-4f4d0717f109" providerId="AD" clId="Web-{BA48AE6F-54D7-1D5D-9E74-10F7CB7B6401}" dt="2025-05-23T19:28:58.766" v="494" actId="1076"/>
          <ac:picMkLst>
            <pc:docMk/>
            <pc:sldMk cId="283451816" sldId="599"/>
            <ac:picMk id="3" creationId="{5AF7AE73-7F13-26DF-A6EC-510BBAAADC7A}"/>
          </ac:picMkLst>
        </pc:picChg>
        <pc:picChg chg="add mod">
          <ac:chgData name="Smith, Nathan" userId="S::nathan.smith@ercot.com::2fcbad6d-5a44-47b3-960d-4f4d0717f109" providerId="AD" clId="Web-{BA48AE6F-54D7-1D5D-9E74-10F7CB7B6401}" dt="2025-05-23T19:37:11.075" v="525" actId="1076"/>
          <ac:picMkLst>
            <pc:docMk/>
            <pc:sldMk cId="283451816" sldId="599"/>
            <ac:picMk id="7" creationId="{47837665-C965-C27B-EAA8-091995C48442}"/>
          </ac:picMkLst>
        </pc:picChg>
        <pc:picChg chg="add mod">
          <ac:chgData name="Smith, Nathan" userId="S::nathan.smith@ercot.com::2fcbad6d-5a44-47b3-960d-4f4d0717f109" providerId="AD" clId="Web-{BA48AE6F-54D7-1D5D-9E74-10F7CB7B6401}" dt="2025-05-23T19:37:45.904" v="528" actId="1076"/>
          <ac:picMkLst>
            <pc:docMk/>
            <pc:sldMk cId="283451816" sldId="599"/>
            <ac:picMk id="8" creationId="{0CABCB5F-360C-5C78-8BD4-9A9175B04B82}"/>
          </ac:picMkLst>
        </pc:picChg>
        <pc:picChg chg="del">
          <ac:chgData name="Smith, Nathan" userId="S::nathan.smith@ercot.com::2fcbad6d-5a44-47b3-960d-4f4d0717f109" providerId="AD" clId="Web-{BA48AE6F-54D7-1D5D-9E74-10F7CB7B6401}" dt="2025-05-23T19:36:37.168" v="523"/>
          <ac:picMkLst>
            <pc:docMk/>
            <pc:sldMk cId="283451816" sldId="599"/>
            <ac:picMk id="10" creationId="{9A1A19D8-D9E8-512D-7E43-E096D19992C2}"/>
          </ac:picMkLst>
        </pc:picChg>
        <pc:picChg chg="del">
          <ac:chgData name="Smith, Nathan" userId="S::nathan.smith@ercot.com::2fcbad6d-5a44-47b3-960d-4f4d0717f109" providerId="AD" clId="Web-{BA48AE6F-54D7-1D5D-9E74-10F7CB7B6401}" dt="2025-05-23T19:37:13.856" v="526"/>
          <ac:picMkLst>
            <pc:docMk/>
            <pc:sldMk cId="283451816" sldId="599"/>
            <ac:picMk id="12" creationId="{FA325D23-E606-45A4-B3AF-99328C8F3B51}"/>
          </ac:picMkLst>
        </pc:picChg>
        <pc:picChg chg="del">
          <ac:chgData name="Smith, Nathan" userId="S::nathan.smith@ercot.com::2fcbad6d-5a44-47b3-960d-4f4d0717f109" providerId="AD" clId="Web-{BA48AE6F-54D7-1D5D-9E74-10F7CB7B6401}" dt="2025-05-23T19:28:36.562" v="483"/>
          <ac:picMkLst>
            <pc:docMk/>
            <pc:sldMk cId="283451816" sldId="599"/>
            <ac:picMk id="14" creationId="{6A485D7B-6058-492D-CDA8-D4A8535BA0BA}"/>
          </ac:picMkLst>
        </pc:picChg>
      </pc:sldChg>
      <pc:sldChg chg="modSp">
        <pc:chgData name="Smith, Nathan" userId="S::nathan.smith@ercot.com::2fcbad6d-5a44-47b3-960d-4f4d0717f109" providerId="AD" clId="Web-{BA48AE6F-54D7-1D5D-9E74-10F7CB7B6401}" dt="2025-05-23T19:38:23.921" v="536" actId="1076"/>
        <pc:sldMkLst>
          <pc:docMk/>
          <pc:sldMk cId="3495238173" sldId="600"/>
        </pc:sldMkLst>
        <pc:spChg chg="mod">
          <ac:chgData name="Smith, Nathan" userId="S::nathan.smith@ercot.com::2fcbad6d-5a44-47b3-960d-4f4d0717f109" providerId="AD" clId="Web-{BA48AE6F-54D7-1D5D-9E74-10F7CB7B6401}" dt="2025-05-23T19:38:21.155" v="535" actId="20577"/>
          <ac:spMkLst>
            <pc:docMk/>
            <pc:sldMk cId="3495238173" sldId="600"/>
            <ac:spMk id="9" creationId="{828832D1-A608-C9B2-FCBA-8365AD9F37D2}"/>
          </ac:spMkLst>
        </pc:spChg>
        <pc:picChg chg="mod">
          <ac:chgData name="Smith, Nathan" userId="S::nathan.smith@ercot.com::2fcbad6d-5a44-47b3-960d-4f4d0717f109" providerId="AD" clId="Web-{BA48AE6F-54D7-1D5D-9E74-10F7CB7B6401}" dt="2025-05-23T19:38:23.921" v="536" actId="1076"/>
          <ac:picMkLst>
            <pc:docMk/>
            <pc:sldMk cId="3495238173" sldId="600"/>
            <ac:picMk id="10" creationId="{78CC0760-19EB-B1BC-867D-0C4CF8DBA576}"/>
          </ac:picMkLst>
        </pc:picChg>
      </pc:sldChg>
      <pc:sldChg chg="addSp delSp modSp">
        <pc:chgData name="Smith, Nathan" userId="S::nathan.smith@ercot.com::2fcbad6d-5a44-47b3-960d-4f4d0717f109" providerId="AD" clId="Web-{BA48AE6F-54D7-1D5D-9E74-10F7CB7B6401}" dt="2025-05-23T21:47:26.352" v="667" actId="20577"/>
        <pc:sldMkLst>
          <pc:docMk/>
          <pc:sldMk cId="1973019996" sldId="601"/>
        </pc:sldMkLst>
        <pc:spChg chg="mod">
          <ac:chgData name="Smith, Nathan" userId="S::nathan.smith@ercot.com::2fcbad6d-5a44-47b3-960d-4f4d0717f109" providerId="AD" clId="Web-{BA48AE6F-54D7-1D5D-9E74-10F7CB7B6401}" dt="2025-05-23T21:47:26.352" v="667" actId="20577"/>
          <ac:spMkLst>
            <pc:docMk/>
            <pc:sldMk cId="1973019996" sldId="601"/>
            <ac:spMk id="2" creationId="{93A8F870-4BFA-3F9E-0804-7E55CC64B04F}"/>
          </ac:spMkLst>
        </pc:spChg>
        <pc:spChg chg="mod">
          <ac:chgData name="Smith, Nathan" userId="S::nathan.smith@ercot.com::2fcbad6d-5a44-47b3-960d-4f4d0717f109" providerId="AD" clId="Web-{BA48AE6F-54D7-1D5D-9E74-10F7CB7B6401}" dt="2025-05-23T19:38:09.373" v="533" actId="20577"/>
          <ac:spMkLst>
            <pc:docMk/>
            <pc:sldMk cId="1973019996" sldId="601"/>
            <ac:spMk id="9" creationId="{5E550765-14E4-9E1B-B771-E8FEB29005F5}"/>
          </ac:spMkLst>
        </pc:spChg>
        <pc:picChg chg="add del mod">
          <ac:chgData name="Smith, Nathan" userId="S::nathan.smith@ercot.com::2fcbad6d-5a44-47b3-960d-4f4d0717f109" providerId="AD" clId="Web-{BA48AE6F-54D7-1D5D-9E74-10F7CB7B6401}" dt="2025-05-23T21:43:45.458" v="603"/>
          <ac:picMkLst>
            <pc:docMk/>
            <pc:sldMk cId="1973019996" sldId="601"/>
            <ac:picMk id="3" creationId="{201E7450-F53D-C70C-1C07-6E43CBA2880D}"/>
          </ac:picMkLst>
        </pc:picChg>
        <pc:picChg chg="add mod">
          <ac:chgData name="Smith, Nathan" userId="S::nathan.smith@ercot.com::2fcbad6d-5a44-47b3-960d-4f4d0717f109" providerId="AD" clId="Web-{BA48AE6F-54D7-1D5D-9E74-10F7CB7B6401}" dt="2025-05-23T21:44:53.334" v="612" actId="1076"/>
          <ac:picMkLst>
            <pc:docMk/>
            <pc:sldMk cId="1973019996" sldId="601"/>
            <ac:picMk id="5" creationId="{216B534F-37B9-57A6-3A93-77828466A2CD}"/>
          </ac:picMkLst>
        </pc:picChg>
        <pc:picChg chg="del">
          <ac:chgData name="Smith, Nathan" userId="S::nathan.smith@ercot.com::2fcbad6d-5a44-47b3-960d-4f4d0717f109" providerId="AD" clId="Web-{BA48AE6F-54D7-1D5D-9E74-10F7CB7B6401}" dt="2025-05-23T19:49:08.922" v="573"/>
          <ac:picMkLst>
            <pc:docMk/>
            <pc:sldMk cId="1973019996" sldId="601"/>
            <ac:picMk id="5" creationId="{29AB9D68-3BDB-6AC2-83DF-7EAFE05E9FF2}"/>
          </ac:picMkLst>
        </pc:picChg>
        <pc:picChg chg="add del mod">
          <ac:chgData name="Smith, Nathan" userId="S::nathan.smith@ercot.com::2fcbad6d-5a44-47b3-960d-4f4d0717f109" providerId="AD" clId="Web-{BA48AE6F-54D7-1D5D-9E74-10F7CB7B6401}" dt="2025-05-23T21:43:46.193" v="604"/>
          <ac:picMkLst>
            <pc:docMk/>
            <pc:sldMk cId="1973019996" sldId="601"/>
            <ac:picMk id="6" creationId="{63CC7A4D-6B86-6D0E-65D0-BDF669359729}"/>
          </ac:picMkLst>
        </pc:picChg>
        <pc:picChg chg="add mod">
          <ac:chgData name="Smith, Nathan" userId="S::nathan.smith@ercot.com::2fcbad6d-5a44-47b3-960d-4f4d0717f109" providerId="AD" clId="Web-{BA48AE6F-54D7-1D5D-9E74-10F7CB7B6401}" dt="2025-05-23T21:44:55.350" v="613" actId="1076"/>
          <ac:picMkLst>
            <pc:docMk/>
            <pc:sldMk cId="1973019996" sldId="601"/>
            <ac:picMk id="7" creationId="{63444BDC-761E-1243-2D5E-11A8CD9A867A}"/>
          </ac:picMkLst>
        </pc:picChg>
        <pc:picChg chg="del">
          <ac:chgData name="Smith, Nathan" userId="S::nathan.smith@ercot.com::2fcbad6d-5a44-47b3-960d-4f4d0717f109" providerId="AD" clId="Web-{BA48AE6F-54D7-1D5D-9E74-10F7CB7B6401}" dt="2025-05-23T19:49:06.546" v="572"/>
          <ac:picMkLst>
            <pc:docMk/>
            <pc:sldMk cId="1973019996" sldId="601"/>
            <ac:picMk id="10" creationId="{94314BB3-93E6-9269-CFF0-EAEAFA02E6ED}"/>
          </ac:picMkLst>
        </pc:picChg>
      </pc:sldChg>
    </pc:docChg>
  </pc:docChgLst>
  <pc:docChgLst>
    <pc:chgData name="Smith, Nathan" userId="2fcbad6d-5a44-47b3-960d-4f4d0717f109" providerId="ADAL" clId="{C3FF88DF-384A-44B1-8F3D-C915F583AB7E}"/>
    <pc:docChg chg="undo custSel modSld">
      <pc:chgData name="Smith, Nathan" userId="2fcbad6d-5a44-47b3-960d-4f4d0717f109" providerId="ADAL" clId="{C3FF88DF-384A-44B1-8F3D-C915F583AB7E}" dt="2025-06-13T21:09:14.401" v="31" actId="5793"/>
      <pc:docMkLst>
        <pc:docMk/>
      </pc:docMkLst>
      <pc:sldChg chg="modSp mod">
        <pc:chgData name="Smith, Nathan" userId="2fcbad6d-5a44-47b3-960d-4f4d0717f109" providerId="ADAL" clId="{C3FF88DF-384A-44B1-8F3D-C915F583AB7E}" dt="2025-06-13T21:09:14.401" v="31" actId="5793"/>
        <pc:sldMkLst>
          <pc:docMk/>
          <pc:sldMk cId="321041672" sldId="596"/>
        </pc:sldMkLst>
        <pc:spChg chg="mod">
          <ac:chgData name="Smith, Nathan" userId="2fcbad6d-5a44-47b3-960d-4f4d0717f109" providerId="ADAL" clId="{C3FF88DF-384A-44B1-8F3D-C915F583AB7E}" dt="2025-06-13T21:09:14.401" v="31" actId="5793"/>
          <ac:spMkLst>
            <pc:docMk/>
            <pc:sldMk cId="321041672" sldId="596"/>
            <ac:spMk id="3" creationId="{AEFEB523-5ABE-B789-ED30-4EF9FEAFA211}"/>
          </ac:spMkLst>
        </pc:spChg>
      </pc:sldChg>
      <pc:sldChg chg="modSp mod">
        <pc:chgData name="Smith, Nathan" userId="2fcbad6d-5a44-47b3-960d-4f4d0717f109" providerId="ADAL" clId="{C3FF88DF-384A-44B1-8F3D-C915F583AB7E}" dt="2025-06-13T21:08:20.156" v="23" actId="6549"/>
        <pc:sldMkLst>
          <pc:docMk/>
          <pc:sldMk cId="3495238173" sldId="600"/>
        </pc:sldMkLst>
        <pc:spChg chg="mod">
          <ac:chgData name="Smith, Nathan" userId="2fcbad6d-5a44-47b3-960d-4f4d0717f109" providerId="ADAL" clId="{C3FF88DF-384A-44B1-8F3D-C915F583AB7E}" dt="2025-06-13T21:08:20.156" v="23" actId="6549"/>
          <ac:spMkLst>
            <pc:docMk/>
            <pc:sldMk cId="3495238173" sldId="600"/>
            <ac:spMk id="2" creationId="{F136A8FE-95AF-188F-A032-8A720E6511AB}"/>
          </ac:spMkLst>
        </pc:spChg>
      </pc:sldChg>
      <pc:sldChg chg="addSp modSp mod">
        <pc:chgData name="Smith, Nathan" userId="2fcbad6d-5a44-47b3-960d-4f4d0717f109" providerId="ADAL" clId="{C3FF88DF-384A-44B1-8F3D-C915F583AB7E}" dt="2025-06-13T21:08:43.346" v="28" actId="1076"/>
        <pc:sldMkLst>
          <pc:docMk/>
          <pc:sldMk cId="86967572" sldId="602"/>
        </pc:sldMkLst>
        <pc:spChg chg="mod">
          <ac:chgData name="Smith, Nathan" userId="2fcbad6d-5a44-47b3-960d-4f4d0717f109" providerId="ADAL" clId="{C3FF88DF-384A-44B1-8F3D-C915F583AB7E}" dt="2025-06-13T21:08:34.981" v="26" actId="6549"/>
          <ac:spMkLst>
            <pc:docMk/>
            <pc:sldMk cId="86967572" sldId="602"/>
            <ac:spMk id="2" creationId="{DC0FFB7A-91B1-B3A2-E275-07A3D4BC5D21}"/>
          </ac:spMkLst>
        </pc:spChg>
        <pc:spChg chg="add mod">
          <ac:chgData name="Smith, Nathan" userId="2fcbad6d-5a44-47b3-960d-4f4d0717f109" providerId="ADAL" clId="{C3FF88DF-384A-44B1-8F3D-C915F583AB7E}" dt="2025-06-13T21:07:34.468" v="21" actId="14838"/>
          <ac:spMkLst>
            <pc:docMk/>
            <pc:sldMk cId="86967572" sldId="602"/>
            <ac:spMk id="6" creationId="{514A84E4-A573-88EC-BB1A-52839292CE67}"/>
          </ac:spMkLst>
        </pc:spChg>
        <pc:spChg chg="mod">
          <ac:chgData name="Smith, Nathan" userId="2fcbad6d-5a44-47b3-960d-4f4d0717f109" providerId="ADAL" clId="{C3FF88DF-384A-44B1-8F3D-C915F583AB7E}" dt="2025-06-13T21:08:41.475" v="27" actId="1076"/>
          <ac:spMkLst>
            <pc:docMk/>
            <pc:sldMk cId="86967572" sldId="602"/>
            <ac:spMk id="9" creationId="{75FA9BB7-2121-A2A8-FAEC-55061D07721B}"/>
          </ac:spMkLst>
        </pc:spChg>
        <pc:picChg chg="mod">
          <ac:chgData name="Smith, Nathan" userId="2fcbad6d-5a44-47b3-960d-4f4d0717f109" providerId="ADAL" clId="{C3FF88DF-384A-44B1-8F3D-C915F583AB7E}" dt="2025-06-13T21:08:43.346" v="28" actId="1076"/>
          <ac:picMkLst>
            <pc:docMk/>
            <pc:sldMk cId="86967572" sldId="602"/>
            <ac:picMk id="10" creationId="{9C67013A-AD5A-C3D7-B5DB-38774E4E722F}"/>
          </ac:picMkLst>
        </pc:picChg>
      </pc:sldChg>
    </pc:docChg>
  </pc:docChgLst>
  <pc:docChgLst>
    <pc:chgData name="Smith, Nathan" userId="S::nathan.smith@ercot.com::2fcbad6d-5a44-47b3-960d-4f4d0717f109" providerId="AD" clId="Web-{F0B1E1E4-1914-E044-A230-C0ABB2D071CF}"/>
    <pc:docChg chg="mod addSld delSld modSld">
      <pc:chgData name="Smith, Nathan" userId="S::nathan.smith@ercot.com::2fcbad6d-5a44-47b3-960d-4f4d0717f109" providerId="AD" clId="Web-{F0B1E1E4-1914-E044-A230-C0ABB2D071CF}" dt="2025-06-13T21:05:30.522" v="336" actId="20577"/>
      <pc:docMkLst>
        <pc:docMk/>
      </pc:docMkLst>
      <pc:sldChg chg="modSp">
        <pc:chgData name="Smith, Nathan" userId="S::nathan.smith@ercot.com::2fcbad6d-5a44-47b3-960d-4f4d0717f109" providerId="AD" clId="Web-{F0B1E1E4-1914-E044-A230-C0ABB2D071CF}" dt="2025-06-13T16:34:06.117" v="2" actId="20577"/>
        <pc:sldMkLst>
          <pc:docMk/>
          <pc:sldMk cId="1850676767" sldId="542"/>
        </pc:sldMkLst>
        <pc:spChg chg="mod">
          <ac:chgData name="Smith, Nathan" userId="S::nathan.smith@ercot.com::2fcbad6d-5a44-47b3-960d-4f4d0717f109" providerId="AD" clId="Web-{F0B1E1E4-1914-E044-A230-C0ABB2D071CF}" dt="2025-06-13T16:34:06.117" v="2" actId="20577"/>
          <ac:spMkLst>
            <pc:docMk/>
            <pc:sldMk cId="1850676767" sldId="542"/>
            <ac:spMk id="4" creationId="{71B380C9-83F4-13B7-773B-9880F0F13E5F}"/>
          </ac:spMkLst>
        </pc:spChg>
      </pc:sldChg>
      <pc:sldChg chg="addSp delSp modSp">
        <pc:chgData name="Smith, Nathan" userId="S::nathan.smith@ercot.com::2fcbad6d-5a44-47b3-960d-4f4d0717f109" providerId="AD" clId="Web-{F0B1E1E4-1914-E044-A230-C0ABB2D071CF}" dt="2025-06-13T20:06:21.626" v="236" actId="1076"/>
        <pc:sldMkLst>
          <pc:docMk/>
          <pc:sldMk cId="2893920933" sldId="589"/>
        </pc:sldMkLst>
        <pc:spChg chg="mod">
          <ac:chgData name="Smith, Nathan" userId="S::nathan.smith@ercot.com::2fcbad6d-5a44-47b3-960d-4f4d0717f109" providerId="AD" clId="Web-{F0B1E1E4-1914-E044-A230-C0ABB2D071CF}" dt="2025-06-13T16:34:49.149" v="9" actId="20577"/>
          <ac:spMkLst>
            <pc:docMk/>
            <pc:sldMk cId="2893920933" sldId="589"/>
            <ac:spMk id="9" creationId="{828832D1-A608-C9B2-FCBA-8365AD9F37D2}"/>
          </ac:spMkLst>
        </pc:spChg>
        <pc:graphicFrameChg chg="add mod">
          <ac:chgData name="Smith, Nathan" userId="S::nathan.smith@ercot.com::2fcbad6d-5a44-47b3-960d-4f4d0717f109" providerId="AD" clId="Web-{F0B1E1E4-1914-E044-A230-C0ABB2D071CF}" dt="2025-06-13T20:05:20.532" v="228"/>
          <ac:graphicFrameMkLst>
            <pc:docMk/>
            <pc:sldMk cId="2893920933" sldId="589"/>
            <ac:graphicFrameMk id="5" creationId="{70D64417-A3D5-4968-BB21-ED273DD5DF60}"/>
          </ac:graphicFrameMkLst>
        </pc:graphicFrameChg>
        <pc:graphicFrameChg chg="add mod">
          <ac:chgData name="Smith, Nathan" userId="S::nathan.smith@ercot.com::2fcbad6d-5a44-47b3-960d-4f4d0717f109" providerId="AD" clId="Web-{F0B1E1E4-1914-E044-A230-C0ABB2D071CF}" dt="2025-06-13T20:05:23.079" v="229"/>
          <ac:graphicFrameMkLst>
            <pc:docMk/>
            <pc:sldMk cId="2893920933" sldId="589"/>
            <ac:graphicFrameMk id="10" creationId="{2F8C6BF0-8287-6403-687F-EBEBFF602EE3}"/>
          </ac:graphicFrameMkLst>
        </pc:graphicFrameChg>
        <pc:picChg chg="add del mod">
          <ac:chgData name="Smith, Nathan" userId="S::nathan.smith@ercot.com::2fcbad6d-5a44-47b3-960d-4f4d0717f109" providerId="AD" clId="Web-{F0B1E1E4-1914-E044-A230-C0ABB2D071CF}" dt="2025-06-13T17:17:56.927" v="41"/>
          <ac:picMkLst>
            <pc:docMk/>
            <pc:sldMk cId="2893920933" sldId="589"/>
            <ac:picMk id="3" creationId="{CA74AFE5-13FC-5AC2-5B2A-CAA4BD70290E}"/>
          </ac:picMkLst>
        </pc:picChg>
        <pc:picChg chg="add del mod">
          <ac:chgData name="Smith, Nathan" userId="S::nathan.smith@ercot.com::2fcbad6d-5a44-47b3-960d-4f4d0717f109" providerId="AD" clId="Web-{F0B1E1E4-1914-E044-A230-C0ABB2D071CF}" dt="2025-06-13T17:18:08.692" v="45"/>
          <ac:picMkLst>
            <pc:docMk/>
            <pc:sldMk cId="2893920933" sldId="589"/>
            <ac:picMk id="5" creationId="{63FA8E42-EF49-ECF7-B906-4999AA42B818}"/>
          </ac:picMkLst>
        </pc:picChg>
        <pc:picChg chg="add del mod">
          <ac:chgData name="Smith, Nathan" userId="S::nathan.smith@ercot.com::2fcbad6d-5a44-47b3-960d-4f4d0717f109" providerId="AD" clId="Web-{F0B1E1E4-1914-E044-A230-C0ABB2D071CF}" dt="2025-06-13T20:05:01.407" v="227"/>
          <ac:picMkLst>
            <pc:docMk/>
            <pc:sldMk cId="2893920933" sldId="589"/>
            <ac:picMk id="6" creationId="{1B1ABE25-F4D1-F88F-E05B-871B0B123928}"/>
          </ac:picMkLst>
        </pc:picChg>
        <pc:picChg chg="add mod">
          <ac:chgData name="Smith, Nathan" userId="S::nathan.smith@ercot.com::2fcbad6d-5a44-47b3-960d-4f4d0717f109" providerId="AD" clId="Web-{F0B1E1E4-1914-E044-A230-C0ABB2D071CF}" dt="2025-06-13T17:18:47.662" v="54" actId="1076"/>
          <ac:picMkLst>
            <pc:docMk/>
            <pc:sldMk cId="2893920933" sldId="589"/>
            <ac:picMk id="7" creationId="{1AA6E6CF-1CB2-0BAB-EF5E-E0C3D4CBF2FD}"/>
          </ac:picMkLst>
        </pc:picChg>
        <pc:picChg chg="del">
          <ac:chgData name="Smith, Nathan" userId="S::nathan.smith@ercot.com::2fcbad6d-5a44-47b3-960d-4f4d0717f109" providerId="AD" clId="Web-{F0B1E1E4-1914-E044-A230-C0ABB2D071CF}" dt="2025-06-13T16:49:25.498" v="30"/>
          <ac:picMkLst>
            <pc:docMk/>
            <pc:sldMk cId="2893920933" sldId="589"/>
            <ac:picMk id="7" creationId="{A7B9CE0F-B306-8CAC-3C00-8CB7A0251A68}"/>
          </ac:picMkLst>
        </pc:picChg>
        <pc:picChg chg="del">
          <ac:chgData name="Smith, Nathan" userId="S::nathan.smith@ercot.com::2fcbad6d-5a44-47b3-960d-4f4d0717f109" providerId="AD" clId="Web-{F0B1E1E4-1914-E044-A230-C0ABB2D071CF}" dt="2025-06-13T16:49:24.889" v="29"/>
          <ac:picMkLst>
            <pc:docMk/>
            <pc:sldMk cId="2893920933" sldId="589"/>
            <ac:picMk id="8" creationId="{1876F2B1-0B45-045C-BF53-9894B6119FA3}"/>
          </ac:picMkLst>
        </pc:picChg>
        <pc:picChg chg="add del mod">
          <ac:chgData name="Smith, Nathan" userId="S::nathan.smith@ercot.com::2fcbad6d-5a44-47b3-960d-4f4d0717f109" providerId="AD" clId="Web-{F0B1E1E4-1914-E044-A230-C0ABB2D071CF}" dt="2025-06-13T20:05:53.110" v="233"/>
          <ac:picMkLst>
            <pc:docMk/>
            <pc:sldMk cId="2893920933" sldId="589"/>
            <ac:picMk id="11" creationId="{A6148085-F2C6-DE80-680C-EFFCD9248186}"/>
          </ac:picMkLst>
        </pc:picChg>
        <pc:picChg chg="add mod">
          <ac:chgData name="Smith, Nathan" userId="S::nathan.smith@ercot.com::2fcbad6d-5a44-47b3-960d-4f4d0717f109" providerId="AD" clId="Web-{F0B1E1E4-1914-E044-A230-C0ABB2D071CF}" dt="2025-06-13T20:06:21.626" v="236" actId="1076"/>
          <ac:picMkLst>
            <pc:docMk/>
            <pc:sldMk cId="2893920933" sldId="589"/>
            <ac:picMk id="12" creationId="{6A50BE94-5434-06F5-0197-F7E7CE93F261}"/>
          </ac:picMkLst>
        </pc:picChg>
      </pc:sldChg>
      <pc:sldChg chg="modSp">
        <pc:chgData name="Smith, Nathan" userId="S::nathan.smith@ercot.com::2fcbad6d-5a44-47b3-960d-4f4d0717f109" providerId="AD" clId="Web-{F0B1E1E4-1914-E044-A230-C0ABB2D071CF}" dt="2025-06-13T16:34:24.742" v="5" actId="20577"/>
        <pc:sldMkLst>
          <pc:docMk/>
          <pc:sldMk cId="71889558" sldId="591"/>
        </pc:sldMkLst>
        <pc:spChg chg="mod">
          <ac:chgData name="Smith, Nathan" userId="S::nathan.smith@ercot.com::2fcbad6d-5a44-47b3-960d-4f4d0717f109" providerId="AD" clId="Web-{F0B1E1E4-1914-E044-A230-C0ABB2D071CF}" dt="2025-06-13T16:34:24.742" v="5" actId="20577"/>
          <ac:spMkLst>
            <pc:docMk/>
            <pc:sldMk cId="71889558" sldId="591"/>
            <ac:spMk id="2" creationId="{5368A02B-5C7F-08EE-0F03-8050233C4314}"/>
          </ac:spMkLst>
        </pc:spChg>
      </pc:sldChg>
      <pc:sldChg chg="modSp">
        <pc:chgData name="Smith, Nathan" userId="S::nathan.smith@ercot.com::2fcbad6d-5a44-47b3-960d-4f4d0717f109" providerId="AD" clId="Web-{F0B1E1E4-1914-E044-A230-C0ABB2D071CF}" dt="2025-06-13T20:04:57.001" v="226" actId="20577"/>
        <pc:sldMkLst>
          <pc:docMk/>
          <pc:sldMk cId="1862512847" sldId="597"/>
        </pc:sldMkLst>
        <pc:spChg chg="mod">
          <ac:chgData name="Smith, Nathan" userId="S::nathan.smith@ercot.com::2fcbad6d-5a44-47b3-960d-4f4d0717f109" providerId="AD" clId="Web-{F0B1E1E4-1914-E044-A230-C0ABB2D071CF}" dt="2025-06-13T19:44:43.258" v="131" actId="20577"/>
          <ac:spMkLst>
            <pc:docMk/>
            <pc:sldMk cId="1862512847" sldId="597"/>
            <ac:spMk id="2" creationId="{B6E3AA3F-C7A4-AFFC-0DBD-441A412B322F}"/>
          </ac:spMkLst>
        </pc:spChg>
        <pc:spChg chg="mod">
          <ac:chgData name="Smith, Nathan" userId="S::nathan.smith@ercot.com::2fcbad6d-5a44-47b3-960d-4f4d0717f109" providerId="AD" clId="Web-{F0B1E1E4-1914-E044-A230-C0ABB2D071CF}" dt="2025-06-13T20:04:57.001" v="226" actId="20577"/>
          <ac:spMkLst>
            <pc:docMk/>
            <pc:sldMk cId="1862512847" sldId="597"/>
            <ac:spMk id="3" creationId="{9AB89675-8CE0-605E-FB3F-3264FCF030BB}"/>
          </ac:spMkLst>
        </pc:spChg>
      </pc:sldChg>
      <pc:sldChg chg="addSp delSp modSp">
        <pc:chgData name="Smith, Nathan" userId="S::nathan.smith@ercot.com::2fcbad6d-5a44-47b3-960d-4f4d0717f109" providerId="AD" clId="Web-{F0B1E1E4-1914-E044-A230-C0ABB2D071CF}" dt="2025-06-13T16:49:11.233" v="28" actId="1076"/>
        <pc:sldMkLst>
          <pc:docMk/>
          <pc:sldMk cId="283451816" sldId="599"/>
        </pc:sldMkLst>
        <pc:spChg chg="mod">
          <ac:chgData name="Smith, Nathan" userId="S::nathan.smith@ercot.com::2fcbad6d-5a44-47b3-960d-4f4d0717f109" providerId="AD" clId="Web-{F0B1E1E4-1914-E044-A230-C0ABB2D071CF}" dt="2025-06-13T16:34:43.086" v="8" actId="20577"/>
          <ac:spMkLst>
            <pc:docMk/>
            <pc:sldMk cId="283451816" sldId="599"/>
            <ac:spMk id="9" creationId="{828832D1-A608-C9B2-FCBA-8365AD9F37D2}"/>
          </ac:spMkLst>
        </pc:spChg>
        <pc:picChg chg="del">
          <ac:chgData name="Smith, Nathan" userId="S::nathan.smith@ercot.com::2fcbad6d-5a44-47b3-960d-4f4d0717f109" providerId="AD" clId="Web-{F0B1E1E4-1914-E044-A230-C0ABB2D071CF}" dt="2025-06-13T16:44:14.121" v="11"/>
          <ac:picMkLst>
            <pc:docMk/>
            <pc:sldMk cId="283451816" sldId="599"/>
            <ac:picMk id="3" creationId="{1EE536F5-2733-77B8-DAE0-7D0322C89904}"/>
          </ac:picMkLst>
        </pc:picChg>
        <pc:picChg chg="del">
          <ac:chgData name="Smith, Nathan" userId="S::nathan.smith@ercot.com::2fcbad6d-5a44-47b3-960d-4f4d0717f109" providerId="AD" clId="Web-{F0B1E1E4-1914-E044-A230-C0ABB2D071CF}" dt="2025-06-13T16:44:13.403" v="10"/>
          <ac:picMkLst>
            <pc:docMk/>
            <pc:sldMk cId="283451816" sldId="599"/>
            <ac:picMk id="5" creationId="{0786BA7A-E690-9F50-F8B6-C2902073D4A9}"/>
          </ac:picMkLst>
        </pc:picChg>
        <pc:picChg chg="add del mod">
          <ac:chgData name="Smith, Nathan" userId="S::nathan.smith@ercot.com::2fcbad6d-5a44-47b3-960d-4f4d0717f109" providerId="AD" clId="Web-{F0B1E1E4-1914-E044-A230-C0ABB2D071CF}" dt="2025-06-13T16:47:52.092" v="14"/>
          <ac:picMkLst>
            <pc:docMk/>
            <pc:sldMk cId="283451816" sldId="599"/>
            <ac:picMk id="6" creationId="{AAA94EE4-F3F6-8534-B6BF-5477A6F45FF2}"/>
          </ac:picMkLst>
        </pc:picChg>
        <pc:picChg chg="add mod">
          <ac:chgData name="Smith, Nathan" userId="S::nathan.smith@ercot.com::2fcbad6d-5a44-47b3-960d-4f4d0717f109" providerId="AD" clId="Web-{F0B1E1E4-1914-E044-A230-C0ABB2D071CF}" dt="2025-06-13T16:49:08.389" v="27" actId="1076"/>
          <ac:picMkLst>
            <pc:docMk/>
            <pc:sldMk cId="283451816" sldId="599"/>
            <ac:picMk id="7" creationId="{A5A744C4-DD22-D719-6E1E-214D6B679810}"/>
          </ac:picMkLst>
        </pc:picChg>
        <pc:picChg chg="add mod">
          <ac:chgData name="Smith, Nathan" userId="S::nathan.smith@ercot.com::2fcbad6d-5a44-47b3-960d-4f4d0717f109" providerId="AD" clId="Web-{F0B1E1E4-1914-E044-A230-C0ABB2D071CF}" dt="2025-06-13T16:49:11.233" v="28" actId="1076"/>
          <ac:picMkLst>
            <pc:docMk/>
            <pc:sldMk cId="283451816" sldId="599"/>
            <ac:picMk id="8" creationId="{DCD0BD5E-843F-C4F2-EABF-D2F852E5BC76}"/>
          </ac:picMkLst>
        </pc:picChg>
      </pc:sldChg>
      <pc:sldChg chg="addSp delSp modSp">
        <pc:chgData name="Smith, Nathan" userId="S::nathan.smith@ercot.com::2fcbad6d-5a44-47b3-960d-4f4d0717f109" providerId="AD" clId="Web-{F0B1E1E4-1914-E044-A230-C0ABB2D071CF}" dt="2025-06-13T21:02:20.848" v="319" actId="20577"/>
        <pc:sldMkLst>
          <pc:docMk/>
          <pc:sldMk cId="3495238173" sldId="600"/>
        </pc:sldMkLst>
        <pc:spChg chg="mod">
          <ac:chgData name="Smith, Nathan" userId="S::nathan.smith@ercot.com::2fcbad6d-5a44-47b3-960d-4f4d0717f109" providerId="AD" clId="Web-{F0B1E1E4-1914-E044-A230-C0ABB2D071CF}" dt="2025-06-13T21:02:20.848" v="319" actId="20577"/>
          <ac:spMkLst>
            <pc:docMk/>
            <pc:sldMk cId="3495238173" sldId="600"/>
            <ac:spMk id="2" creationId="{F136A8FE-95AF-188F-A032-8A720E6511AB}"/>
          </ac:spMkLst>
        </pc:spChg>
        <pc:spChg chg="mod">
          <ac:chgData name="Smith, Nathan" userId="S::nathan.smith@ercot.com::2fcbad6d-5a44-47b3-960d-4f4d0717f109" providerId="AD" clId="Web-{F0B1E1E4-1914-E044-A230-C0ABB2D071CF}" dt="2025-06-13T19:22:51.648" v="61" actId="20577"/>
          <ac:spMkLst>
            <pc:docMk/>
            <pc:sldMk cId="3495238173" sldId="600"/>
            <ac:spMk id="9" creationId="{828832D1-A608-C9B2-FCBA-8365AD9F37D2}"/>
          </ac:spMkLst>
        </pc:spChg>
        <pc:picChg chg="add mod">
          <ac:chgData name="Smith, Nathan" userId="S::nathan.smith@ercot.com::2fcbad6d-5a44-47b3-960d-4f4d0717f109" providerId="AD" clId="Web-{F0B1E1E4-1914-E044-A230-C0ABB2D071CF}" dt="2025-06-13T21:02:02.114" v="314" actId="14100"/>
          <ac:picMkLst>
            <pc:docMk/>
            <pc:sldMk cId="3495238173" sldId="600"/>
            <ac:picMk id="3" creationId="{7E17EDFA-4A60-7A24-D904-8C13841537A9}"/>
          </ac:picMkLst>
        </pc:picChg>
        <pc:picChg chg="add del mod">
          <ac:chgData name="Smith, Nathan" userId="S::nathan.smith@ercot.com::2fcbad6d-5a44-47b3-960d-4f4d0717f109" providerId="AD" clId="Web-{F0B1E1E4-1914-E044-A230-C0ABB2D071CF}" dt="2025-06-13T19:22:59.382" v="64"/>
          <ac:picMkLst>
            <pc:docMk/>
            <pc:sldMk cId="3495238173" sldId="600"/>
            <ac:picMk id="3" creationId="{F84E5B7B-0E52-B9FA-B68D-DEE4C563BBE1}"/>
          </ac:picMkLst>
        </pc:picChg>
        <pc:picChg chg="add del mod">
          <ac:chgData name="Smith, Nathan" userId="S::nathan.smith@ercot.com::2fcbad6d-5a44-47b3-960d-4f4d0717f109" providerId="AD" clId="Web-{F0B1E1E4-1914-E044-A230-C0ABB2D071CF}" dt="2025-06-13T21:01:13.848" v="306"/>
          <ac:picMkLst>
            <pc:docMk/>
            <pc:sldMk cId="3495238173" sldId="600"/>
            <ac:picMk id="5" creationId="{A1089A8D-1377-289A-7F25-7D397F9B6485}"/>
          </ac:picMkLst>
        </pc:picChg>
        <pc:picChg chg="del">
          <ac:chgData name="Smith, Nathan" userId="S::nathan.smith@ercot.com::2fcbad6d-5a44-47b3-960d-4f4d0717f109" providerId="AD" clId="Web-{F0B1E1E4-1914-E044-A230-C0ABB2D071CF}" dt="2025-06-13T19:22:49.085" v="60"/>
          <ac:picMkLst>
            <pc:docMk/>
            <pc:sldMk cId="3495238173" sldId="600"/>
            <ac:picMk id="6" creationId="{975D479B-2128-EF3D-8AB5-88B20F3EE9CF}"/>
          </ac:picMkLst>
        </pc:picChg>
        <pc:picChg chg="add mod">
          <ac:chgData name="Smith, Nathan" userId="S::nathan.smith@ercot.com::2fcbad6d-5a44-47b3-960d-4f4d0717f109" providerId="AD" clId="Web-{F0B1E1E4-1914-E044-A230-C0ABB2D071CF}" dt="2025-06-13T21:02:07.098" v="315" actId="1076"/>
          <ac:picMkLst>
            <pc:docMk/>
            <pc:sldMk cId="3495238173" sldId="600"/>
            <ac:picMk id="6" creationId="{AAEE41A6-E6FF-F69C-16DE-B8A13D6396A5}"/>
          </ac:picMkLst>
        </pc:picChg>
        <pc:picChg chg="del">
          <ac:chgData name="Smith, Nathan" userId="S::nathan.smith@ercot.com::2fcbad6d-5a44-47b3-960d-4f4d0717f109" providerId="AD" clId="Web-{F0B1E1E4-1914-E044-A230-C0ABB2D071CF}" dt="2025-06-13T19:22:47.773" v="59"/>
          <ac:picMkLst>
            <pc:docMk/>
            <pc:sldMk cId="3495238173" sldId="600"/>
            <ac:picMk id="7" creationId="{085B2A36-D76A-C416-2575-E0B975E57C67}"/>
          </ac:picMkLst>
        </pc:picChg>
        <pc:picChg chg="add del mod">
          <ac:chgData name="Smith, Nathan" userId="S::nathan.smith@ercot.com::2fcbad6d-5a44-47b3-960d-4f4d0717f109" providerId="AD" clId="Web-{F0B1E1E4-1914-E044-A230-C0ABB2D071CF}" dt="2025-06-13T21:01:13.504" v="305"/>
          <ac:picMkLst>
            <pc:docMk/>
            <pc:sldMk cId="3495238173" sldId="600"/>
            <ac:picMk id="8" creationId="{960EC74E-B214-30E3-AA89-8E34965AB4AA}"/>
          </ac:picMkLst>
        </pc:picChg>
      </pc:sldChg>
      <pc:sldChg chg="addSp delSp modSp add del replId">
        <pc:chgData name="Smith, Nathan" userId="S::nathan.smith@ercot.com::2fcbad6d-5a44-47b3-960d-4f4d0717f109" providerId="AD" clId="Web-{F0B1E1E4-1914-E044-A230-C0ABB2D071CF}" dt="2025-06-13T21:01:10.910" v="304"/>
        <pc:sldMkLst>
          <pc:docMk/>
          <pc:sldMk cId="2202235752" sldId="601"/>
        </pc:sldMkLst>
        <pc:spChg chg="mod">
          <ac:chgData name="Smith, Nathan" userId="S::nathan.smith@ercot.com::2fcbad6d-5a44-47b3-960d-4f4d0717f109" providerId="AD" clId="Web-{F0B1E1E4-1914-E044-A230-C0ABB2D071CF}" dt="2025-06-13T21:01:04.348" v="303" actId="20577"/>
          <ac:spMkLst>
            <pc:docMk/>
            <pc:sldMk cId="2202235752" sldId="601"/>
            <ac:spMk id="2" creationId="{075DB1F0-E6BF-B8C6-2888-5DAD0EEBDB17}"/>
          </ac:spMkLst>
        </pc:spChg>
        <pc:spChg chg="mod">
          <ac:chgData name="Smith, Nathan" userId="S::nathan.smith@ercot.com::2fcbad6d-5a44-47b3-960d-4f4d0717f109" providerId="AD" clId="Web-{F0B1E1E4-1914-E044-A230-C0ABB2D071CF}" dt="2025-06-13T21:00:33.472" v="299" actId="1076"/>
          <ac:spMkLst>
            <pc:docMk/>
            <pc:sldMk cId="2202235752" sldId="601"/>
            <ac:spMk id="9" creationId="{1D2095E5-C702-CD88-2283-91CD8340CE62}"/>
          </ac:spMkLst>
        </pc:spChg>
        <pc:picChg chg="add mod">
          <ac:chgData name="Smith, Nathan" userId="S::nathan.smith@ercot.com::2fcbad6d-5a44-47b3-960d-4f4d0717f109" providerId="AD" clId="Web-{F0B1E1E4-1914-E044-A230-C0ABB2D071CF}" dt="2025-06-13T19:24:46.729" v="82" actId="1076"/>
          <ac:picMkLst>
            <pc:docMk/>
            <pc:sldMk cId="2202235752" sldId="601"/>
            <ac:picMk id="3" creationId="{021E6D8D-0B1F-7B79-6FE3-37C2FC0FDEDF}"/>
          </ac:picMkLst>
        </pc:picChg>
        <pc:picChg chg="del">
          <ac:chgData name="Smith, Nathan" userId="S::nathan.smith@ercot.com::2fcbad6d-5a44-47b3-960d-4f4d0717f109" providerId="AD" clId="Web-{F0B1E1E4-1914-E044-A230-C0ABB2D071CF}" dt="2025-06-13T19:24:21.166" v="78"/>
          <ac:picMkLst>
            <pc:docMk/>
            <pc:sldMk cId="2202235752" sldId="601"/>
            <ac:picMk id="8" creationId="{AFC657DE-B166-7EFC-2FF6-02461A41CBE3}"/>
          </ac:picMkLst>
        </pc:picChg>
        <pc:picChg chg="mod">
          <ac:chgData name="Smith, Nathan" userId="S::nathan.smith@ercot.com::2fcbad6d-5a44-47b3-960d-4f4d0717f109" providerId="AD" clId="Web-{F0B1E1E4-1914-E044-A230-C0ABB2D071CF}" dt="2025-06-13T21:00:30.769" v="298" actId="1076"/>
          <ac:picMkLst>
            <pc:docMk/>
            <pc:sldMk cId="2202235752" sldId="601"/>
            <ac:picMk id="10" creationId="{D23F1CF9-9445-F508-56B9-B5DBF1B8C750}"/>
          </ac:picMkLst>
        </pc:picChg>
      </pc:sldChg>
      <pc:sldChg chg="modSp add replId">
        <pc:chgData name="Smith, Nathan" userId="S::nathan.smith@ercot.com::2fcbad6d-5a44-47b3-960d-4f4d0717f109" providerId="AD" clId="Web-{F0B1E1E4-1914-E044-A230-C0ABB2D071CF}" dt="2025-06-13T21:05:30.522" v="336" actId="20577"/>
        <pc:sldMkLst>
          <pc:docMk/>
          <pc:sldMk cId="86967572" sldId="602"/>
        </pc:sldMkLst>
        <pc:spChg chg="mod">
          <ac:chgData name="Smith, Nathan" userId="S::nathan.smith@ercot.com::2fcbad6d-5a44-47b3-960d-4f4d0717f109" providerId="AD" clId="Web-{F0B1E1E4-1914-E044-A230-C0ABB2D071CF}" dt="2025-06-13T21:05:30.522" v="336" actId="20577"/>
          <ac:spMkLst>
            <pc:docMk/>
            <pc:sldMk cId="86967572" sldId="602"/>
            <ac:spMk id="2" creationId="{DC0FFB7A-91B1-B3A2-E275-07A3D4BC5D21}"/>
          </ac:spMkLst>
        </pc:spChg>
        <pc:picChg chg="mod">
          <ac:chgData name="Smith, Nathan" userId="S::nathan.smith@ercot.com::2fcbad6d-5a44-47b3-960d-4f4d0717f109" providerId="AD" clId="Web-{F0B1E1E4-1914-E044-A230-C0ABB2D071CF}" dt="2025-06-13T21:02:42.442" v="331" actId="1076"/>
          <ac:picMkLst>
            <pc:docMk/>
            <pc:sldMk cId="86967572" sldId="602"/>
            <ac:picMk id="3" creationId="{C5AF5648-E421-C4D6-B291-0D4A087557DD}"/>
          </ac:picMkLst>
        </pc:picChg>
        <pc:picChg chg="mod">
          <ac:chgData name="Smith, Nathan" userId="S::nathan.smith@ercot.com::2fcbad6d-5a44-47b3-960d-4f4d0717f109" providerId="AD" clId="Web-{F0B1E1E4-1914-E044-A230-C0ABB2D071CF}" dt="2025-06-13T21:02:45.442" v="332" actId="1076"/>
          <ac:picMkLst>
            <pc:docMk/>
            <pc:sldMk cId="86967572" sldId="602"/>
            <ac:picMk id="5" creationId="{C26AABAB-F42D-1A27-BDE3-7D77339BF86E}"/>
          </ac:picMkLst>
        </pc:picChg>
      </pc:sldChg>
      <pc:sldChg chg="add del replId">
        <pc:chgData name="Smith, Nathan" userId="S::nathan.smith@ercot.com::2fcbad6d-5a44-47b3-960d-4f4d0717f109" providerId="AD" clId="Web-{F0B1E1E4-1914-E044-A230-C0ABB2D071CF}" dt="2025-06-13T20:06:56.642" v="238"/>
        <pc:sldMkLst>
          <pc:docMk/>
          <pc:sldMk cId="261371261" sldId="602"/>
        </pc:sldMkLst>
      </pc:sldChg>
    </pc:docChg>
  </pc:docChgLst>
  <pc:docChgLst>
    <pc:chgData name="Smith, Nathan" userId="S::nathan.smith@ercot.com::2fcbad6d-5a44-47b3-960d-4f4d0717f109" providerId="AD" clId="Web-{60EB8866-8C1F-7D2E-DDEF-6F921DA1F9BB}"/>
    <pc:docChg chg="mod">
      <pc:chgData name="Smith, Nathan" userId="S::nathan.smith@ercot.com::2fcbad6d-5a44-47b3-960d-4f4d0717f109" providerId="AD" clId="Web-{60EB8866-8C1F-7D2E-DDEF-6F921DA1F9BB}" dt="2025-06-06T22:59:31.316" v="0" actId="33475"/>
      <pc:docMkLst>
        <pc:docMk/>
      </pc:docMkLst>
    </pc:docChg>
  </pc:docChgLst>
  <pc:docChgLst>
    <pc:chgData name="Smith, Nathan" userId="S::nathan.smith@ercot.com::2fcbad6d-5a44-47b3-960d-4f4d0717f109" providerId="AD" clId="Web-{7FCD3ED5-51E3-8BBE-3675-2424D5841C7B}"/>
    <pc:docChg chg="mod">
      <pc:chgData name="Smith, Nathan" userId="S::nathan.smith@ercot.com::2fcbad6d-5a44-47b3-960d-4f4d0717f109" providerId="AD" clId="Web-{7FCD3ED5-51E3-8BBE-3675-2424D5841C7B}" dt="2025-05-20T20:02:08.023" v="0" actId="33475"/>
      <pc:docMkLst>
        <pc:docMk/>
      </pc:docMkLst>
    </pc:docChg>
  </pc:docChgLst>
  <pc:docChgLst>
    <pc:chgData name="Masanna Gari, Abhi" userId="S::abhilash.masannagari@ercot.com::574f73dd-89c7-4e5e-92e9-5cd2150b236a" providerId="AD" clId="Web-{578E11AA-DF88-0F6C-5F4F-AF52DAC76E39}"/>
    <pc:docChg chg="modSld">
      <pc:chgData name="Masanna Gari, Abhi" userId="S::abhilash.masannagari@ercot.com::574f73dd-89c7-4e5e-92e9-5cd2150b236a" providerId="AD" clId="Web-{578E11AA-DF88-0F6C-5F4F-AF52DAC76E39}" dt="2025-05-30T17:20:50.543" v="1" actId="20577"/>
      <pc:docMkLst>
        <pc:docMk/>
      </pc:docMkLst>
      <pc:sldChg chg="modSp">
        <pc:chgData name="Masanna Gari, Abhi" userId="S::abhilash.masannagari@ercot.com::574f73dd-89c7-4e5e-92e9-5cd2150b236a" providerId="AD" clId="Web-{578E11AA-DF88-0F6C-5F4F-AF52DAC76E39}" dt="2025-05-30T17:20:50.543" v="1" actId="20577"/>
        <pc:sldMkLst>
          <pc:docMk/>
          <pc:sldMk cId="3495238173" sldId="600"/>
        </pc:sldMkLst>
        <pc:spChg chg="mod">
          <ac:chgData name="Masanna Gari, Abhi" userId="S::abhilash.masannagari@ercot.com::574f73dd-89c7-4e5e-92e9-5cd2150b236a" providerId="AD" clId="Web-{578E11AA-DF88-0F6C-5F4F-AF52DAC76E39}" dt="2025-05-30T17:20:50.543" v="1" actId="20577"/>
          <ac:spMkLst>
            <pc:docMk/>
            <pc:sldMk cId="3495238173" sldId="600"/>
            <ac:spMk id="9" creationId="{828832D1-A608-C9B2-FCBA-8365AD9F37D2}"/>
          </ac:spMkLst>
        </pc:spChg>
      </pc:sldChg>
    </pc:docChg>
  </pc:docChgLst>
  <pc:docChgLst>
    <pc:chgData name="Masanna Gari, Abhi" userId="S::abhilash.masannagari@ercot.com::574f73dd-89c7-4e5e-92e9-5cd2150b236a" providerId="AD" clId="Web-{E9B5BB18-297E-71B1-D298-11049B2C655A}"/>
    <pc:docChg chg="modSld">
      <pc:chgData name="Masanna Gari, Abhi" userId="S::abhilash.masannagari@ercot.com::574f73dd-89c7-4e5e-92e9-5cd2150b236a" providerId="AD" clId="Web-{E9B5BB18-297E-71B1-D298-11049B2C655A}" dt="2025-05-23T17:52:13.096" v="9" actId="14100"/>
      <pc:docMkLst>
        <pc:docMk/>
      </pc:docMkLst>
      <pc:sldChg chg="addSp delSp modSp">
        <pc:chgData name="Masanna Gari, Abhi" userId="S::abhilash.masannagari@ercot.com::574f73dd-89c7-4e5e-92e9-5cd2150b236a" providerId="AD" clId="Web-{E9B5BB18-297E-71B1-D298-11049B2C655A}" dt="2025-05-23T17:52:13.096" v="9" actId="14100"/>
        <pc:sldMkLst>
          <pc:docMk/>
          <pc:sldMk cId="3495238173" sldId="600"/>
        </pc:sldMkLst>
        <pc:picChg chg="add mod">
          <ac:chgData name="Masanna Gari, Abhi" userId="S::abhilash.masannagari@ercot.com::574f73dd-89c7-4e5e-92e9-5cd2150b236a" providerId="AD" clId="Web-{E9B5BB18-297E-71B1-D298-11049B2C655A}" dt="2025-05-23T17:51:01.236" v="5" actId="14100"/>
          <ac:picMkLst>
            <pc:docMk/>
            <pc:sldMk cId="3495238173" sldId="600"/>
            <ac:picMk id="3" creationId="{7A3C41D8-6ECB-935E-244F-607106D8FC75}"/>
          </ac:picMkLst>
        </pc:picChg>
        <pc:picChg chg="add mod">
          <ac:chgData name="Masanna Gari, Abhi" userId="S::abhilash.masannagari@ercot.com::574f73dd-89c7-4e5e-92e9-5cd2150b236a" providerId="AD" clId="Web-{E9B5BB18-297E-71B1-D298-11049B2C655A}" dt="2025-05-23T17:52:13.096" v="9" actId="14100"/>
          <ac:picMkLst>
            <pc:docMk/>
            <pc:sldMk cId="3495238173" sldId="600"/>
            <ac:picMk id="5" creationId="{67FEDA17-54C8-9BBC-E542-02F432C70FD2}"/>
          </ac:picMkLst>
        </pc:picChg>
        <pc:picChg chg="del">
          <ac:chgData name="Masanna Gari, Abhi" userId="S::abhilash.masannagari@ercot.com::574f73dd-89c7-4e5e-92e9-5cd2150b236a" providerId="AD" clId="Web-{E9B5BB18-297E-71B1-D298-11049B2C655A}" dt="2025-05-23T17:49:09.892" v="0"/>
          <ac:picMkLst>
            <pc:docMk/>
            <pc:sldMk cId="3495238173" sldId="600"/>
            <ac:picMk id="11" creationId="{E73D8627-1AC4-932C-F806-A2C1E6938BCD}"/>
          </ac:picMkLst>
        </pc:picChg>
        <pc:picChg chg="del">
          <ac:chgData name="Masanna Gari, Abhi" userId="S::abhilash.masannagari@ercot.com::574f73dd-89c7-4e5e-92e9-5cd2150b236a" providerId="AD" clId="Web-{E9B5BB18-297E-71B1-D298-11049B2C655A}" dt="2025-05-23T17:49:12.220" v="1"/>
          <ac:picMkLst>
            <pc:docMk/>
            <pc:sldMk cId="3495238173" sldId="600"/>
            <ac:picMk id="12" creationId="{C47D75FD-386A-F53E-357C-32F0FA7AE272}"/>
          </ac:picMkLst>
        </pc:picChg>
      </pc:sldChg>
    </pc:docChg>
  </pc:docChgLst>
  <pc:docChgLst>
    <pc:chgData name="Masanna Gari, Abhi" userId="S::abhilash.masannagari@ercot.com::574f73dd-89c7-4e5e-92e9-5cd2150b236a" providerId="AD" clId="Web-{6C3C77D9-431D-1074-33AD-0F5FAD6CDE19}"/>
    <pc:docChg chg="modSld">
      <pc:chgData name="Masanna Gari, Abhi" userId="S::abhilash.masannagari@ercot.com::574f73dd-89c7-4e5e-92e9-5cd2150b236a" providerId="AD" clId="Web-{6C3C77D9-431D-1074-33AD-0F5FAD6CDE19}" dt="2025-05-23T17:04:26.140" v="27" actId="14100"/>
      <pc:docMkLst>
        <pc:docMk/>
      </pc:docMkLst>
      <pc:sldChg chg="addSp delSp modSp">
        <pc:chgData name="Masanna Gari, Abhi" userId="S::abhilash.masannagari@ercot.com::574f73dd-89c7-4e5e-92e9-5cd2150b236a" providerId="AD" clId="Web-{6C3C77D9-431D-1074-33AD-0F5FAD6CDE19}" dt="2025-05-23T17:04:26.140" v="27" actId="14100"/>
        <pc:sldMkLst>
          <pc:docMk/>
          <pc:sldMk cId="3495238173" sldId="600"/>
        </pc:sldMkLst>
        <pc:spChg chg="mod">
          <ac:chgData name="Masanna Gari, Abhi" userId="S::abhilash.masannagari@ercot.com::574f73dd-89c7-4e5e-92e9-5cd2150b236a" providerId="AD" clId="Web-{6C3C77D9-431D-1074-33AD-0F5FAD6CDE19}" dt="2025-05-23T16:55:18.095" v="2" actId="20577"/>
          <ac:spMkLst>
            <pc:docMk/>
            <pc:sldMk cId="3495238173" sldId="600"/>
            <ac:spMk id="9" creationId="{828832D1-A608-C9B2-FCBA-8365AD9F37D2}"/>
          </ac:spMkLst>
        </pc:spChg>
        <pc:picChg chg="add del mod">
          <ac:chgData name="Masanna Gari, Abhi" userId="S::abhilash.masannagari@ercot.com::574f73dd-89c7-4e5e-92e9-5cd2150b236a" providerId="AD" clId="Web-{6C3C77D9-431D-1074-33AD-0F5FAD6CDE19}" dt="2025-05-23T16:58:58.491" v="9"/>
          <ac:picMkLst>
            <pc:docMk/>
            <pc:sldMk cId="3495238173" sldId="600"/>
            <ac:picMk id="3" creationId="{B3879342-0B15-0C61-8945-8B4B16DF9870}"/>
          </ac:picMkLst>
        </pc:picChg>
        <pc:picChg chg="del">
          <ac:chgData name="Masanna Gari, Abhi" userId="S::abhilash.masannagari@ercot.com::574f73dd-89c7-4e5e-92e9-5cd2150b236a" providerId="AD" clId="Web-{6C3C77D9-431D-1074-33AD-0F5FAD6CDE19}" dt="2025-05-23T16:55:23.204" v="3"/>
          <ac:picMkLst>
            <pc:docMk/>
            <pc:sldMk cId="3495238173" sldId="600"/>
            <ac:picMk id="5" creationId="{8FCB431C-AB0B-C0A2-7ABC-FB5A68257895}"/>
          </ac:picMkLst>
        </pc:picChg>
        <pc:picChg chg="add del mod">
          <ac:chgData name="Masanna Gari, Abhi" userId="S::abhilash.masannagari@ercot.com::574f73dd-89c7-4e5e-92e9-5cd2150b236a" providerId="AD" clId="Web-{6C3C77D9-431D-1074-33AD-0F5FAD6CDE19}" dt="2025-05-23T17:01:01.447" v="18"/>
          <ac:picMkLst>
            <pc:docMk/>
            <pc:sldMk cId="3495238173" sldId="600"/>
            <ac:picMk id="6" creationId="{40538475-6AFF-F779-7D1F-372F006C05D8}"/>
          </ac:picMkLst>
        </pc:picChg>
        <pc:picChg chg="del">
          <ac:chgData name="Masanna Gari, Abhi" userId="S::abhilash.masannagari@ercot.com::574f73dd-89c7-4e5e-92e9-5cd2150b236a" providerId="AD" clId="Web-{6C3C77D9-431D-1074-33AD-0F5FAD6CDE19}" dt="2025-05-23T16:56:53.675" v="8"/>
          <ac:picMkLst>
            <pc:docMk/>
            <pc:sldMk cId="3495238173" sldId="600"/>
            <ac:picMk id="7" creationId="{FF3B512D-D1B8-AB32-BEBF-B6D58A1837F1}"/>
          </ac:picMkLst>
        </pc:picChg>
        <pc:picChg chg="add del mod">
          <ac:chgData name="Masanna Gari, Abhi" userId="S::abhilash.masannagari@ercot.com::574f73dd-89c7-4e5e-92e9-5cd2150b236a" providerId="AD" clId="Web-{6C3C77D9-431D-1074-33AD-0F5FAD6CDE19}" dt="2025-05-23T17:01:02.307" v="19"/>
          <ac:picMkLst>
            <pc:docMk/>
            <pc:sldMk cId="3495238173" sldId="600"/>
            <ac:picMk id="8" creationId="{B66CC753-451C-6708-EAC5-7FB5E6DA3444}"/>
          </ac:picMkLst>
        </pc:picChg>
        <pc:picChg chg="add mod">
          <ac:chgData name="Masanna Gari, Abhi" userId="S::abhilash.masannagari@ercot.com::574f73dd-89c7-4e5e-92e9-5cd2150b236a" providerId="AD" clId="Web-{6C3C77D9-431D-1074-33AD-0F5FAD6CDE19}" dt="2025-05-23T17:03:16.763" v="23" actId="14100"/>
          <ac:picMkLst>
            <pc:docMk/>
            <pc:sldMk cId="3495238173" sldId="600"/>
            <ac:picMk id="11" creationId="{E73D8627-1AC4-932C-F806-A2C1E6938BCD}"/>
          </ac:picMkLst>
        </pc:picChg>
        <pc:picChg chg="add mod">
          <ac:chgData name="Masanna Gari, Abhi" userId="S::abhilash.masannagari@ercot.com::574f73dd-89c7-4e5e-92e9-5cd2150b236a" providerId="AD" clId="Web-{6C3C77D9-431D-1074-33AD-0F5FAD6CDE19}" dt="2025-05-23T17:04:26.140" v="27" actId="14100"/>
          <ac:picMkLst>
            <pc:docMk/>
            <pc:sldMk cId="3495238173" sldId="600"/>
            <ac:picMk id="12" creationId="{C47D75FD-386A-F53E-357C-32F0FA7AE272}"/>
          </ac:picMkLst>
        </pc:picChg>
      </pc:sldChg>
    </pc:docChg>
  </pc:docChgLst>
  <pc:docChgLst>
    <pc:chgData name="Masanna Gari, Abhi" userId="S::abhilash.masannagari@ercot.com::574f73dd-89c7-4e5e-92e9-5cd2150b236a" providerId="AD" clId="Web-{8A964366-9A92-6A7C-C762-4F43CAE56FBF}"/>
    <pc:docChg chg="modSld">
      <pc:chgData name="Masanna Gari, Abhi" userId="S::abhilash.masannagari@ercot.com::574f73dd-89c7-4e5e-92e9-5cd2150b236a" providerId="AD" clId="Web-{8A964366-9A92-6A7C-C762-4F43CAE56FBF}" dt="2025-06-06T22:01:10.104" v="15" actId="1076"/>
      <pc:docMkLst>
        <pc:docMk/>
      </pc:docMkLst>
      <pc:sldChg chg="addSp delSp modSp">
        <pc:chgData name="Masanna Gari, Abhi" userId="S::abhilash.masannagari@ercot.com::574f73dd-89c7-4e5e-92e9-5cd2150b236a" providerId="AD" clId="Web-{8A964366-9A92-6A7C-C762-4F43CAE56FBF}" dt="2025-06-06T22:01:10.104" v="15" actId="1076"/>
        <pc:sldMkLst>
          <pc:docMk/>
          <pc:sldMk cId="3495238173" sldId="600"/>
        </pc:sldMkLst>
        <pc:spChg chg="mod">
          <ac:chgData name="Masanna Gari, Abhi" userId="S::abhilash.masannagari@ercot.com::574f73dd-89c7-4e5e-92e9-5cd2150b236a" providerId="AD" clId="Web-{8A964366-9A92-6A7C-C762-4F43CAE56FBF}" dt="2025-06-06T21:05:54.365" v="1" actId="20577"/>
          <ac:spMkLst>
            <pc:docMk/>
            <pc:sldMk cId="3495238173" sldId="600"/>
            <ac:spMk id="9" creationId="{828832D1-A608-C9B2-FCBA-8365AD9F37D2}"/>
          </ac:spMkLst>
        </pc:spChg>
        <pc:picChg chg="del">
          <ac:chgData name="Masanna Gari, Abhi" userId="S::abhilash.masannagari@ercot.com::574f73dd-89c7-4e5e-92e9-5cd2150b236a" providerId="AD" clId="Web-{8A964366-9A92-6A7C-C762-4F43CAE56FBF}" dt="2025-06-06T21:58:21.930" v="2"/>
          <ac:picMkLst>
            <pc:docMk/>
            <pc:sldMk cId="3495238173" sldId="600"/>
            <ac:picMk id="3" creationId="{7A3C41D8-6ECB-935E-244F-607106D8FC75}"/>
          </ac:picMkLst>
        </pc:picChg>
        <pc:picChg chg="del">
          <ac:chgData name="Masanna Gari, Abhi" userId="S::abhilash.masannagari@ercot.com::574f73dd-89c7-4e5e-92e9-5cd2150b236a" providerId="AD" clId="Web-{8A964366-9A92-6A7C-C762-4F43CAE56FBF}" dt="2025-06-06T21:58:23.399" v="3"/>
          <ac:picMkLst>
            <pc:docMk/>
            <pc:sldMk cId="3495238173" sldId="600"/>
            <ac:picMk id="5" creationId="{67FEDA17-54C8-9BBC-E542-02F432C70FD2}"/>
          </ac:picMkLst>
        </pc:picChg>
        <pc:picChg chg="add mod">
          <ac:chgData name="Masanna Gari, Abhi" userId="S::abhilash.masannagari@ercot.com::574f73dd-89c7-4e5e-92e9-5cd2150b236a" providerId="AD" clId="Web-{8A964366-9A92-6A7C-C762-4F43CAE56FBF}" dt="2025-06-06T22:00:04.807" v="7" actId="14100"/>
          <ac:picMkLst>
            <pc:docMk/>
            <pc:sldMk cId="3495238173" sldId="600"/>
            <ac:picMk id="6" creationId="{975D479B-2128-EF3D-8AB5-88B20F3EE9CF}"/>
          </ac:picMkLst>
        </pc:picChg>
        <pc:picChg chg="add mod">
          <ac:chgData name="Masanna Gari, Abhi" userId="S::abhilash.masannagari@ercot.com::574f73dd-89c7-4e5e-92e9-5cd2150b236a" providerId="AD" clId="Web-{8A964366-9A92-6A7C-C762-4F43CAE56FBF}" dt="2025-06-06T22:01:10.104" v="15" actId="1076"/>
          <ac:picMkLst>
            <pc:docMk/>
            <pc:sldMk cId="3495238173" sldId="600"/>
            <ac:picMk id="7" creationId="{085B2A36-D76A-C416-2575-E0B975E57C67}"/>
          </ac:picMkLst>
        </pc:picChg>
        <pc:picChg chg="add del mod">
          <ac:chgData name="Masanna Gari, Abhi" userId="S::abhilash.masannagari@ercot.com::574f73dd-89c7-4e5e-92e9-5cd2150b236a" providerId="AD" clId="Web-{8A964366-9A92-6A7C-C762-4F43CAE56FBF}" dt="2025-06-06T22:01:02.198" v="13"/>
          <ac:picMkLst>
            <pc:docMk/>
            <pc:sldMk cId="3495238173" sldId="600"/>
            <ac:picMk id="8" creationId="{1E72E775-C6ED-FC97-ACEE-06D8B0228B82}"/>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6/13/2025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6/13/2025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534400" y="63246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p>
        </p:txBody>
      </p:sp>
      <p:sp>
        <p:nvSpPr>
          <p:cNvPr id="10" name="Slide Number Placeholder 5"/>
          <p:cNvSpPr txBox="1">
            <a:spLocks/>
          </p:cNvSpPr>
          <p:nvPr userDrawn="1"/>
        </p:nvSpPr>
        <p:spPr>
          <a:xfrm>
            <a:off x="8534400" y="6324600"/>
            <a:ext cx="609600" cy="296862"/>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a:t>
            </a:fld>
            <a:endParaRPr lang="en-US"/>
          </a:p>
        </p:txBody>
      </p:sp>
    </p:spTree>
    <p:extLst>
      <p:ext uri="{BB962C8B-B14F-4D97-AF65-F5344CB8AC3E}">
        <p14:creationId xmlns:p14="http://schemas.microsoft.com/office/powerpoint/2010/main" val="2117636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a:solidFill>
                  <a:schemeClr val="tx1"/>
                </a:solidFill>
              </a:rPr>
              <a:t>Click to edit Master text styles</a:t>
            </a:r>
          </a:p>
          <a:p>
            <a:pPr marL="742950" lvl="1" indent="-285750">
              <a:buFont typeface="Arial" panose="020B0604020202020204" pitchFamily="34" charset="0"/>
              <a:buChar char="•"/>
            </a:pPr>
            <a:r>
              <a:rPr lang="en-US" sz="1400">
                <a:solidFill>
                  <a:schemeClr val="tx1"/>
                </a:solidFill>
              </a:rPr>
              <a:t>Second level</a:t>
            </a:r>
          </a:p>
          <a:p>
            <a:pPr marL="1085850" lvl="2" indent="-171450">
              <a:buFont typeface="Arial" panose="020B0604020202020204" pitchFamily="34" charset="0"/>
              <a:buChar char="•"/>
            </a:pPr>
            <a:r>
              <a:rPr lang="en-US" sz="1200">
                <a:solidFill>
                  <a:schemeClr val="tx1"/>
                </a:solidFill>
              </a:rPr>
              <a:t>Third level</a:t>
            </a:r>
          </a:p>
          <a:p>
            <a:endParaRPr lang="en-US">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a:solidFill>
                <a:schemeClr val="tx1"/>
              </a:solidFill>
            </a:endParaRPr>
          </a:p>
          <a:p>
            <a:pPr algn="l"/>
            <a:r>
              <a:rPr lang="en-US" sz="1000" b="0" baseline="0">
                <a:solidFill>
                  <a:schemeClr val="tx1"/>
                </a:solidFill>
              </a:rPr>
              <a:t>Public</a:t>
            </a:r>
            <a:endParaRPr lang="en-US" sz="1000" b="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 id="2147483755" r:id="rId1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7.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7.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0.png"/><Relationship Id="rId1" Type="http://schemas.openxmlformats.org/officeDocument/2006/relationships/slideLayout" Target="../slideLayouts/slideLayout17.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7.xml"/><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hyperlink" Target="mailto:RTCB@ercot.com" TargetMode="Externa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hyperlink" Target="https://www.ercot.com/committees/tac/rtcbtf" TargetMode="External"/><Relationship Id="rId2" Type="http://schemas.openxmlformats.org/officeDocument/2006/relationships/hyperlink" Target="https://www.ercot.com/files/docs/2025/02/26/RTCB_Market_Trials_Plan_TAC_Approved_10302024.docx" TargetMode="External"/><Relationship Id="rId1" Type="http://schemas.openxmlformats.org/officeDocument/2006/relationships/slideLayout" Target="../slideLayouts/slideLayout1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ercot.com/committees/tac/rtcbtf" TargetMode="Externa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7.xml"/><Relationship Id="rId4" Type="http://schemas.openxmlformats.org/officeDocument/2006/relationships/hyperlink" Target="https://www.ercot.com/committees/tac/rtcbt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3810000" y="1674673"/>
            <a:ext cx="4953000" cy="3600986"/>
          </a:xfrm>
          <a:prstGeom prst="rect">
            <a:avLst/>
          </a:prstGeom>
          <a:noFill/>
        </p:spPr>
        <p:txBody>
          <a:bodyPr wrap="square" lIns="91440" tIns="45720" rIns="91440" bIns="45720" rtlCol="0" anchor="t">
            <a:spAutoFit/>
          </a:bodyPr>
          <a:lstStyle/>
          <a:p>
            <a:r>
              <a:rPr lang="en-US" sz="2400" b="1" dirty="0"/>
              <a:t>Weekly </a:t>
            </a:r>
          </a:p>
          <a:p>
            <a:r>
              <a:rPr lang="en-US" sz="2400" b="1" dirty="0"/>
              <a:t>RTC+B Market Trials Update</a:t>
            </a:r>
            <a:endParaRPr lang="en-US" sz="2400" b="1" dirty="0">
              <a:cs typeface="Arial"/>
            </a:endParaRPr>
          </a:p>
          <a:p>
            <a:endParaRPr lang="en-US">
              <a:solidFill>
                <a:schemeClr val="tx2"/>
              </a:solidFill>
            </a:endParaRPr>
          </a:p>
          <a:p>
            <a:endParaRPr lang="en-US" i="1"/>
          </a:p>
          <a:p>
            <a:endParaRPr lang="en-US" i="1"/>
          </a:p>
          <a:p>
            <a:r>
              <a:rPr lang="en-US" i="1" dirty="0"/>
              <a:t>ERCOT Staff</a:t>
            </a:r>
            <a:endParaRPr lang="en-US" i="1" dirty="0">
              <a:cs typeface="Arial"/>
            </a:endParaRPr>
          </a:p>
          <a:p>
            <a:endParaRPr lang="en-US" i="1"/>
          </a:p>
          <a:p>
            <a:endParaRPr lang="en-US" i="1">
              <a:solidFill>
                <a:schemeClr val="tx2"/>
              </a:solidFill>
            </a:endParaRPr>
          </a:p>
          <a:p>
            <a:endParaRPr lang="en-US" i="1">
              <a:solidFill>
                <a:schemeClr val="tx2"/>
              </a:solidFill>
            </a:endParaRPr>
          </a:p>
          <a:p>
            <a:endParaRPr lang="en-US">
              <a:solidFill>
                <a:schemeClr val="tx2"/>
              </a:solidFill>
            </a:endParaRPr>
          </a:p>
          <a:p>
            <a:r>
              <a:rPr lang="en-US" dirty="0">
                <a:solidFill>
                  <a:schemeClr val="tx2"/>
                </a:solidFill>
              </a:rPr>
              <a:t>June 16, 2025</a:t>
            </a:r>
            <a:endParaRPr lang="en-US" dirty="0">
              <a:solidFill>
                <a:schemeClr val="tx2"/>
              </a:solidFill>
              <a:cs typeface="Arial"/>
            </a:endParaRPr>
          </a:p>
          <a:p>
            <a:endParaRPr lang="en-US">
              <a:solidFill>
                <a:schemeClr val="tx2"/>
              </a:solidFill>
            </a:endParaRPr>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A42B8-6B34-67AF-036F-01C0CAE72578}"/>
              </a:ext>
            </a:extLst>
          </p:cNvPr>
          <p:cNvSpPr>
            <a:spLocks noGrp="1"/>
          </p:cNvSpPr>
          <p:nvPr>
            <p:ph type="title"/>
          </p:nvPr>
        </p:nvSpPr>
        <p:spPr/>
        <p:txBody>
          <a:bodyPr/>
          <a:lstStyle/>
          <a:p>
            <a:r>
              <a:rPr lang="en-US"/>
              <a:t>Scorecards for this Market Trials</a:t>
            </a:r>
          </a:p>
        </p:txBody>
      </p:sp>
      <p:sp>
        <p:nvSpPr>
          <p:cNvPr id="3" name="Content Placeholder 2">
            <a:extLst>
              <a:ext uri="{FF2B5EF4-FFF2-40B4-BE49-F238E27FC236}">
                <a16:creationId xmlns:a16="http://schemas.microsoft.com/office/drawing/2014/main" id="{3D5FF713-1654-58FF-F8A7-17ED29C96328}"/>
              </a:ext>
            </a:extLst>
          </p:cNvPr>
          <p:cNvSpPr>
            <a:spLocks noGrp="1"/>
          </p:cNvSpPr>
          <p:nvPr>
            <p:ph idx="1"/>
          </p:nvPr>
        </p:nvSpPr>
        <p:spPr>
          <a:xfrm>
            <a:off x="152400" y="922020"/>
            <a:ext cx="8686800" cy="5402580"/>
          </a:xfrm>
        </p:spPr>
        <p:txBody>
          <a:bodyPr lIns="91440" tIns="45720" rIns="91440" bIns="45720" anchor="t"/>
          <a:lstStyle/>
          <a:p>
            <a:pPr>
              <a:buFontTx/>
              <a:buChar char="-"/>
            </a:pPr>
            <a:r>
              <a:rPr lang="en-US" sz="2000" dirty="0">
                <a:solidFill>
                  <a:schemeClr val="tx2"/>
                </a:solidFill>
              </a:rPr>
              <a:t>Handbook Book 1: ERCOT will publish 3 scores, one for each type of Resource: Generation, Load Resources, ESR </a:t>
            </a:r>
          </a:p>
          <a:p>
            <a:pPr lvl="2">
              <a:buFontTx/>
              <a:buChar char="-"/>
            </a:pPr>
            <a:r>
              <a:rPr lang="en-US" sz="1800" dirty="0">
                <a:solidFill>
                  <a:schemeClr val="tx2"/>
                </a:solidFill>
              </a:rPr>
              <a:t>Green: all submissions types completed at least once during the trial</a:t>
            </a:r>
            <a:endParaRPr lang="en-US" sz="1800" dirty="0">
              <a:solidFill>
                <a:schemeClr val="tx2"/>
              </a:solidFill>
              <a:cs typeface="Arial"/>
            </a:endParaRPr>
          </a:p>
          <a:p>
            <a:pPr lvl="2">
              <a:buFontTx/>
              <a:buChar char="-"/>
            </a:pPr>
            <a:r>
              <a:rPr lang="en-US" sz="1800" dirty="0">
                <a:solidFill>
                  <a:schemeClr val="tx2"/>
                </a:solidFill>
              </a:rPr>
              <a:t>Yellow: some submissions types completed at least once during the trial</a:t>
            </a:r>
            <a:endParaRPr lang="en-US" sz="1800" dirty="0">
              <a:solidFill>
                <a:schemeClr val="tx2"/>
              </a:solidFill>
              <a:cs typeface="Arial"/>
            </a:endParaRPr>
          </a:p>
          <a:p>
            <a:pPr lvl="2">
              <a:buFontTx/>
              <a:buChar char="-"/>
            </a:pPr>
            <a:r>
              <a:rPr lang="en-US" sz="1800" dirty="0">
                <a:solidFill>
                  <a:schemeClr val="tx2"/>
                </a:solidFill>
              </a:rPr>
              <a:t>Red: no submissions received</a:t>
            </a:r>
            <a:endParaRPr lang="en-US" sz="1800" dirty="0">
              <a:solidFill>
                <a:schemeClr val="tx2"/>
              </a:solidFill>
              <a:cs typeface="Arial"/>
            </a:endParaRPr>
          </a:p>
          <a:p>
            <a:pPr>
              <a:buFontTx/>
              <a:buChar char="-"/>
            </a:pPr>
            <a:endParaRPr lang="en-US" sz="2000">
              <a:solidFill>
                <a:schemeClr val="tx2"/>
              </a:solidFill>
            </a:endParaRPr>
          </a:p>
          <a:p>
            <a:pPr>
              <a:buFontTx/>
              <a:buChar char="-"/>
            </a:pPr>
            <a:r>
              <a:rPr lang="en-US" sz="2000" dirty="0">
                <a:solidFill>
                  <a:schemeClr val="tx2"/>
                </a:solidFill>
              </a:rPr>
              <a:t>Handbook 2: ERCOT will publish 2 scorecards:</a:t>
            </a:r>
            <a:endParaRPr lang="en-US" sz="2000" dirty="0">
              <a:solidFill>
                <a:schemeClr val="tx2"/>
              </a:solidFill>
              <a:cs typeface="Arial"/>
            </a:endParaRPr>
          </a:p>
          <a:p>
            <a:pPr lvl="1">
              <a:buFontTx/>
              <a:buChar char="-"/>
            </a:pPr>
            <a:r>
              <a:rPr lang="en-US" sz="2000" dirty="0">
                <a:solidFill>
                  <a:schemeClr val="tx2"/>
                </a:solidFill>
              </a:rPr>
              <a:t>Complete all telemetry additions</a:t>
            </a:r>
            <a:endParaRPr lang="en-US" sz="2000" dirty="0">
              <a:solidFill>
                <a:schemeClr val="tx2"/>
              </a:solidFill>
              <a:cs typeface="Arial"/>
            </a:endParaRPr>
          </a:p>
          <a:p>
            <a:pPr lvl="2">
              <a:buFontTx/>
              <a:buChar char="-"/>
            </a:pPr>
            <a:r>
              <a:rPr lang="en-US" sz="1800" dirty="0">
                <a:solidFill>
                  <a:schemeClr val="tx2"/>
                </a:solidFill>
              </a:rPr>
              <a:t>Green: all new telemetry added (100%)</a:t>
            </a:r>
            <a:endParaRPr lang="en-US" sz="1800" dirty="0">
              <a:solidFill>
                <a:schemeClr val="tx2"/>
              </a:solidFill>
              <a:cs typeface="Arial"/>
            </a:endParaRPr>
          </a:p>
          <a:p>
            <a:pPr lvl="2">
              <a:buFontTx/>
              <a:buChar char="-"/>
            </a:pPr>
            <a:r>
              <a:rPr lang="en-US" sz="1800" dirty="0">
                <a:solidFill>
                  <a:schemeClr val="tx2"/>
                </a:solidFill>
              </a:rPr>
              <a:t>Yellow: some telemetry added</a:t>
            </a:r>
            <a:endParaRPr lang="en-US" sz="1800" dirty="0">
              <a:solidFill>
                <a:schemeClr val="tx2"/>
              </a:solidFill>
              <a:cs typeface="Arial"/>
            </a:endParaRPr>
          </a:p>
          <a:p>
            <a:pPr lvl="2">
              <a:buFontTx/>
              <a:buChar char="-"/>
            </a:pPr>
            <a:r>
              <a:rPr lang="en-US" sz="1800" dirty="0">
                <a:solidFill>
                  <a:schemeClr val="tx2"/>
                </a:solidFill>
              </a:rPr>
              <a:t>Red: no new telemetry added</a:t>
            </a:r>
            <a:endParaRPr lang="en-US" sz="1800" dirty="0">
              <a:solidFill>
                <a:schemeClr val="tx2"/>
              </a:solidFill>
              <a:cs typeface="Arial"/>
            </a:endParaRPr>
          </a:p>
          <a:p>
            <a:pPr lvl="1">
              <a:buFontTx/>
              <a:buChar char="-"/>
            </a:pPr>
            <a:r>
              <a:rPr lang="en-US" sz="2000" dirty="0">
                <a:solidFill>
                  <a:schemeClr val="tx2"/>
                </a:solidFill>
              </a:rPr>
              <a:t>Check-out complete</a:t>
            </a:r>
            <a:endParaRPr lang="en-US" sz="2000" dirty="0">
              <a:solidFill>
                <a:schemeClr val="tx2"/>
              </a:solidFill>
              <a:cs typeface="Arial"/>
            </a:endParaRPr>
          </a:p>
          <a:p>
            <a:pPr lvl="2">
              <a:buFontTx/>
              <a:buChar char="-"/>
            </a:pPr>
            <a:r>
              <a:rPr lang="en-US" sz="1800" dirty="0">
                <a:solidFill>
                  <a:schemeClr val="tx2"/>
                </a:solidFill>
              </a:rPr>
              <a:t>Green: Check-out successfully completed (for sample of Resources) </a:t>
            </a:r>
            <a:endParaRPr lang="en-US" sz="1800" dirty="0">
              <a:solidFill>
                <a:schemeClr val="tx2"/>
              </a:solidFill>
              <a:cs typeface="Arial"/>
            </a:endParaRPr>
          </a:p>
          <a:p>
            <a:pPr lvl="2">
              <a:buFontTx/>
              <a:buChar char="-"/>
            </a:pPr>
            <a:r>
              <a:rPr lang="en-US" sz="1800" dirty="0">
                <a:solidFill>
                  <a:schemeClr val="tx2"/>
                </a:solidFill>
              </a:rPr>
              <a:t>Yellow: Check-out scheduled, but not yet complete</a:t>
            </a:r>
            <a:endParaRPr lang="en-US" sz="1800" dirty="0">
              <a:solidFill>
                <a:schemeClr val="tx2"/>
              </a:solidFill>
              <a:cs typeface="Arial"/>
            </a:endParaRPr>
          </a:p>
          <a:p>
            <a:pPr lvl="2">
              <a:buFontTx/>
              <a:buChar char="-"/>
            </a:pPr>
            <a:r>
              <a:rPr lang="en-US" sz="1800" dirty="0">
                <a:solidFill>
                  <a:schemeClr val="tx2"/>
                </a:solidFill>
              </a:rPr>
              <a:t>Red: No check-out activity</a:t>
            </a:r>
            <a:endParaRPr lang="en-US" sz="1800" dirty="0">
              <a:solidFill>
                <a:schemeClr val="tx2"/>
              </a:solidFill>
              <a:cs typeface="Arial"/>
            </a:endParaRPr>
          </a:p>
          <a:p>
            <a:pPr lvl="1">
              <a:buFontTx/>
              <a:buChar char="-"/>
            </a:pPr>
            <a:endParaRPr lang="en-US" sz="2400">
              <a:solidFill>
                <a:schemeClr val="tx2"/>
              </a:solidFill>
            </a:endParaRPr>
          </a:p>
          <a:p>
            <a:pPr lvl="1">
              <a:buFontTx/>
              <a:buChar char="-"/>
            </a:pPr>
            <a:endParaRPr lang="en-US" sz="2400">
              <a:solidFill>
                <a:schemeClr val="tx2"/>
              </a:solidFill>
            </a:endParaRPr>
          </a:p>
        </p:txBody>
      </p:sp>
      <p:sp>
        <p:nvSpPr>
          <p:cNvPr id="4" name="Slide Number Placeholder 3">
            <a:extLst>
              <a:ext uri="{FF2B5EF4-FFF2-40B4-BE49-F238E27FC236}">
                <a16:creationId xmlns:a16="http://schemas.microsoft.com/office/drawing/2014/main" id="{279DE53B-3F65-3103-7482-F443C50A1DD6}"/>
              </a:ext>
            </a:extLst>
          </p:cNvPr>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1276528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6A8FE-95AF-188F-A032-8A720E6511AB}"/>
              </a:ext>
            </a:extLst>
          </p:cNvPr>
          <p:cNvSpPr>
            <a:spLocks noGrp="1"/>
          </p:cNvSpPr>
          <p:nvPr>
            <p:ph type="title"/>
          </p:nvPr>
        </p:nvSpPr>
        <p:spPr>
          <a:xfrm>
            <a:off x="346982" y="243681"/>
            <a:ext cx="8458200" cy="1155293"/>
          </a:xfrm>
        </p:spPr>
        <p:txBody>
          <a:bodyPr lIns="91440" tIns="45720" rIns="91440" bIns="45720" anchor="t"/>
          <a:lstStyle/>
          <a:p>
            <a:r>
              <a:rPr lang="en-US" sz="2000" dirty="0"/>
              <a:t>Scorecard 1 for </a:t>
            </a:r>
            <a:br>
              <a:rPr lang="en-US" sz="2000" dirty="0"/>
            </a:br>
            <a:r>
              <a:rPr lang="en-US" sz="2000" dirty="0"/>
              <a:t>Handbook 1-</a:t>
            </a:r>
            <a:br>
              <a:rPr lang="en-US" sz="2000" dirty="0"/>
            </a:br>
            <a:r>
              <a:rPr lang="en-US" sz="2000" dirty="0"/>
              <a:t>Market submissions</a:t>
            </a:r>
            <a:r>
              <a:rPr lang="en-US" dirty="0"/>
              <a:t>:</a:t>
            </a:r>
            <a:br>
              <a:rPr lang="en-US" dirty="0"/>
            </a:br>
            <a:endParaRPr lang="en-US"/>
          </a:p>
        </p:txBody>
      </p:sp>
      <p:sp>
        <p:nvSpPr>
          <p:cNvPr id="4" name="Slide Number Placeholder 3">
            <a:extLst>
              <a:ext uri="{FF2B5EF4-FFF2-40B4-BE49-F238E27FC236}">
                <a16:creationId xmlns:a16="http://schemas.microsoft.com/office/drawing/2014/main" id="{05EB970C-F5B5-5970-D012-575455E0F379}"/>
              </a:ext>
            </a:extLst>
          </p:cNvPr>
          <p:cNvSpPr>
            <a:spLocks noGrp="1"/>
          </p:cNvSpPr>
          <p:nvPr>
            <p:ph type="sldNum" sz="quarter" idx="4"/>
          </p:nvPr>
        </p:nvSpPr>
        <p:spPr/>
        <p:txBody>
          <a:bodyPr/>
          <a:lstStyle/>
          <a:p>
            <a:fld id="{1D93BD3E-1E9A-4970-A6F7-E7AC52762E0C}" type="slidenum">
              <a:rPr lang="en-US" smtClean="0"/>
              <a:pPr/>
              <a:t>11</a:t>
            </a:fld>
            <a:endParaRPr lang="en-US"/>
          </a:p>
        </p:txBody>
      </p:sp>
      <p:sp>
        <p:nvSpPr>
          <p:cNvPr id="9" name="TextBox 8">
            <a:extLst>
              <a:ext uri="{FF2B5EF4-FFF2-40B4-BE49-F238E27FC236}">
                <a16:creationId xmlns:a16="http://schemas.microsoft.com/office/drawing/2014/main" id="{828832D1-A608-C9B2-FCBA-8365AD9F37D2}"/>
              </a:ext>
            </a:extLst>
          </p:cNvPr>
          <p:cNvSpPr txBox="1"/>
          <p:nvPr/>
        </p:nvSpPr>
        <p:spPr>
          <a:xfrm>
            <a:off x="282889" y="1295400"/>
            <a:ext cx="2734652" cy="2585323"/>
          </a:xfrm>
          <a:prstGeom prst="rect">
            <a:avLst/>
          </a:prstGeom>
          <a:noFill/>
        </p:spPr>
        <p:txBody>
          <a:bodyPr wrap="square" lIns="91440" tIns="45720" rIns="91440" bIns="45720" rtlCol="0" anchor="t">
            <a:spAutoFit/>
          </a:bodyPr>
          <a:lstStyle/>
          <a:p>
            <a:endParaRPr lang="en-US"/>
          </a:p>
          <a:p>
            <a:r>
              <a:rPr lang="en-US" dirty="0"/>
              <a:t>6/16 Scores for QSEs with Resources – successful submissions for resource types specified in Handbook 1</a:t>
            </a:r>
            <a:endParaRPr lang="en-US" dirty="0">
              <a:cs typeface="Arial"/>
            </a:endParaRPr>
          </a:p>
          <a:p>
            <a:endParaRPr lang="en-US">
              <a:solidFill>
                <a:schemeClr val="accent3"/>
              </a:solidFill>
            </a:endParaRPr>
          </a:p>
          <a:p>
            <a:endParaRPr lang="en-US">
              <a:solidFill>
                <a:schemeClr val="accent3"/>
              </a:solidFill>
            </a:endParaRPr>
          </a:p>
          <a:p>
            <a:r>
              <a:rPr lang="en-US" dirty="0"/>
              <a:t>Scoring: </a:t>
            </a:r>
            <a:endParaRPr lang="en-US" dirty="0">
              <a:cs typeface="Arial"/>
            </a:endParaRPr>
          </a:p>
        </p:txBody>
      </p:sp>
      <p:pic>
        <p:nvPicPr>
          <p:cNvPr id="18" name="Picture 17">
            <a:extLst>
              <a:ext uri="{FF2B5EF4-FFF2-40B4-BE49-F238E27FC236}">
                <a16:creationId xmlns:a16="http://schemas.microsoft.com/office/drawing/2014/main" id="{B10E433E-D90D-3EF8-BCF6-5BEC632F6AD8}"/>
              </a:ext>
            </a:extLst>
          </p:cNvPr>
          <p:cNvPicPr>
            <a:picLocks noChangeAspect="1"/>
          </p:cNvPicPr>
          <p:nvPr/>
        </p:nvPicPr>
        <p:blipFill>
          <a:blip r:embed="rId2"/>
          <a:stretch>
            <a:fillRect/>
          </a:stretch>
        </p:blipFill>
        <p:spPr>
          <a:xfrm>
            <a:off x="282889" y="4114800"/>
            <a:ext cx="2531692" cy="964454"/>
          </a:xfrm>
          <a:prstGeom prst="rect">
            <a:avLst/>
          </a:prstGeom>
        </p:spPr>
      </p:pic>
      <p:pic>
        <p:nvPicPr>
          <p:cNvPr id="7" name="Picture 6">
            <a:extLst>
              <a:ext uri="{FF2B5EF4-FFF2-40B4-BE49-F238E27FC236}">
                <a16:creationId xmlns:a16="http://schemas.microsoft.com/office/drawing/2014/main" id="{1AA6E6CF-1CB2-0BAB-EF5E-E0C3D4CBF2FD}"/>
              </a:ext>
            </a:extLst>
          </p:cNvPr>
          <p:cNvPicPr>
            <a:picLocks noChangeAspect="1"/>
          </p:cNvPicPr>
          <p:nvPr/>
        </p:nvPicPr>
        <p:blipFill>
          <a:blip r:embed="rId3"/>
          <a:stretch>
            <a:fillRect/>
          </a:stretch>
        </p:blipFill>
        <p:spPr>
          <a:xfrm>
            <a:off x="6095307" y="0"/>
            <a:ext cx="2995460" cy="6323428"/>
          </a:xfrm>
          <a:prstGeom prst="rect">
            <a:avLst/>
          </a:prstGeom>
        </p:spPr>
      </p:pic>
      <p:graphicFrame>
        <p:nvGraphicFramePr>
          <p:cNvPr id="5" name="Table 4">
            <a:extLst>
              <a:ext uri="{FF2B5EF4-FFF2-40B4-BE49-F238E27FC236}">
                <a16:creationId xmlns:a16="http://schemas.microsoft.com/office/drawing/2014/main" id="{70D64417-A3D5-4968-BB21-ED273DD5DF60}"/>
              </a:ext>
            </a:extLst>
          </p:cNvPr>
          <p:cNvGraphicFramePr>
            <a:graphicFrameLocks noGrp="1"/>
          </p:cNvGraphicFramePr>
          <p:nvPr/>
        </p:nvGraphicFramePr>
        <p:xfrm>
          <a:off x="4229100" y="3291840"/>
          <a:ext cx="685800" cy="274320"/>
        </p:xfrm>
        <a:graphic>
          <a:graphicData uri="http://schemas.openxmlformats.org/drawingml/2006/table">
            <a:tbl>
              <a:tblPr bandRow="1">
                <a:tableStyleId>{93296810-A885-4BE3-A3E7-6D5BEEA58F35}</a:tableStyleId>
              </a:tblPr>
              <a:tblGrid>
                <a:gridCol w="685800">
                  <a:extLst>
                    <a:ext uri="{9D8B030D-6E8A-4147-A177-3AD203B41FA5}">
                      <a16:colId xmlns:a16="http://schemas.microsoft.com/office/drawing/2014/main" val="2617346868"/>
                    </a:ext>
                  </a:extLst>
                </a:gridCol>
              </a:tblGrid>
              <a:tr h="180975">
                <a:tc>
                  <a:txBody>
                    <a:bodyPr/>
                    <a:lstStyle/>
                    <a:p>
                      <a:endParaRPr lang="en-US">
                        <a:effectLst/>
                      </a:endParaRPr>
                    </a:p>
                  </a:txBody>
                  <a:tcPr marL="0" marR="0" marT="0" marB="0" anchor="ctr">
                    <a:lnL>
                      <a:noFill/>
                    </a:lnL>
                    <a:lnR>
                      <a:noFill/>
                    </a:lnR>
                    <a:lnT>
                      <a:noFill/>
                    </a:lnT>
                    <a:lnB>
                      <a:noFill/>
                    </a:lnB>
                    <a:noFill/>
                  </a:tcPr>
                </a:tc>
                <a:extLst>
                  <a:ext uri="{0D108BD9-81ED-4DB2-BD59-A6C34878D82A}">
                    <a16:rowId xmlns:a16="http://schemas.microsoft.com/office/drawing/2014/main" val="1377197185"/>
                  </a:ext>
                </a:extLst>
              </a:tr>
            </a:tbl>
          </a:graphicData>
        </a:graphic>
      </p:graphicFrame>
      <p:graphicFrame>
        <p:nvGraphicFramePr>
          <p:cNvPr id="10" name="Table 9">
            <a:extLst>
              <a:ext uri="{FF2B5EF4-FFF2-40B4-BE49-F238E27FC236}">
                <a16:creationId xmlns:a16="http://schemas.microsoft.com/office/drawing/2014/main" id="{2F8C6BF0-8287-6403-687F-EBEBFF602EE3}"/>
              </a:ext>
            </a:extLst>
          </p:cNvPr>
          <p:cNvGraphicFramePr>
            <a:graphicFrameLocks noGrp="1"/>
          </p:cNvGraphicFramePr>
          <p:nvPr/>
        </p:nvGraphicFramePr>
        <p:xfrm>
          <a:off x="4229100" y="3291840"/>
          <a:ext cx="685800" cy="274320"/>
        </p:xfrm>
        <a:graphic>
          <a:graphicData uri="http://schemas.openxmlformats.org/drawingml/2006/table">
            <a:tbl>
              <a:tblPr bandRow="1">
                <a:tableStyleId>{93296810-A885-4BE3-A3E7-6D5BEEA58F35}</a:tableStyleId>
              </a:tblPr>
              <a:tblGrid>
                <a:gridCol w="685800">
                  <a:extLst>
                    <a:ext uri="{9D8B030D-6E8A-4147-A177-3AD203B41FA5}">
                      <a16:colId xmlns:a16="http://schemas.microsoft.com/office/drawing/2014/main" val="1127954324"/>
                    </a:ext>
                  </a:extLst>
                </a:gridCol>
              </a:tblGrid>
              <a:tr h="180975">
                <a:tc>
                  <a:txBody>
                    <a:bodyPr/>
                    <a:lstStyle/>
                    <a:p>
                      <a:endParaRPr lang="en-US">
                        <a:effectLst/>
                      </a:endParaRPr>
                    </a:p>
                  </a:txBody>
                  <a:tcPr marL="0" marR="0" marT="0" marB="0" anchor="ctr">
                    <a:lnL>
                      <a:noFill/>
                    </a:lnL>
                    <a:lnR>
                      <a:noFill/>
                    </a:lnR>
                    <a:lnT>
                      <a:noFill/>
                    </a:lnT>
                    <a:lnB>
                      <a:noFill/>
                    </a:lnB>
                    <a:noFill/>
                  </a:tcPr>
                </a:tc>
                <a:extLst>
                  <a:ext uri="{0D108BD9-81ED-4DB2-BD59-A6C34878D82A}">
                    <a16:rowId xmlns:a16="http://schemas.microsoft.com/office/drawing/2014/main" val="2283101922"/>
                  </a:ext>
                </a:extLst>
              </a:tr>
            </a:tbl>
          </a:graphicData>
        </a:graphic>
      </p:graphicFrame>
      <p:pic>
        <p:nvPicPr>
          <p:cNvPr id="12" name="Picture 11">
            <a:extLst>
              <a:ext uri="{FF2B5EF4-FFF2-40B4-BE49-F238E27FC236}">
                <a16:creationId xmlns:a16="http://schemas.microsoft.com/office/drawing/2014/main" id="{6A50BE94-5434-06F5-0197-F7E7CE93F261}"/>
              </a:ext>
            </a:extLst>
          </p:cNvPr>
          <p:cNvPicPr>
            <a:picLocks noChangeAspect="1"/>
          </p:cNvPicPr>
          <p:nvPr/>
        </p:nvPicPr>
        <p:blipFill>
          <a:blip r:embed="rId4"/>
          <a:stretch>
            <a:fillRect/>
          </a:stretch>
        </p:blipFill>
        <p:spPr>
          <a:xfrm>
            <a:off x="3016621" y="0"/>
            <a:ext cx="2991183" cy="6323428"/>
          </a:xfrm>
          <a:prstGeom prst="rect">
            <a:avLst/>
          </a:prstGeom>
        </p:spPr>
      </p:pic>
    </p:spTree>
    <p:extLst>
      <p:ext uri="{BB962C8B-B14F-4D97-AF65-F5344CB8AC3E}">
        <p14:creationId xmlns:p14="http://schemas.microsoft.com/office/powerpoint/2010/main" val="2893920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6A8FE-95AF-188F-A032-8A720E6511AB}"/>
              </a:ext>
            </a:extLst>
          </p:cNvPr>
          <p:cNvSpPr>
            <a:spLocks noGrp="1"/>
          </p:cNvSpPr>
          <p:nvPr>
            <p:ph type="title"/>
          </p:nvPr>
        </p:nvSpPr>
        <p:spPr/>
        <p:txBody>
          <a:bodyPr lIns="91440" tIns="45720" rIns="91440" bIns="45720" anchor="t"/>
          <a:lstStyle/>
          <a:p>
            <a:r>
              <a:rPr lang="en-US" sz="1800" dirty="0"/>
              <a:t>Scorecard 2A for </a:t>
            </a:r>
            <a:br>
              <a:rPr lang="en-US" sz="1800" dirty="0">
                <a:cs typeface="Arial"/>
              </a:rPr>
            </a:br>
            <a:r>
              <a:rPr lang="en-US" sz="1800" dirty="0"/>
              <a:t>Handbook 2- </a:t>
            </a:r>
            <a:br>
              <a:rPr lang="en-US" sz="1800" dirty="0"/>
            </a:br>
            <a:r>
              <a:rPr lang="en-US" sz="1800" dirty="0">
                <a:solidFill>
                  <a:srgbClr val="C00000"/>
                </a:solidFill>
              </a:rPr>
              <a:t>100% of ICCP Telemetry </a:t>
            </a:r>
            <a:br>
              <a:rPr lang="en-US" sz="1800" dirty="0">
                <a:solidFill>
                  <a:srgbClr val="C00000"/>
                </a:solidFill>
              </a:rPr>
            </a:br>
            <a:r>
              <a:rPr lang="en-US" sz="1800" dirty="0">
                <a:solidFill>
                  <a:srgbClr val="C00000"/>
                </a:solidFill>
              </a:rPr>
              <a:t>points added by QSE</a:t>
            </a:r>
            <a:r>
              <a:rPr lang="en-US" sz="2000" dirty="0">
                <a:solidFill>
                  <a:srgbClr val="C00000"/>
                </a:solidFill>
              </a:rPr>
              <a:t>:</a:t>
            </a:r>
            <a:br>
              <a:rPr lang="en-US" dirty="0"/>
            </a:br>
            <a:endParaRPr lang="en-US" dirty="0">
              <a:cs typeface="Arial"/>
            </a:endParaRPr>
          </a:p>
        </p:txBody>
      </p:sp>
      <p:sp>
        <p:nvSpPr>
          <p:cNvPr id="4" name="Slide Number Placeholder 3">
            <a:extLst>
              <a:ext uri="{FF2B5EF4-FFF2-40B4-BE49-F238E27FC236}">
                <a16:creationId xmlns:a16="http://schemas.microsoft.com/office/drawing/2014/main" id="{05EB970C-F5B5-5970-D012-575455E0F379}"/>
              </a:ext>
            </a:extLst>
          </p:cNvPr>
          <p:cNvSpPr>
            <a:spLocks noGrp="1"/>
          </p:cNvSpPr>
          <p:nvPr>
            <p:ph type="sldNum" sz="quarter" idx="4"/>
          </p:nvPr>
        </p:nvSpPr>
        <p:spPr/>
        <p:txBody>
          <a:bodyPr/>
          <a:lstStyle/>
          <a:p>
            <a:fld id="{1D93BD3E-1E9A-4970-A6F7-E7AC52762E0C}" type="slidenum">
              <a:rPr lang="en-US" smtClean="0"/>
              <a:pPr/>
              <a:t>12</a:t>
            </a:fld>
            <a:endParaRPr lang="en-US"/>
          </a:p>
        </p:txBody>
      </p:sp>
      <p:sp>
        <p:nvSpPr>
          <p:cNvPr id="9" name="TextBox 8">
            <a:extLst>
              <a:ext uri="{FF2B5EF4-FFF2-40B4-BE49-F238E27FC236}">
                <a16:creationId xmlns:a16="http://schemas.microsoft.com/office/drawing/2014/main" id="{828832D1-A608-C9B2-FCBA-8365AD9F37D2}"/>
              </a:ext>
            </a:extLst>
          </p:cNvPr>
          <p:cNvSpPr txBox="1"/>
          <p:nvPr/>
        </p:nvSpPr>
        <p:spPr>
          <a:xfrm>
            <a:off x="381000" y="1600200"/>
            <a:ext cx="2666999" cy="2585323"/>
          </a:xfrm>
          <a:prstGeom prst="rect">
            <a:avLst/>
          </a:prstGeom>
          <a:noFill/>
        </p:spPr>
        <p:txBody>
          <a:bodyPr wrap="square" lIns="91440" tIns="45720" rIns="91440" bIns="45720" rtlCol="0" anchor="t">
            <a:spAutoFit/>
          </a:bodyPr>
          <a:lstStyle/>
          <a:p>
            <a:r>
              <a:rPr lang="en-US" dirty="0"/>
              <a:t>6/16 Scores for QSE with Resources - ICCP Telemetry points added in current model. </a:t>
            </a:r>
            <a:endParaRPr lang="en-US" dirty="0">
              <a:cs typeface="Arial"/>
            </a:endParaRPr>
          </a:p>
          <a:p>
            <a:endParaRPr lang="en-US">
              <a:cs typeface="Arial"/>
            </a:endParaRPr>
          </a:p>
          <a:p>
            <a:endParaRPr lang="en-US" dirty="0"/>
          </a:p>
          <a:p>
            <a:r>
              <a:rPr lang="en-US" dirty="0"/>
              <a:t>Scoring:</a:t>
            </a:r>
            <a:endParaRPr lang="en-US" dirty="0">
              <a:cs typeface="Arial"/>
            </a:endParaRPr>
          </a:p>
          <a:p>
            <a:endParaRPr lang="en-US"/>
          </a:p>
          <a:p>
            <a:endParaRPr lang="en-US">
              <a:solidFill>
                <a:schemeClr val="accent3"/>
              </a:solidFill>
            </a:endParaRPr>
          </a:p>
        </p:txBody>
      </p:sp>
      <p:pic>
        <p:nvPicPr>
          <p:cNvPr id="10" name="Picture 9">
            <a:extLst>
              <a:ext uri="{FF2B5EF4-FFF2-40B4-BE49-F238E27FC236}">
                <a16:creationId xmlns:a16="http://schemas.microsoft.com/office/drawing/2014/main" id="{78CC0760-19EB-B1BC-867D-0C4CF8DBA576}"/>
              </a:ext>
            </a:extLst>
          </p:cNvPr>
          <p:cNvPicPr>
            <a:picLocks noChangeAspect="1"/>
          </p:cNvPicPr>
          <p:nvPr/>
        </p:nvPicPr>
        <p:blipFill>
          <a:blip r:embed="rId2"/>
          <a:stretch>
            <a:fillRect/>
          </a:stretch>
        </p:blipFill>
        <p:spPr>
          <a:xfrm>
            <a:off x="282507" y="3593646"/>
            <a:ext cx="3019425" cy="1181100"/>
          </a:xfrm>
          <a:prstGeom prst="rect">
            <a:avLst/>
          </a:prstGeom>
        </p:spPr>
      </p:pic>
      <p:pic>
        <p:nvPicPr>
          <p:cNvPr id="5" name="Picture 4">
            <a:extLst>
              <a:ext uri="{FF2B5EF4-FFF2-40B4-BE49-F238E27FC236}">
                <a16:creationId xmlns:a16="http://schemas.microsoft.com/office/drawing/2014/main" id="{3FFCC38C-4046-9D52-4622-DC084C4B5AD3}"/>
              </a:ext>
            </a:extLst>
          </p:cNvPr>
          <p:cNvPicPr>
            <a:picLocks noChangeAspect="1"/>
          </p:cNvPicPr>
          <p:nvPr/>
        </p:nvPicPr>
        <p:blipFill>
          <a:blip r:embed="rId3"/>
          <a:stretch>
            <a:fillRect/>
          </a:stretch>
        </p:blipFill>
        <p:spPr>
          <a:xfrm>
            <a:off x="3294716" y="0"/>
            <a:ext cx="2786607" cy="6325173"/>
          </a:xfrm>
          <a:prstGeom prst="rect">
            <a:avLst/>
          </a:prstGeom>
        </p:spPr>
      </p:pic>
      <p:pic>
        <p:nvPicPr>
          <p:cNvPr id="7" name="Picture 6">
            <a:extLst>
              <a:ext uri="{FF2B5EF4-FFF2-40B4-BE49-F238E27FC236}">
                <a16:creationId xmlns:a16="http://schemas.microsoft.com/office/drawing/2014/main" id="{559AAC23-0971-61AB-15D3-0E7C6CD0CB86}"/>
              </a:ext>
            </a:extLst>
          </p:cNvPr>
          <p:cNvPicPr>
            <a:picLocks noChangeAspect="1"/>
          </p:cNvPicPr>
          <p:nvPr/>
        </p:nvPicPr>
        <p:blipFill>
          <a:blip r:embed="rId4"/>
          <a:stretch>
            <a:fillRect/>
          </a:stretch>
        </p:blipFill>
        <p:spPr>
          <a:xfrm>
            <a:off x="6156631" y="0"/>
            <a:ext cx="2932467" cy="6325173"/>
          </a:xfrm>
          <a:prstGeom prst="rect">
            <a:avLst/>
          </a:prstGeom>
        </p:spPr>
      </p:pic>
    </p:spTree>
    <p:extLst>
      <p:ext uri="{BB962C8B-B14F-4D97-AF65-F5344CB8AC3E}">
        <p14:creationId xmlns:p14="http://schemas.microsoft.com/office/powerpoint/2010/main" val="3495238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0BAEF-30C9-2CE8-D250-3D5D2E24AD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0FFB7A-91B1-B3A2-E275-07A3D4BC5D21}"/>
              </a:ext>
            </a:extLst>
          </p:cNvPr>
          <p:cNvSpPr>
            <a:spLocks noGrp="1"/>
          </p:cNvSpPr>
          <p:nvPr>
            <p:ph type="title"/>
          </p:nvPr>
        </p:nvSpPr>
        <p:spPr/>
        <p:txBody>
          <a:bodyPr lIns="91440" tIns="45720" rIns="91440" bIns="45720" anchor="t"/>
          <a:lstStyle/>
          <a:p>
            <a:r>
              <a:rPr lang="en-US" sz="1800" dirty="0"/>
              <a:t>Scorecard 2A for </a:t>
            </a:r>
            <a:br>
              <a:rPr lang="en-US" sz="1800" dirty="0">
                <a:cs typeface="Arial"/>
              </a:rPr>
            </a:br>
            <a:r>
              <a:rPr lang="en-US" sz="1800" dirty="0"/>
              <a:t>Handbook 2- </a:t>
            </a:r>
            <a:br>
              <a:rPr lang="en-US" sz="1800" dirty="0">
                <a:cs typeface="Arial"/>
              </a:rPr>
            </a:br>
            <a:r>
              <a:rPr lang="en-US" sz="1800" dirty="0">
                <a:solidFill>
                  <a:srgbClr val="C00000"/>
                </a:solidFill>
              </a:rPr>
              <a:t>100% of ICCP Telemetry </a:t>
            </a:r>
            <a:br>
              <a:rPr lang="en-US" sz="1800" dirty="0">
                <a:solidFill>
                  <a:srgbClr val="C00000"/>
                </a:solidFill>
              </a:rPr>
            </a:br>
            <a:r>
              <a:rPr lang="en-US" sz="1800" dirty="0">
                <a:solidFill>
                  <a:srgbClr val="C00000"/>
                </a:solidFill>
              </a:rPr>
              <a:t>points added by QSE</a:t>
            </a:r>
            <a:r>
              <a:rPr lang="en-US" sz="2000" dirty="0">
                <a:solidFill>
                  <a:srgbClr val="C00000"/>
                </a:solidFill>
              </a:rPr>
              <a:t>:</a:t>
            </a:r>
            <a:br>
              <a:rPr lang="en-US" dirty="0"/>
            </a:br>
            <a:endParaRPr lang="en-US" dirty="0">
              <a:cs typeface="Arial"/>
            </a:endParaRPr>
          </a:p>
        </p:txBody>
      </p:sp>
      <p:sp>
        <p:nvSpPr>
          <p:cNvPr id="4" name="Slide Number Placeholder 3">
            <a:extLst>
              <a:ext uri="{FF2B5EF4-FFF2-40B4-BE49-F238E27FC236}">
                <a16:creationId xmlns:a16="http://schemas.microsoft.com/office/drawing/2014/main" id="{E93084CD-44CF-6305-ECDE-CE93B99C68DD}"/>
              </a:ext>
            </a:extLst>
          </p:cNvPr>
          <p:cNvSpPr>
            <a:spLocks noGrp="1"/>
          </p:cNvSpPr>
          <p:nvPr>
            <p:ph type="sldNum" sz="quarter" idx="4"/>
          </p:nvPr>
        </p:nvSpPr>
        <p:spPr/>
        <p:txBody>
          <a:bodyPr/>
          <a:lstStyle/>
          <a:p>
            <a:fld id="{1D93BD3E-1E9A-4970-A6F7-E7AC52762E0C}" type="slidenum">
              <a:rPr lang="en-US" smtClean="0"/>
              <a:pPr/>
              <a:t>13</a:t>
            </a:fld>
            <a:endParaRPr lang="en-US"/>
          </a:p>
        </p:txBody>
      </p:sp>
      <p:sp>
        <p:nvSpPr>
          <p:cNvPr id="9" name="TextBox 8">
            <a:extLst>
              <a:ext uri="{FF2B5EF4-FFF2-40B4-BE49-F238E27FC236}">
                <a16:creationId xmlns:a16="http://schemas.microsoft.com/office/drawing/2014/main" id="{75FA9BB7-2121-A2A8-FAEC-55061D07721B}"/>
              </a:ext>
            </a:extLst>
          </p:cNvPr>
          <p:cNvSpPr txBox="1"/>
          <p:nvPr/>
        </p:nvSpPr>
        <p:spPr>
          <a:xfrm>
            <a:off x="378286" y="1496961"/>
            <a:ext cx="2666999" cy="2585323"/>
          </a:xfrm>
          <a:prstGeom prst="rect">
            <a:avLst/>
          </a:prstGeom>
          <a:noFill/>
        </p:spPr>
        <p:txBody>
          <a:bodyPr wrap="square" lIns="91440" tIns="45720" rIns="91440" bIns="45720" rtlCol="0" anchor="t">
            <a:spAutoFit/>
          </a:bodyPr>
          <a:lstStyle/>
          <a:p>
            <a:r>
              <a:rPr lang="en-US" dirty="0"/>
              <a:t>6/16 Scores for QSE with Resources - ICCP Telemetry points added in current model. </a:t>
            </a:r>
            <a:endParaRPr lang="en-US" dirty="0">
              <a:cs typeface="Arial"/>
            </a:endParaRPr>
          </a:p>
          <a:p>
            <a:endParaRPr lang="en-US" dirty="0">
              <a:cs typeface="Arial"/>
            </a:endParaRPr>
          </a:p>
          <a:p>
            <a:endParaRPr lang="en-US" dirty="0"/>
          </a:p>
          <a:p>
            <a:r>
              <a:rPr lang="en-US" dirty="0"/>
              <a:t>Scoring:</a:t>
            </a:r>
            <a:endParaRPr lang="en-US" dirty="0">
              <a:cs typeface="Arial"/>
            </a:endParaRPr>
          </a:p>
          <a:p>
            <a:endParaRPr lang="en-US" dirty="0"/>
          </a:p>
          <a:p>
            <a:endParaRPr lang="en-US" dirty="0">
              <a:solidFill>
                <a:schemeClr val="accent3"/>
              </a:solidFill>
            </a:endParaRPr>
          </a:p>
        </p:txBody>
      </p:sp>
      <p:pic>
        <p:nvPicPr>
          <p:cNvPr id="10" name="Picture 9">
            <a:extLst>
              <a:ext uri="{FF2B5EF4-FFF2-40B4-BE49-F238E27FC236}">
                <a16:creationId xmlns:a16="http://schemas.microsoft.com/office/drawing/2014/main" id="{9C67013A-AD5A-C3D7-B5DB-38774E4E722F}"/>
              </a:ext>
            </a:extLst>
          </p:cNvPr>
          <p:cNvPicPr>
            <a:picLocks noChangeAspect="1"/>
          </p:cNvPicPr>
          <p:nvPr/>
        </p:nvPicPr>
        <p:blipFill>
          <a:blip r:embed="rId2"/>
          <a:stretch>
            <a:fillRect/>
          </a:stretch>
        </p:blipFill>
        <p:spPr>
          <a:xfrm>
            <a:off x="378286" y="3583512"/>
            <a:ext cx="3019425" cy="1181100"/>
          </a:xfrm>
          <a:prstGeom prst="rect">
            <a:avLst/>
          </a:prstGeom>
        </p:spPr>
      </p:pic>
      <p:pic>
        <p:nvPicPr>
          <p:cNvPr id="5" name="Picture 4">
            <a:extLst>
              <a:ext uri="{FF2B5EF4-FFF2-40B4-BE49-F238E27FC236}">
                <a16:creationId xmlns:a16="http://schemas.microsoft.com/office/drawing/2014/main" id="{C26AABAB-F42D-1A27-BDE3-7D77339BF86E}"/>
              </a:ext>
            </a:extLst>
          </p:cNvPr>
          <p:cNvPicPr>
            <a:picLocks noChangeAspect="1"/>
          </p:cNvPicPr>
          <p:nvPr/>
        </p:nvPicPr>
        <p:blipFill>
          <a:blip r:embed="rId3"/>
          <a:stretch>
            <a:fillRect/>
          </a:stretch>
        </p:blipFill>
        <p:spPr>
          <a:xfrm>
            <a:off x="3960384" y="0"/>
            <a:ext cx="2454159" cy="6323428"/>
          </a:xfrm>
          <a:prstGeom prst="rect">
            <a:avLst/>
          </a:prstGeom>
        </p:spPr>
      </p:pic>
      <p:pic>
        <p:nvPicPr>
          <p:cNvPr id="3" name="Picture 2">
            <a:extLst>
              <a:ext uri="{FF2B5EF4-FFF2-40B4-BE49-F238E27FC236}">
                <a16:creationId xmlns:a16="http://schemas.microsoft.com/office/drawing/2014/main" id="{C5AF5648-E421-C4D6-B291-0D4A087557DD}"/>
              </a:ext>
            </a:extLst>
          </p:cNvPr>
          <p:cNvPicPr>
            <a:picLocks noChangeAspect="1"/>
          </p:cNvPicPr>
          <p:nvPr/>
        </p:nvPicPr>
        <p:blipFill>
          <a:blip r:embed="rId4"/>
          <a:stretch>
            <a:fillRect/>
          </a:stretch>
        </p:blipFill>
        <p:spPr>
          <a:xfrm>
            <a:off x="6514904" y="0"/>
            <a:ext cx="2522028" cy="6323428"/>
          </a:xfrm>
          <a:prstGeom prst="rect">
            <a:avLst/>
          </a:prstGeom>
        </p:spPr>
      </p:pic>
      <p:sp>
        <p:nvSpPr>
          <p:cNvPr id="6" name="Rectangle 5">
            <a:extLst>
              <a:ext uri="{FF2B5EF4-FFF2-40B4-BE49-F238E27FC236}">
                <a16:creationId xmlns:a16="http://schemas.microsoft.com/office/drawing/2014/main" id="{514A84E4-A573-88EC-BB1A-52839292CE67}"/>
              </a:ext>
            </a:extLst>
          </p:cNvPr>
          <p:cNvSpPr/>
          <p:nvPr/>
        </p:nvSpPr>
        <p:spPr>
          <a:xfrm rot="19462013">
            <a:off x="3095391" y="2327958"/>
            <a:ext cx="6638303" cy="923330"/>
          </a:xfrm>
          <a:prstGeom prst="rect">
            <a:avLst/>
          </a:prstGeom>
          <a:noFill/>
        </p:spPr>
        <p:txBody>
          <a:bodyPr wrap="square" lIns="91440" tIns="45720" rIns="91440" bIns="45720">
            <a:spAutoFit/>
          </a:bodyPr>
          <a:lstStyle/>
          <a:p>
            <a:pPr algn="ctr"/>
            <a:r>
              <a:rPr lang="en-US" sz="5400" b="1" spc="50" dirty="0">
                <a:ln w="9525" cmpd="sng">
                  <a:solidFill>
                    <a:schemeClr val="accent1"/>
                  </a:solidFill>
                  <a:prstDash val="solid"/>
                </a:ln>
                <a:solidFill>
                  <a:srgbClr val="70AD47">
                    <a:tint val="1000"/>
                  </a:srgbClr>
                </a:solidFill>
                <a:effectLst>
                  <a:glow rad="38100">
                    <a:schemeClr val="accent1">
                      <a:alpha val="40000"/>
                    </a:schemeClr>
                  </a:glow>
                  <a:outerShdw blurRad="50800" dist="38100" dir="2700000" algn="tl" rotWithShape="0">
                    <a:prstClr val="black">
                      <a:alpha val="40000"/>
                    </a:prstClr>
                  </a:outerShdw>
                </a:effectLst>
              </a:rPr>
              <a:t>Board Version</a:t>
            </a:r>
          </a:p>
        </p:txBody>
      </p:sp>
    </p:spTree>
    <p:extLst>
      <p:ext uri="{BB962C8B-B14F-4D97-AF65-F5344CB8AC3E}">
        <p14:creationId xmlns:p14="http://schemas.microsoft.com/office/powerpoint/2010/main" val="86967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6A8FE-95AF-188F-A032-8A720E6511AB}"/>
              </a:ext>
            </a:extLst>
          </p:cNvPr>
          <p:cNvSpPr>
            <a:spLocks noGrp="1"/>
          </p:cNvSpPr>
          <p:nvPr>
            <p:ph type="title"/>
          </p:nvPr>
        </p:nvSpPr>
        <p:spPr/>
        <p:txBody>
          <a:bodyPr lIns="91440" tIns="45720" rIns="91440" bIns="45720" anchor="t"/>
          <a:lstStyle/>
          <a:p>
            <a:r>
              <a:rPr lang="en-US" sz="2000" dirty="0"/>
              <a:t>Scorecard 2B for</a:t>
            </a:r>
            <a:br>
              <a:rPr lang="en-US" sz="2000" dirty="0">
                <a:cs typeface="Arial"/>
              </a:rPr>
            </a:br>
            <a:r>
              <a:rPr lang="en-US" sz="2000" dirty="0"/>
              <a:t> Handbook 2-</a:t>
            </a:r>
            <a:br>
              <a:rPr lang="en-US" sz="2000" dirty="0"/>
            </a:br>
            <a:r>
              <a:rPr lang="en-US" sz="2000" dirty="0"/>
              <a:t> </a:t>
            </a:r>
            <a:r>
              <a:rPr lang="en-US" sz="2000" dirty="0">
                <a:solidFill>
                  <a:srgbClr val="C00000"/>
                </a:solidFill>
              </a:rPr>
              <a:t>Telemetry checkout </a:t>
            </a:r>
            <a:br>
              <a:rPr lang="en-US" sz="2000" dirty="0">
                <a:solidFill>
                  <a:srgbClr val="C00000"/>
                </a:solidFill>
              </a:rPr>
            </a:br>
            <a:r>
              <a:rPr lang="en-US" sz="2000" dirty="0">
                <a:solidFill>
                  <a:srgbClr val="C00000"/>
                </a:solidFill>
              </a:rPr>
              <a:t>meetings completed </a:t>
            </a:r>
            <a:br>
              <a:rPr lang="en-US" sz="2000" dirty="0">
                <a:solidFill>
                  <a:srgbClr val="C00000"/>
                </a:solidFill>
              </a:rPr>
            </a:br>
            <a:r>
              <a:rPr lang="en-US" sz="2000" dirty="0">
                <a:solidFill>
                  <a:srgbClr val="C00000"/>
                </a:solidFill>
              </a:rPr>
              <a:t>with ERCOT staff </a:t>
            </a:r>
            <a:br>
              <a:rPr lang="en-US" sz="2000" dirty="0">
                <a:solidFill>
                  <a:srgbClr val="C00000"/>
                </a:solidFill>
              </a:rPr>
            </a:br>
            <a:r>
              <a:rPr lang="en-US" sz="2000" dirty="0">
                <a:solidFill>
                  <a:srgbClr val="C00000"/>
                </a:solidFill>
              </a:rPr>
              <a:t>for sample of live </a:t>
            </a:r>
            <a:br>
              <a:rPr lang="en-US" sz="2000" dirty="0">
                <a:solidFill>
                  <a:srgbClr val="C00000"/>
                </a:solidFill>
              </a:rPr>
            </a:br>
            <a:r>
              <a:rPr lang="en-US" sz="2000" dirty="0">
                <a:solidFill>
                  <a:srgbClr val="C00000"/>
                </a:solidFill>
              </a:rPr>
              <a:t>data transfer </a:t>
            </a:r>
            <a:br>
              <a:rPr lang="en-US" sz="2000" dirty="0">
                <a:solidFill>
                  <a:srgbClr val="C00000"/>
                </a:solidFill>
              </a:rPr>
            </a:br>
            <a:r>
              <a:rPr lang="en-US" sz="2000" dirty="0">
                <a:solidFill>
                  <a:srgbClr val="C00000"/>
                </a:solidFill>
              </a:rPr>
              <a:t>capability</a:t>
            </a:r>
            <a:br>
              <a:rPr lang="en-US" dirty="0"/>
            </a:br>
            <a:endParaRPr lang="en-US">
              <a:cs typeface="Arial"/>
            </a:endParaRPr>
          </a:p>
        </p:txBody>
      </p:sp>
      <p:sp>
        <p:nvSpPr>
          <p:cNvPr id="4" name="Slide Number Placeholder 3">
            <a:extLst>
              <a:ext uri="{FF2B5EF4-FFF2-40B4-BE49-F238E27FC236}">
                <a16:creationId xmlns:a16="http://schemas.microsoft.com/office/drawing/2014/main" id="{05EB970C-F5B5-5970-D012-575455E0F379}"/>
              </a:ext>
            </a:extLst>
          </p:cNvPr>
          <p:cNvSpPr>
            <a:spLocks noGrp="1"/>
          </p:cNvSpPr>
          <p:nvPr>
            <p:ph type="sldNum" sz="quarter" idx="4"/>
          </p:nvPr>
        </p:nvSpPr>
        <p:spPr/>
        <p:txBody>
          <a:bodyPr/>
          <a:lstStyle/>
          <a:p>
            <a:fld id="{1D93BD3E-1E9A-4970-A6F7-E7AC52762E0C}" type="slidenum">
              <a:rPr lang="en-US" smtClean="0"/>
              <a:pPr/>
              <a:t>14</a:t>
            </a:fld>
            <a:endParaRPr lang="en-US"/>
          </a:p>
        </p:txBody>
      </p:sp>
      <p:sp>
        <p:nvSpPr>
          <p:cNvPr id="9" name="TextBox 8">
            <a:extLst>
              <a:ext uri="{FF2B5EF4-FFF2-40B4-BE49-F238E27FC236}">
                <a16:creationId xmlns:a16="http://schemas.microsoft.com/office/drawing/2014/main" id="{828832D1-A608-C9B2-FCBA-8365AD9F37D2}"/>
              </a:ext>
            </a:extLst>
          </p:cNvPr>
          <p:cNvSpPr txBox="1"/>
          <p:nvPr/>
        </p:nvSpPr>
        <p:spPr>
          <a:xfrm>
            <a:off x="302918" y="3143926"/>
            <a:ext cx="3078457" cy="1754326"/>
          </a:xfrm>
          <a:prstGeom prst="rect">
            <a:avLst/>
          </a:prstGeom>
          <a:noFill/>
        </p:spPr>
        <p:txBody>
          <a:bodyPr wrap="square" lIns="91440" tIns="45720" rIns="91440" bIns="45720" rtlCol="0" anchor="t">
            <a:spAutoFit/>
          </a:bodyPr>
          <a:lstStyle/>
          <a:p>
            <a:r>
              <a:rPr lang="en-US" dirty="0"/>
              <a:t>6/16 Scores for QSEs with Resources – Scheduling Check-out and Check-out complete</a:t>
            </a:r>
          </a:p>
          <a:p>
            <a:endParaRPr lang="en-US">
              <a:solidFill>
                <a:schemeClr val="accent3"/>
              </a:solidFill>
            </a:endParaRPr>
          </a:p>
          <a:p>
            <a:r>
              <a:rPr lang="en-US" dirty="0">
                <a:cs typeface="Arial"/>
              </a:rPr>
              <a:t>Scoring:</a:t>
            </a:r>
            <a:endParaRPr lang="en-US"/>
          </a:p>
        </p:txBody>
      </p:sp>
      <p:pic>
        <p:nvPicPr>
          <p:cNvPr id="12" name="Picture 11">
            <a:extLst>
              <a:ext uri="{FF2B5EF4-FFF2-40B4-BE49-F238E27FC236}">
                <a16:creationId xmlns:a16="http://schemas.microsoft.com/office/drawing/2014/main" id="{1213B00C-4E97-2FE7-D505-4C7350051D00}"/>
              </a:ext>
            </a:extLst>
          </p:cNvPr>
          <p:cNvPicPr>
            <a:picLocks noChangeAspect="1"/>
          </p:cNvPicPr>
          <p:nvPr/>
        </p:nvPicPr>
        <p:blipFill>
          <a:blip r:embed="rId2"/>
          <a:stretch>
            <a:fillRect/>
          </a:stretch>
        </p:blipFill>
        <p:spPr>
          <a:xfrm>
            <a:off x="304800" y="4900613"/>
            <a:ext cx="2635704" cy="683079"/>
          </a:xfrm>
          <a:prstGeom prst="rect">
            <a:avLst/>
          </a:prstGeom>
        </p:spPr>
      </p:pic>
      <p:pic>
        <p:nvPicPr>
          <p:cNvPr id="7" name="Picture 6">
            <a:extLst>
              <a:ext uri="{FF2B5EF4-FFF2-40B4-BE49-F238E27FC236}">
                <a16:creationId xmlns:a16="http://schemas.microsoft.com/office/drawing/2014/main" id="{A5A744C4-DD22-D719-6E1E-214D6B679810}"/>
              </a:ext>
            </a:extLst>
          </p:cNvPr>
          <p:cNvPicPr>
            <a:picLocks noChangeAspect="1"/>
          </p:cNvPicPr>
          <p:nvPr/>
        </p:nvPicPr>
        <p:blipFill>
          <a:blip r:embed="rId3"/>
          <a:stretch>
            <a:fillRect/>
          </a:stretch>
        </p:blipFill>
        <p:spPr>
          <a:xfrm>
            <a:off x="3254361" y="168812"/>
            <a:ext cx="2832225" cy="6105379"/>
          </a:xfrm>
          <a:prstGeom prst="rect">
            <a:avLst/>
          </a:prstGeom>
        </p:spPr>
      </p:pic>
      <p:pic>
        <p:nvPicPr>
          <p:cNvPr id="8" name="Picture 7">
            <a:extLst>
              <a:ext uri="{FF2B5EF4-FFF2-40B4-BE49-F238E27FC236}">
                <a16:creationId xmlns:a16="http://schemas.microsoft.com/office/drawing/2014/main" id="{DCD0BD5E-843F-C4F2-EABF-D2F852E5BC76}"/>
              </a:ext>
            </a:extLst>
          </p:cNvPr>
          <p:cNvPicPr>
            <a:picLocks noChangeAspect="1"/>
          </p:cNvPicPr>
          <p:nvPr/>
        </p:nvPicPr>
        <p:blipFill>
          <a:blip r:embed="rId4"/>
          <a:stretch>
            <a:fillRect/>
          </a:stretch>
        </p:blipFill>
        <p:spPr>
          <a:xfrm>
            <a:off x="6138546" y="168812"/>
            <a:ext cx="2958218" cy="6105379"/>
          </a:xfrm>
          <a:prstGeom prst="rect">
            <a:avLst/>
          </a:prstGeom>
        </p:spPr>
      </p:pic>
    </p:spTree>
    <p:extLst>
      <p:ext uri="{BB962C8B-B14F-4D97-AF65-F5344CB8AC3E}">
        <p14:creationId xmlns:p14="http://schemas.microsoft.com/office/powerpoint/2010/main" val="283451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14902-58A6-F32B-2045-3952E82060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E3AA3F-C7A4-AFFC-0DBD-441A412B322F}"/>
              </a:ext>
            </a:extLst>
          </p:cNvPr>
          <p:cNvSpPr>
            <a:spLocks noGrp="1"/>
          </p:cNvSpPr>
          <p:nvPr>
            <p:ph type="title"/>
          </p:nvPr>
        </p:nvSpPr>
        <p:spPr/>
        <p:txBody>
          <a:bodyPr lIns="91440" tIns="45720" rIns="91440" bIns="45720" anchor="t"/>
          <a:lstStyle/>
          <a:p>
            <a:r>
              <a:rPr lang="en-US" dirty="0">
                <a:cs typeface="Arial"/>
              </a:rPr>
              <a:t>This Week in Market Trials</a:t>
            </a:r>
            <a:endParaRPr lang="en-US" dirty="0"/>
          </a:p>
        </p:txBody>
      </p:sp>
      <p:sp>
        <p:nvSpPr>
          <p:cNvPr id="3" name="Content Placeholder 2">
            <a:extLst>
              <a:ext uri="{FF2B5EF4-FFF2-40B4-BE49-F238E27FC236}">
                <a16:creationId xmlns:a16="http://schemas.microsoft.com/office/drawing/2014/main" id="{9AB89675-8CE0-605E-FB3F-3264FCF030BB}"/>
              </a:ext>
            </a:extLst>
          </p:cNvPr>
          <p:cNvSpPr>
            <a:spLocks noGrp="1"/>
          </p:cNvSpPr>
          <p:nvPr>
            <p:ph idx="1"/>
          </p:nvPr>
        </p:nvSpPr>
        <p:spPr>
          <a:xfrm>
            <a:off x="311604" y="899432"/>
            <a:ext cx="8534400" cy="5177082"/>
          </a:xfrm>
        </p:spPr>
        <p:txBody>
          <a:bodyPr lIns="91440" tIns="45720" rIns="91440" bIns="45720" anchor="t"/>
          <a:lstStyle/>
          <a:p>
            <a:pPr marL="0" indent="0">
              <a:buNone/>
            </a:pPr>
            <a:r>
              <a:rPr lang="en-US" sz="2400" dirty="0">
                <a:solidFill>
                  <a:schemeClr val="tx2"/>
                </a:solidFill>
                <a:cs typeface="Arial"/>
              </a:rPr>
              <a:t>Current topics:</a:t>
            </a:r>
            <a:endParaRPr lang="en-US" sz="2400" dirty="0">
              <a:solidFill>
                <a:schemeClr val="tx2"/>
              </a:solidFill>
            </a:endParaRPr>
          </a:p>
          <a:p>
            <a:r>
              <a:rPr lang="en-US" sz="2000" dirty="0">
                <a:solidFill>
                  <a:schemeClr val="tx2"/>
                </a:solidFill>
                <a:cs typeface="Arial"/>
              </a:rPr>
              <a:t>Error experienced when querying Resource Parameters via API call</a:t>
            </a:r>
          </a:p>
          <a:p>
            <a:pPr lvl="1"/>
            <a:r>
              <a:rPr lang="en-US" sz="1600" dirty="0">
                <a:solidFill>
                  <a:schemeClr val="tx2"/>
                </a:solidFill>
                <a:ea typeface="+mn-lt"/>
                <a:cs typeface="+mn-lt"/>
              </a:rPr>
              <a:t>No workaround; Resource Parameters not in scope of this phase of Market Trials</a:t>
            </a:r>
          </a:p>
          <a:p>
            <a:r>
              <a:rPr lang="en-US" sz="2000" dirty="0">
                <a:solidFill>
                  <a:schemeClr val="tx2"/>
                </a:solidFill>
                <a:ea typeface="+mn-lt"/>
                <a:cs typeface="+mn-lt"/>
              </a:rPr>
              <a:t>Outage Schedule for ESR</a:t>
            </a:r>
          </a:p>
          <a:p>
            <a:pPr lvl="1"/>
            <a:r>
              <a:rPr lang="en-US" sz="1600" dirty="0">
                <a:solidFill>
                  <a:schemeClr val="tx2"/>
                </a:solidFill>
                <a:ea typeface="+mn-lt"/>
                <a:cs typeface="+mn-lt"/>
              </a:rPr>
              <a:t>Single model resources have new Equipment IDs. For outage submissions on the OSUI, only equipment name is needed and Equipment ID is not needed. If the Equipment ID is unknown and needed for API submission testing, use the Outage Scheduler UI (OSUI) to submit an outage for the ESR, and on the outage details/history file, the Equipment ID can be seen. If still experiencing issues, request help from RTCB@ercot.com.</a:t>
            </a:r>
          </a:p>
          <a:p>
            <a:r>
              <a:rPr lang="en-US" sz="2000" dirty="0">
                <a:solidFill>
                  <a:schemeClr val="tx2"/>
                </a:solidFill>
                <a:cs typeface="Arial"/>
              </a:rPr>
              <a:t>JUNE_ML2 network model loaded into Market Trials environment on 6/13</a:t>
            </a:r>
          </a:p>
          <a:p>
            <a:pPr marL="0" indent="0">
              <a:buNone/>
            </a:pPr>
            <a:endParaRPr lang="en-US" sz="2000" dirty="0">
              <a:solidFill>
                <a:schemeClr val="tx2"/>
              </a:solidFill>
              <a:cs typeface="Arial"/>
            </a:endParaRPr>
          </a:p>
          <a:p>
            <a:pPr>
              <a:buFont typeface="Calibri"/>
              <a:buChar char="-"/>
            </a:pPr>
            <a:endParaRPr lang="en-US" sz="2000">
              <a:solidFill>
                <a:schemeClr val="tx2"/>
              </a:solidFill>
              <a:cs typeface="Arial"/>
            </a:endParaRPr>
          </a:p>
          <a:p>
            <a:pPr lvl="2">
              <a:buFont typeface="Arial"/>
              <a:buChar char="-"/>
            </a:pPr>
            <a:endParaRPr lang="en-US" sz="1600" dirty="0">
              <a:solidFill>
                <a:schemeClr val="tx2"/>
              </a:solidFill>
              <a:cs typeface="Arial"/>
            </a:endParaRPr>
          </a:p>
          <a:p>
            <a:pPr lvl="1">
              <a:buFontTx/>
              <a:buChar char="-"/>
            </a:pPr>
            <a:endParaRPr lang="en-US" sz="1800">
              <a:solidFill>
                <a:schemeClr val="tx2"/>
              </a:solidFill>
              <a:cs typeface="Arial"/>
            </a:endParaRPr>
          </a:p>
          <a:p>
            <a:pPr>
              <a:buFontTx/>
              <a:buChar char="-"/>
            </a:pPr>
            <a:endParaRPr lang="en-US" sz="2000">
              <a:solidFill>
                <a:schemeClr val="tx2"/>
              </a:solidFill>
              <a:cs typeface="Arial"/>
            </a:endParaRPr>
          </a:p>
        </p:txBody>
      </p:sp>
      <p:sp>
        <p:nvSpPr>
          <p:cNvPr id="4" name="Slide Number Placeholder 3">
            <a:extLst>
              <a:ext uri="{FF2B5EF4-FFF2-40B4-BE49-F238E27FC236}">
                <a16:creationId xmlns:a16="http://schemas.microsoft.com/office/drawing/2014/main" id="{C7D7DD92-77EB-6699-04B8-0CC8B57317D7}"/>
              </a:ext>
            </a:extLst>
          </p:cNvPr>
          <p:cNvSpPr>
            <a:spLocks noGrp="1"/>
          </p:cNvSpPr>
          <p:nvPr>
            <p:ph type="sldNum" sz="quarter" idx="4"/>
          </p:nvPr>
        </p:nvSpPr>
        <p:spPr/>
        <p:txBody>
          <a:bodyPr/>
          <a:lstStyle/>
          <a:p>
            <a:fld id="{1D93BD3E-1E9A-4970-A6F7-E7AC52762E0C}" type="slidenum">
              <a:rPr lang="en-US" smtClean="0"/>
              <a:pPr/>
              <a:t>15</a:t>
            </a:fld>
            <a:endParaRPr lang="en-US"/>
          </a:p>
        </p:txBody>
      </p:sp>
    </p:spTree>
    <p:extLst>
      <p:ext uri="{BB962C8B-B14F-4D97-AF65-F5344CB8AC3E}">
        <p14:creationId xmlns:p14="http://schemas.microsoft.com/office/powerpoint/2010/main" val="1862512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47D35-388B-773E-4BED-BFB0B5168BE0}"/>
              </a:ext>
            </a:extLst>
          </p:cNvPr>
          <p:cNvSpPr>
            <a:spLocks noGrp="1"/>
          </p:cNvSpPr>
          <p:nvPr>
            <p:ph type="title"/>
          </p:nvPr>
        </p:nvSpPr>
        <p:spPr/>
        <p:txBody>
          <a:bodyPr/>
          <a:lstStyle/>
          <a:p>
            <a:r>
              <a:rPr lang="en-US"/>
              <a:t>Wrap-Up and Questions</a:t>
            </a:r>
            <a:endParaRPr lang="en-US">
              <a:solidFill>
                <a:srgbClr val="FF0000"/>
              </a:solidFill>
            </a:endParaRPr>
          </a:p>
        </p:txBody>
      </p:sp>
      <p:sp>
        <p:nvSpPr>
          <p:cNvPr id="8" name="Content Placeholder 7">
            <a:extLst>
              <a:ext uri="{FF2B5EF4-FFF2-40B4-BE49-F238E27FC236}">
                <a16:creationId xmlns:a16="http://schemas.microsoft.com/office/drawing/2014/main" id="{F97F78F1-831D-5D2B-D86F-5DA2B2C9A12A}"/>
              </a:ext>
            </a:extLst>
          </p:cNvPr>
          <p:cNvSpPr>
            <a:spLocks noGrp="1"/>
          </p:cNvSpPr>
          <p:nvPr>
            <p:ph idx="1"/>
          </p:nvPr>
        </p:nvSpPr>
        <p:spPr>
          <a:xfrm>
            <a:off x="342900" y="814633"/>
            <a:ext cx="8534400" cy="5257800"/>
          </a:xfrm>
        </p:spPr>
        <p:txBody>
          <a:bodyPr/>
          <a:lstStyle/>
          <a:p>
            <a:pPr marL="0" indent="0">
              <a:buNone/>
            </a:pPr>
            <a:endParaRPr lang="en-US" sz="1600" u="sng">
              <a:solidFill>
                <a:schemeClr val="tx2"/>
              </a:solidFill>
            </a:endParaRPr>
          </a:p>
          <a:p>
            <a:pPr marL="0" indent="0">
              <a:buNone/>
            </a:pPr>
            <a:r>
              <a:rPr lang="en-US" sz="2000">
                <a:solidFill>
                  <a:schemeClr val="tx2"/>
                </a:solidFill>
              </a:rPr>
              <a:t>Remainder of meeting time to take questions each week- </a:t>
            </a:r>
          </a:p>
          <a:p>
            <a:pPr>
              <a:buFontTx/>
              <a:buChar char="-"/>
            </a:pPr>
            <a:r>
              <a:rPr lang="en-US" sz="2000">
                <a:solidFill>
                  <a:schemeClr val="tx2"/>
                </a:solidFill>
              </a:rPr>
              <a:t>First round of questions specifically about this Market Trial period </a:t>
            </a:r>
          </a:p>
          <a:p>
            <a:pPr>
              <a:buFontTx/>
              <a:buChar char="-"/>
            </a:pPr>
            <a:r>
              <a:rPr lang="en-US" sz="2000">
                <a:solidFill>
                  <a:schemeClr val="tx2"/>
                </a:solidFill>
              </a:rPr>
              <a:t>Second round of questions for more general RTC+B as time allows</a:t>
            </a:r>
          </a:p>
          <a:p>
            <a:pPr>
              <a:buFontTx/>
              <a:buChar char="-"/>
            </a:pPr>
            <a:endParaRPr lang="en-US" sz="2000">
              <a:solidFill>
                <a:schemeClr val="tx2"/>
              </a:solidFill>
            </a:endParaRPr>
          </a:p>
          <a:p>
            <a:pPr marL="0" indent="0">
              <a:buNone/>
            </a:pPr>
            <a:r>
              <a:rPr lang="en-US" sz="2000">
                <a:solidFill>
                  <a:schemeClr val="tx2"/>
                </a:solidFill>
              </a:rPr>
              <a:t>Can always email the RTC+B Program mailbox: </a:t>
            </a:r>
            <a:r>
              <a:rPr lang="en-US" sz="2000">
                <a:solidFill>
                  <a:schemeClr val="tx2"/>
                </a:solidFill>
                <a:hlinkClick r:id="rId2"/>
              </a:rPr>
              <a:t>RTCB@ercot.com</a:t>
            </a:r>
            <a:r>
              <a:rPr lang="en-US" sz="2000">
                <a:solidFill>
                  <a:schemeClr val="tx2"/>
                </a:solidFill>
              </a:rPr>
              <a:t> </a:t>
            </a:r>
          </a:p>
          <a:p>
            <a:pPr>
              <a:buFontTx/>
              <a:buChar char="-"/>
            </a:pPr>
            <a:r>
              <a:rPr lang="en-US" sz="2000">
                <a:solidFill>
                  <a:schemeClr val="tx2"/>
                </a:solidFill>
              </a:rPr>
              <a:t>FAQ is also a resource for questions that other have asked.</a:t>
            </a:r>
          </a:p>
          <a:p>
            <a:pPr marL="0" indent="0">
              <a:buNone/>
            </a:pPr>
            <a:endParaRPr lang="en-US" sz="2000">
              <a:solidFill>
                <a:schemeClr val="tx2"/>
              </a:solidFill>
            </a:endParaRPr>
          </a:p>
          <a:p>
            <a:pPr marL="0" indent="0">
              <a:buNone/>
            </a:pPr>
            <a:r>
              <a:rPr lang="en-US" sz="2000">
                <a:solidFill>
                  <a:schemeClr val="tx2"/>
                </a:solidFill>
              </a:rPr>
              <a:t>Thanks for your support!</a:t>
            </a:r>
          </a:p>
        </p:txBody>
      </p:sp>
    </p:spTree>
    <p:extLst>
      <p:ext uri="{BB962C8B-B14F-4D97-AF65-F5344CB8AC3E}">
        <p14:creationId xmlns:p14="http://schemas.microsoft.com/office/powerpoint/2010/main" val="680624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D6869-86A1-B83B-8299-C2EB10231D1A}"/>
              </a:ext>
            </a:extLst>
          </p:cNvPr>
          <p:cNvSpPr>
            <a:spLocks noGrp="1"/>
          </p:cNvSpPr>
          <p:nvPr>
            <p:ph type="title"/>
          </p:nvPr>
        </p:nvSpPr>
        <p:spPr/>
        <p:txBody>
          <a:bodyPr/>
          <a:lstStyle/>
          <a:p>
            <a:r>
              <a:rPr lang="en-US"/>
              <a:t>Outline</a:t>
            </a:r>
          </a:p>
        </p:txBody>
      </p:sp>
      <p:sp>
        <p:nvSpPr>
          <p:cNvPr id="3" name="Content Placeholder 2">
            <a:extLst>
              <a:ext uri="{FF2B5EF4-FFF2-40B4-BE49-F238E27FC236}">
                <a16:creationId xmlns:a16="http://schemas.microsoft.com/office/drawing/2014/main" id="{9AF20F1E-D4E3-7A70-2873-597B398F2A67}"/>
              </a:ext>
            </a:extLst>
          </p:cNvPr>
          <p:cNvSpPr>
            <a:spLocks noGrp="1"/>
          </p:cNvSpPr>
          <p:nvPr>
            <p:ph idx="1"/>
          </p:nvPr>
        </p:nvSpPr>
        <p:spPr/>
        <p:txBody>
          <a:bodyPr/>
          <a:lstStyle/>
          <a:p>
            <a:pPr>
              <a:buFontTx/>
              <a:buChar char="-"/>
            </a:pPr>
            <a:r>
              <a:rPr lang="en-US" sz="2000">
                <a:solidFill>
                  <a:schemeClr val="tx2"/>
                </a:solidFill>
              </a:rPr>
              <a:t>Antitrust Admonition</a:t>
            </a:r>
          </a:p>
          <a:p>
            <a:pPr>
              <a:buFontTx/>
              <a:buChar char="-"/>
            </a:pPr>
            <a:r>
              <a:rPr lang="en-US" sz="2000">
                <a:solidFill>
                  <a:schemeClr val="tx2"/>
                </a:solidFill>
              </a:rPr>
              <a:t>Reminder of Key Document Postings</a:t>
            </a:r>
          </a:p>
          <a:p>
            <a:pPr>
              <a:buFontTx/>
              <a:buChar char="-"/>
            </a:pPr>
            <a:r>
              <a:rPr lang="en-US" sz="2000">
                <a:solidFill>
                  <a:schemeClr val="tx2"/>
                </a:solidFill>
              </a:rPr>
              <a:t>Expectations of QSEs for the Week</a:t>
            </a:r>
          </a:p>
          <a:p>
            <a:pPr>
              <a:buFontTx/>
              <a:buChar char="-"/>
            </a:pPr>
            <a:r>
              <a:rPr lang="en-US" sz="2000">
                <a:solidFill>
                  <a:schemeClr val="tx2"/>
                </a:solidFill>
              </a:rPr>
              <a:t>Provide Update of Cumulative QSE Scorecards </a:t>
            </a:r>
          </a:p>
          <a:p>
            <a:pPr>
              <a:buFontTx/>
              <a:buChar char="-"/>
            </a:pPr>
            <a:r>
              <a:rPr lang="en-US" sz="2000">
                <a:solidFill>
                  <a:schemeClr val="tx2"/>
                </a:solidFill>
              </a:rPr>
              <a:t>Communicate any known Issues within On-going Trial</a:t>
            </a:r>
          </a:p>
          <a:p>
            <a:pPr>
              <a:buFontTx/>
              <a:buChar char="-"/>
            </a:pPr>
            <a:r>
              <a:rPr lang="en-US" sz="2000">
                <a:solidFill>
                  <a:schemeClr val="tx2"/>
                </a:solidFill>
              </a:rPr>
              <a:t>Support any Technical and/or Business Questions</a:t>
            </a:r>
          </a:p>
          <a:p>
            <a:pPr lvl="1">
              <a:buFontTx/>
              <a:buChar char="-"/>
            </a:pPr>
            <a:endParaRPr lang="en-US" sz="1600"/>
          </a:p>
          <a:p>
            <a:pPr lvl="1">
              <a:buFontTx/>
              <a:buChar char="-"/>
            </a:pPr>
            <a:endParaRPr lang="en-US" sz="1600"/>
          </a:p>
          <a:p>
            <a:pPr marL="457200" lvl="1" indent="0">
              <a:buNone/>
            </a:pPr>
            <a:endParaRPr lang="en-US" sz="1400"/>
          </a:p>
          <a:p>
            <a:pPr lvl="1">
              <a:buFontTx/>
              <a:buChar char="-"/>
            </a:pPr>
            <a:endParaRPr lang="en-US" sz="1400"/>
          </a:p>
          <a:p>
            <a:pPr lvl="1">
              <a:buFontTx/>
              <a:buChar char="-"/>
            </a:pPr>
            <a:endParaRPr lang="en-US" sz="1400"/>
          </a:p>
          <a:p>
            <a:pPr>
              <a:buFontTx/>
              <a:buChar char="-"/>
            </a:pPr>
            <a:endParaRPr lang="en-US" sz="1800"/>
          </a:p>
          <a:p>
            <a:pPr lvl="1">
              <a:buFontTx/>
              <a:buChar char="-"/>
            </a:pPr>
            <a:endParaRPr lang="en-US" sz="1400"/>
          </a:p>
          <a:p>
            <a:pPr lvl="1">
              <a:buFontTx/>
              <a:buChar char="-"/>
            </a:pPr>
            <a:endParaRPr lang="en-US" sz="1400"/>
          </a:p>
          <a:p>
            <a:pPr>
              <a:buFontTx/>
              <a:buChar char="-"/>
            </a:pPr>
            <a:endParaRPr lang="en-US" sz="1800"/>
          </a:p>
          <a:p>
            <a:pPr>
              <a:buFontTx/>
              <a:buChar char="-"/>
            </a:pPr>
            <a:endParaRPr lang="en-US" sz="1800"/>
          </a:p>
          <a:p>
            <a:pPr lvl="1">
              <a:buFontTx/>
              <a:buChar char="-"/>
            </a:pPr>
            <a:endParaRPr lang="en-US" sz="1400"/>
          </a:p>
          <a:p>
            <a:pPr marL="0" indent="0">
              <a:buNone/>
            </a:pPr>
            <a:endParaRPr lang="en-US" sz="1800"/>
          </a:p>
        </p:txBody>
      </p:sp>
      <p:sp>
        <p:nvSpPr>
          <p:cNvPr id="4" name="Slide Number Placeholder 3">
            <a:extLst>
              <a:ext uri="{FF2B5EF4-FFF2-40B4-BE49-F238E27FC236}">
                <a16:creationId xmlns:a16="http://schemas.microsoft.com/office/drawing/2014/main" id="{508D7AED-487B-8A2B-4965-52C07187891A}"/>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996593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6AF33-F71D-197A-1BE9-91F04A0A3C14}"/>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1F11C1A-9583-2614-97BF-C09B91103176}"/>
              </a:ext>
            </a:extLst>
          </p:cNvPr>
          <p:cNvSpPr>
            <a:spLocks noGrp="1"/>
          </p:cNvSpPr>
          <p:nvPr>
            <p:ph type="sldNum" sz="quarter" idx="4"/>
          </p:nvPr>
        </p:nvSpPr>
        <p:spPr/>
        <p:txBody>
          <a:bodyPr/>
          <a:lstStyle/>
          <a:p>
            <a:fld id="{1D93BD3E-1E9A-4970-A6F7-E7AC52762E0C}" type="slidenum">
              <a:rPr lang="en-US" smtClean="0"/>
              <a:pPr/>
              <a:t>3</a:t>
            </a:fld>
            <a:endParaRPr lang="en-US"/>
          </a:p>
        </p:txBody>
      </p:sp>
      <p:pic>
        <p:nvPicPr>
          <p:cNvPr id="8" name="Content Placeholder 7" descr="Graphical user interface, text, application&#10;&#10;AI-generated content may be incorrect.">
            <a:extLst>
              <a:ext uri="{FF2B5EF4-FFF2-40B4-BE49-F238E27FC236}">
                <a16:creationId xmlns:a16="http://schemas.microsoft.com/office/drawing/2014/main" id="{D1747901-7D00-631B-D2A7-9798DF9B988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457200"/>
            <a:ext cx="7467600" cy="3517496"/>
          </a:xfrm>
          <a:ln>
            <a:solidFill>
              <a:schemeClr val="accent1"/>
            </a:solidFill>
          </a:ln>
        </p:spPr>
      </p:pic>
      <p:sp>
        <p:nvSpPr>
          <p:cNvPr id="2" name="TextBox 1">
            <a:extLst>
              <a:ext uri="{FF2B5EF4-FFF2-40B4-BE49-F238E27FC236}">
                <a16:creationId xmlns:a16="http://schemas.microsoft.com/office/drawing/2014/main" id="{108E3D3E-5670-4482-47A0-AE189C3339A0}"/>
              </a:ext>
            </a:extLst>
          </p:cNvPr>
          <p:cNvSpPr txBox="1"/>
          <p:nvPr/>
        </p:nvSpPr>
        <p:spPr>
          <a:xfrm>
            <a:off x="685800" y="4419600"/>
            <a:ext cx="7467600" cy="1477328"/>
          </a:xfrm>
          <a:prstGeom prst="rect">
            <a:avLst/>
          </a:prstGeom>
          <a:noFill/>
          <a:ln>
            <a:solidFill>
              <a:schemeClr val="accent1"/>
            </a:solidFill>
          </a:ln>
        </p:spPr>
        <p:txBody>
          <a:bodyPr wrap="square" rtlCol="0">
            <a:spAutoFit/>
          </a:bodyPr>
          <a:lstStyle/>
          <a:p>
            <a:r>
              <a:rPr lang="en-US" err="1">
                <a:solidFill>
                  <a:schemeClr val="tx2"/>
                </a:solidFill>
              </a:rPr>
              <a:t>WebEx</a:t>
            </a:r>
            <a:r>
              <a:rPr lang="en-US">
                <a:solidFill>
                  <a:schemeClr val="tx2"/>
                </a:solidFill>
              </a:rPr>
              <a:t> Meeting reminders (same as other ERCOT forums):</a:t>
            </a:r>
          </a:p>
          <a:p>
            <a:pPr marL="285750" indent="-285750">
              <a:buFontTx/>
              <a:buChar char="-"/>
            </a:pPr>
            <a:r>
              <a:rPr lang="en-US">
                <a:solidFill>
                  <a:schemeClr val="tx2"/>
                </a:solidFill>
              </a:rPr>
              <a:t>Please keep line muted</a:t>
            </a:r>
          </a:p>
          <a:p>
            <a:pPr marL="285750" indent="-285750">
              <a:buFontTx/>
              <a:buChar char="-"/>
            </a:pPr>
            <a:r>
              <a:rPr lang="en-US">
                <a:solidFill>
                  <a:schemeClr val="tx2"/>
                </a:solidFill>
              </a:rPr>
              <a:t>If you have a question, </a:t>
            </a:r>
            <a:r>
              <a:rPr lang="en-US" i="1" u="sng">
                <a:solidFill>
                  <a:srgbClr val="C00000"/>
                </a:solidFill>
              </a:rPr>
              <a:t>please use the chat feature</a:t>
            </a:r>
            <a:r>
              <a:rPr lang="en-US">
                <a:solidFill>
                  <a:srgbClr val="C00000"/>
                </a:solidFill>
              </a:rPr>
              <a:t> </a:t>
            </a:r>
            <a:r>
              <a:rPr lang="en-US">
                <a:solidFill>
                  <a:schemeClr val="tx2"/>
                </a:solidFill>
              </a:rPr>
              <a:t>to either:</a:t>
            </a:r>
          </a:p>
          <a:p>
            <a:pPr marL="742950" lvl="1" indent="-285750">
              <a:buFontTx/>
              <a:buChar char="-"/>
            </a:pPr>
            <a:r>
              <a:rPr lang="en-US">
                <a:solidFill>
                  <a:schemeClr val="tx2"/>
                </a:solidFill>
              </a:rPr>
              <a:t>Type in your question, or </a:t>
            </a:r>
          </a:p>
          <a:p>
            <a:pPr marL="742950" lvl="1" indent="-285750">
              <a:buFontTx/>
              <a:buChar char="-"/>
            </a:pPr>
            <a:r>
              <a:rPr lang="en-US">
                <a:solidFill>
                  <a:schemeClr val="tx2"/>
                </a:solidFill>
              </a:rPr>
              <a:t>Type in “Question” and wait to be recognized to state question</a:t>
            </a:r>
          </a:p>
        </p:txBody>
      </p:sp>
    </p:spTree>
    <p:extLst>
      <p:ext uri="{BB962C8B-B14F-4D97-AF65-F5344CB8AC3E}">
        <p14:creationId xmlns:p14="http://schemas.microsoft.com/office/powerpoint/2010/main" val="2168210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7" name="Straight Connector 36">
            <a:extLst>
              <a:ext uri="{FF2B5EF4-FFF2-40B4-BE49-F238E27FC236}">
                <a16:creationId xmlns:a16="http://schemas.microsoft.com/office/drawing/2014/main" id="{4E1E05E3-4B7B-AEE0-856E-A594EC516AA4}"/>
              </a:ext>
            </a:extLst>
          </p:cNvPr>
          <p:cNvCxnSpPr>
            <a:cxnSpLocks/>
          </p:cNvCxnSpPr>
          <p:nvPr/>
        </p:nvCxnSpPr>
        <p:spPr>
          <a:xfrm flipH="1">
            <a:off x="762000" y="1713556"/>
            <a:ext cx="31619" cy="279355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3CBEDC4-DD5C-FBF7-F95E-F01476871118}"/>
              </a:ext>
            </a:extLst>
          </p:cNvPr>
          <p:cNvCxnSpPr>
            <a:cxnSpLocks/>
          </p:cNvCxnSpPr>
          <p:nvPr/>
        </p:nvCxnSpPr>
        <p:spPr>
          <a:xfrm>
            <a:off x="8256447" y="1766211"/>
            <a:ext cx="2113" cy="171293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FB040F72-109E-1A7E-29AB-ED2E8665DF38}"/>
              </a:ext>
            </a:extLst>
          </p:cNvPr>
          <p:cNvCxnSpPr>
            <a:cxnSpLocks/>
          </p:cNvCxnSpPr>
          <p:nvPr/>
        </p:nvCxnSpPr>
        <p:spPr>
          <a:xfrm>
            <a:off x="7190469" y="1602142"/>
            <a:ext cx="0" cy="198783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8CF38D88-58F7-5323-6857-8F7052CD7E38}"/>
              </a:ext>
            </a:extLst>
          </p:cNvPr>
          <p:cNvCxnSpPr>
            <a:cxnSpLocks/>
          </p:cNvCxnSpPr>
          <p:nvPr/>
        </p:nvCxnSpPr>
        <p:spPr>
          <a:xfrm flipH="1">
            <a:off x="5045440" y="1782732"/>
            <a:ext cx="6405" cy="403677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3B74B7F0-8252-961E-075D-594F83CC1D32}"/>
              </a:ext>
            </a:extLst>
          </p:cNvPr>
          <p:cNvCxnSpPr>
            <a:cxnSpLocks/>
          </p:cNvCxnSpPr>
          <p:nvPr/>
        </p:nvCxnSpPr>
        <p:spPr>
          <a:xfrm flipH="1">
            <a:off x="2991995" y="1782732"/>
            <a:ext cx="2572" cy="279355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EA97032A-B3FD-6C23-37C5-0CBE23E63CB1}"/>
              </a:ext>
            </a:extLst>
          </p:cNvPr>
          <p:cNvSpPr txBox="1">
            <a:spLocks/>
          </p:cNvSpPr>
          <p:nvPr/>
        </p:nvSpPr>
        <p:spPr>
          <a:xfrm>
            <a:off x="395202" y="233765"/>
            <a:ext cx="8487633" cy="570951"/>
          </a:xfrm>
          <a:prstGeom prst="rect">
            <a:avLst/>
          </a:prstGeom>
        </p:spPr>
        <p:txBody>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r>
              <a:rPr lang="en-US"/>
              <a:t>Sequence and Dates for Market Trials to Go-Live </a:t>
            </a:r>
            <a:br>
              <a:rPr lang="en-US" sz="2000"/>
            </a:br>
            <a:endParaRPr lang="en-US" sz="2000">
              <a:solidFill>
                <a:srgbClr val="FF0000"/>
              </a:solidFill>
            </a:endParaRPr>
          </a:p>
        </p:txBody>
      </p:sp>
      <p:sp>
        <p:nvSpPr>
          <p:cNvPr id="13" name="Rectangle 12">
            <a:extLst>
              <a:ext uri="{FF2B5EF4-FFF2-40B4-BE49-F238E27FC236}">
                <a16:creationId xmlns:a16="http://schemas.microsoft.com/office/drawing/2014/main" id="{692D907A-7C61-779A-5A91-6DB38D796CC0}"/>
              </a:ext>
            </a:extLst>
          </p:cNvPr>
          <p:cNvSpPr/>
          <p:nvPr/>
        </p:nvSpPr>
        <p:spPr>
          <a:xfrm>
            <a:off x="762001" y="3440574"/>
            <a:ext cx="2229994" cy="914400"/>
          </a:xfrm>
          <a:prstGeom prst="rect">
            <a:avLst/>
          </a:prstGeom>
          <a:solidFill>
            <a:schemeClr val="accent1">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00" b="1" u="sng">
                <a:solidFill>
                  <a:schemeClr val="tx1"/>
                </a:solidFill>
              </a:rPr>
              <a:t>#1 RTC QSE Submission Testing</a:t>
            </a:r>
          </a:p>
          <a:p>
            <a:pPr algn="ctr"/>
            <a:r>
              <a:rPr lang="en-US" sz="1000">
                <a:solidFill>
                  <a:schemeClr val="tx1"/>
                </a:solidFill>
              </a:rPr>
              <a:t>(Submit COP, RT AS Offers, </a:t>
            </a:r>
          </a:p>
          <a:p>
            <a:pPr algn="ctr"/>
            <a:r>
              <a:rPr lang="en-US" sz="1000">
                <a:solidFill>
                  <a:schemeClr val="tx1"/>
                </a:solidFill>
              </a:rPr>
              <a:t>DAM Virtual AS, Outages for ESRs)</a:t>
            </a:r>
          </a:p>
        </p:txBody>
      </p:sp>
      <p:sp>
        <p:nvSpPr>
          <p:cNvPr id="14" name="Rectangle 13">
            <a:extLst>
              <a:ext uri="{FF2B5EF4-FFF2-40B4-BE49-F238E27FC236}">
                <a16:creationId xmlns:a16="http://schemas.microsoft.com/office/drawing/2014/main" id="{2A7C9F43-D1CD-5F82-6143-0F5ED6118E96}"/>
              </a:ext>
            </a:extLst>
          </p:cNvPr>
          <p:cNvSpPr/>
          <p:nvPr/>
        </p:nvSpPr>
        <p:spPr>
          <a:xfrm>
            <a:off x="3000727" y="3440574"/>
            <a:ext cx="2042141" cy="914400"/>
          </a:xfrm>
          <a:prstGeom prst="rect">
            <a:avLst/>
          </a:prstGeom>
          <a:solidFill>
            <a:schemeClr val="accent1">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00" b="1" u="sng">
                <a:solidFill>
                  <a:schemeClr val="tx1"/>
                </a:solidFill>
              </a:rPr>
              <a:t>#3 Open-loop RTC SCED</a:t>
            </a:r>
          </a:p>
          <a:p>
            <a:pPr algn="ctr"/>
            <a:r>
              <a:rPr lang="en-US" sz="1050">
                <a:solidFill>
                  <a:schemeClr val="tx1"/>
                </a:solidFill>
              </a:rPr>
              <a:t>(QSE offers, SCED non-binding award/dispatch)</a:t>
            </a:r>
          </a:p>
        </p:txBody>
      </p:sp>
      <p:sp>
        <p:nvSpPr>
          <p:cNvPr id="15" name="Rectangle 14">
            <a:extLst>
              <a:ext uri="{FF2B5EF4-FFF2-40B4-BE49-F238E27FC236}">
                <a16:creationId xmlns:a16="http://schemas.microsoft.com/office/drawing/2014/main" id="{44026E3E-4BBC-2CDE-660F-6E7C39CFCED7}"/>
              </a:ext>
            </a:extLst>
          </p:cNvPr>
          <p:cNvSpPr/>
          <p:nvPr/>
        </p:nvSpPr>
        <p:spPr>
          <a:xfrm>
            <a:off x="5057104" y="3440574"/>
            <a:ext cx="2139898" cy="1806724"/>
          </a:xfrm>
          <a:prstGeom prst="rect">
            <a:avLst/>
          </a:prstGeom>
          <a:solidFill>
            <a:srgbClr val="F8948A"/>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u="sng">
                <a:solidFill>
                  <a:schemeClr val="tx1"/>
                </a:solidFill>
              </a:rPr>
              <a:t>#5 Ongoing Open-Loop</a:t>
            </a:r>
          </a:p>
          <a:p>
            <a:pPr algn="ctr"/>
            <a:r>
              <a:rPr lang="en-US" sz="1050" b="1" u="sng">
                <a:solidFill>
                  <a:schemeClr val="tx1"/>
                </a:solidFill>
              </a:rPr>
              <a:t>&amp; Periodic Closed-loop SCED/LFC</a:t>
            </a:r>
          </a:p>
          <a:p>
            <a:pPr algn="ctr"/>
            <a:r>
              <a:rPr lang="en-US" sz="1100">
                <a:solidFill>
                  <a:schemeClr val="tx1"/>
                </a:solidFill>
              </a:rPr>
              <a:t>(QSE RTC offers and telemetry to support closed-loop frequency control test 2-3 tests of 2-4 hour durations)</a:t>
            </a:r>
          </a:p>
        </p:txBody>
      </p:sp>
      <p:sp>
        <p:nvSpPr>
          <p:cNvPr id="16" name="Rectangle 15">
            <a:extLst>
              <a:ext uri="{FF2B5EF4-FFF2-40B4-BE49-F238E27FC236}">
                <a16:creationId xmlns:a16="http://schemas.microsoft.com/office/drawing/2014/main" id="{60838D4D-9AF0-66C4-0D8E-0A4D26D70D3D}"/>
              </a:ext>
            </a:extLst>
          </p:cNvPr>
          <p:cNvSpPr/>
          <p:nvPr/>
        </p:nvSpPr>
        <p:spPr>
          <a:xfrm>
            <a:off x="756015" y="4508864"/>
            <a:ext cx="2238552" cy="738434"/>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00" b="1" u="sng">
                <a:solidFill>
                  <a:schemeClr val="tx1"/>
                </a:solidFill>
              </a:rPr>
              <a:t>#2 RTC QSE Telemetry Checkout </a:t>
            </a:r>
            <a:r>
              <a:rPr lang="en-US" sz="1100">
                <a:solidFill>
                  <a:schemeClr val="tx1"/>
                </a:solidFill>
              </a:rPr>
              <a:t>(QSEs add/verify new telemetry points for UDSP, New ramp rates, ESR telemetry)</a:t>
            </a:r>
          </a:p>
        </p:txBody>
      </p:sp>
      <p:sp>
        <p:nvSpPr>
          <p:cNvPr id="17" name="Rectangle 16">
            <a:extLst>
              <a:ext uri="{FF2B5EF4-FFF2-40B4-BE49-F238E27FC236}">
                <a16:creationId xmlns:a16="http://schemas.microsoft.com/office/drawing/2014/main" id="{59716E97-B79F-8D46-15FD-EF530D7CEE6F}"/>
              </a:ext>
            </a:extLst>
          </p:cNvPr>
          <p:cNvSpPr/>
          <p:nvPr/>
        </p:nvSpPr>
        <p:spPr>
          <a:xfrm>
            <a:off x="5043328" y="5433765"/>
            <a:ext cx="2139899" cy="738435"/>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u="sng">
                <a:solidFill>
                  <a:schemeClr val="tx1"/>
                </a:solidFill>
              </a:rPr>
              <a:t>#6 Day-Ahead Market </a:t>
            </a:r>
          </a:p>
          <a:p>
            <a:pPr algn="ctr"/>
            <a:r>
              <a:rPr lang="en-US" sz="1100">
                <a:solidFill>
                  <a:schemeClr val="tx1"/>
                </a:solidFill>
              </a:rPr>
              <a:t>(Non-binding DAM using QSE offers for at least 2 tests)</a:t>
            </a:r>
          </a:p>
        </p:txBody>
      </p:sp>
      <p:sp>
        <p:nvSpPr>
          <p:cNvPr id="18" name="Rectangle 17">
            <a:extLst>
              <a:ext uri="{FF2B5EF4-FFF2-40B4-BE49-F238E27FC236}">
                <a16:creationId xmlns:a16="http://schemas.microsoft.com/office/drawing/2014/main" id="{4BA243BC-6D29-109B-91A6-4029970CE6A7}"/>
              </a:ext>
            </a:extLst>
          </p:cNvPr>
          <p:cNvSpPr/>
          <p:nvPr/>
        </p:nvSpPr>
        <p:spPr>
          <a:xfrm>
            <a:off x="7188486" y="3437333"/>
            <a:ext cx="1086131" cy="2734867"/>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u="sng">
                <a:solidFill>
                  <a:schemeClr val="tx1"/>
                </a:solidFill>
              </a:rPr>
              <a:t>Transition to Go-Live</a:t>
            </a:r>
          </a:p>
          <a:p>
            <a:pPr algn="ctr"/>
            <a:r>
              <a:rPr lang="en-US" sz="1100">
                <a:solidFill>
                  <a:schemeClr val="tx1"/>
                </a:solidFill>
              </a:rPr>
              <a:t>Upon completion of testing, confirmation of ERCOT and market readiness for Go-Live.</a:t>
            </a:r>
          </a:p>
        </p:txBody>
      </p:sp>
      <p:sp>
        <p:nvSpPr>
          <p:cNvPr id="23" name="Rectangle 22">
            <a:extLst>
              <a:ext uri="{FF2B5EF4-FFF2-40B4-BE49-F238E27FC236}">
                <a16:creationId xmlns:a16="http://schemas.microsoft.com/office/drawing/2014/main" id="{0B04C06B-C52B-F389-AC5E-A225AA27F943}"/>
              </a:ext>
            </a:extLst>
          </p:cNvPr>
          <p:cNvSpPr/>
          <p:nvPr/>
        </p:nvSpPr>
        <p:spPr>
          <a:xfrm>
            <a:off x="709698" y="2231056"/>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a:solidFill>
                  <a:schemeClr val="tx1"/>
                </a:solidFill>
              </a:rPr>
              <a:t>May 2025</a:t>
            </a:r>
          </a:p>
        </p:txBody>
      </p:sp>
      <p:sp>
        <p:nvSpPr>
          <p:cNvPr id="24" name="Rectangle 23">
            <a:extLst>
              <a:ext uri="{FF2B5EF4-FFF2-40B4-BE49-F238E27FC236}">
                <a16:creationId xmlns:a16="http://schemas.microsoft.com/office/drawing/2014/main" id="{A1A5A9EE-CEF8-7774-1B9B-556FBB9408BF}"/>
              </a:ext>
            </a:extLst>
          </p:cNvPr>
          <p:cNvSpPr/>
          <p:nvPr/>
        </p:nvSpPr>
        <p:spPr>
          <a:xfrm>
            <a:off x="1777692" y="2231056"/>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a:solidFill>
                  <a:schemeClr val="tx1"/>
                </a:solidFill>
              </a:rPr>
              <a:t>June 2025</a:t>
            </a:r>
          </a:p>
        </p:txBody>
      </p:sp>
      <p:sp>
        <p:nvSpPr>
          <p:cNvPr id="25" name="Rectangle 24">
            <a:extLst>
              <a:ext uri="{FF2B5EF4-FFF2-40B4-BE49-F238E27FC236}">
                <a16:creationId xmlns:a16="http://schemas.microsoft.com/office/drawing/2014/main" id="{15462826-8396-1072-6270-9CEF9E396EC3}"/>
              </a:ext>
            </a:extLst>
          </p:cNvPr>
          <p:cNvSpPr/>
          <p:nvPr/>
        </p:nvSpPr>
        <p:spPr>
          <a:xfrm>
            <a:off x="2855490" y="2231056"/>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a:solidFill>
                  <a:schemeClr val="tx1"/>
                </a:solidFill>
              </a:rPr>
              <a:t>July 2025</a:t>
            </a:r>
          </a:p>
        </p:txBody>
      </p:sp>
      <p:sp>
        <p:nvSpPr>
          <p:cNvPr id="26" name="Rectangle 25">
            <a:extLst>
              <a:ext uri="{FF2B5EF4-FFF2-40B4-BE49-F238E27FC236}">
                <a16:creationId xmlns:a16="http://schemas.microsoft.com/office/drawing/2014/main" id="{922F09F3-7FED-D165-CAC6-5872696DC5B8}"/>
              </a:ext>
            </a:extLst>
          </p:cNvPr>
          <p:cNvSpPr/>
          <p:nvPr/>
        </p:nvSpPr>
        <p:spPr>
          <a:xfrm>
            <a:off x="3933075" y="2231056"/>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a:solidFill>
                  <a:schemeClr val="tx1"/>
                </a:solidFill>
              </a:rPr>
              <a:t>Aug 2025</a:t>
            </a:r>
          </a:p>
        </p:txBody>
      </p:sp>
      <p:sp>
        <p:nvSpPr>
          <p:cNvPr id="27" name="Rectangle 26">
            <a:extLst>
              <a:ext uri="{FF2B5EF4-FFF2-40B4-BE49-F238E27FC236}">
                <a16:creationId xmlns:a16="http://schemas.microsoft.com/office/drawing/2014/main" id="{145B9E6F-084C-A3B5-BD31-9FF09D8E34C1}"/>
              </a:ext>
            </a:extLst>
          </p:cNvPr>
          <p:cNvSpPr/>
          <p:nvPr/>
        </p:nvSpPr>
        <p:spPr>
          <a:xfrm>
            <a:off x="5002525" y="2231056"/>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a:solidFill>
                  <a:schemeClr val="tx1"/>
                </a:solidFill>
              </a:rPr>
              <a:t>Sep 2025</a:t>
            </a:r>
          </a:p>
        </p:txBody>
      </p:sp>
      <p:sp>
        <p:nvSpPr>
          <p:cNvPr id="28" name="Rectangle 27">
            <a:extLst>
              <a:ext uri="{FF2B5EF4-FFF2-40B4-BE49-F238E27FC236}">
                <a16:creationId xmlns:a16="http://schemas.microsoft.com/office/drawing/2014/main" id="{641105A9-C787-2703-CAF0-7909C9525862}"/>
              </a:ext>
            </a:extLst>
          </p:cNvPr>
          <p:cNvSpPr/>
          <p:nvPr/>
        </p:nvSpPr>
        <p:spPr>
          <a:xfrm>
            <a:off x="6057822" y="2231056"/>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a:solidFill>
                  <a:schemeClr val="tx1"/>
                </a:solidFill>
              </a:rPr>
              <a:t>Oct 2025</a:t>
            </a:r>
          </a:p>
        </p:txBody>
      </p:sp>
      <p:sp>
        <p:nvSpPr>
          <p:cNvPr id="29" name="Rectangle 28">
            <a:extLst>
              <a:ext uri="{FF2B5EF4-FFF2-40B4-BE49-F238E27FC236}">
                <a16:creationId xmlns:a16="http://schemas.microsoft.com/office/drawing/2014/main" id="{0869C7E7-6AD6-66EE-9476-0F679F08C46C}"/>
              </a:ext>
            </a:extLst>
          </p:cNvPr>
          <p:cNvSpPr/>
          <p:nvPr/>
        </p:nvSpPr>
        <p:spPr>
          <a:xfrm>
            <a:off x="7124700" y="2231056"/>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a:solidFill>
                  <a:schemeClr val="tx1"/>
                </a:solidFill>
              </a:rPr>
              <a:t>Nov 2025</a:t>
            </a:r>
          </a:p>
        </p:txBody>
      </p:sp>
      <p:sp>
        <p:nvSpPr>
          <p:cNvPr id="30" name="Rectangle 29">
            <a:extLst>
              <a:ext uri="{FF2B5EF4-FFF2-40B4-BE49-F238E27FC236}">
                <a16:creationId xmlns:a16="http://schemas.microsoft.com/office/drawing/2014/main" id="{D32395EE-33E2-A0BC-9F5A-829AF4E65FA6}"/>
              </a:ext>
            </a:extLst>
          </p:cNvPr>
          <p:cNvSpPr/>
          <p:nvPr/>
        </p:nvSpPr>
        <p:spPr>
          <a:xfrm>
            <a:off x="8191500" y="2231056"/>
            <a:ext cx="805633" cy="380999"/>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a:solidFill>
                  <a:schemeClr val="tx1"/>
                </a:solidFill>
              </a:rPr>
              <a:t>Dec 2025</a:t>
            </a:r>
          </a:p>
        </p:txBody>
      </p:sp>
      <p:sp>
        <p:nvSpPr>
          <p:cNvPr id="32" name="Rectangle 31">
            <a:extLst>
              <a:ext uri="{FF2B5EF4-FFF2-40B4-BE49-F238E27FC236}">
                <a16:creationId xmlns:a16="http://schemas.microsoft.com/office/drawing/2014/main" id="{49465D1A-060B-F121-F06A-AF0A5EF59DD0}"/>
              </a:ext>
            </a:extLst>
          </p:cNvPr>
          <p:cNvSpPr/>
          <p:nvPr/>
        </p:nvSpPr>
        <p:spPr>
          <a:xfrm>
            <a:off x="2989882" y="4507110"/>
            <a:ext cx="2049398" cy="738434"/>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00" b="1" u="sng">
                <a:solidFill>
                  <a:schemeClr val="tx1"/>
                </a:solidFill>
              </a:rPr>
              <a:t>#4 QSE Telemetry Tests</a:t>
            </a:r>
          </a:p>
          <a:p>
            <a:pPr algn="ctr"/>
            <a:r>
              <a:rPr lang="en-US" sz="1050">
                <a:solidFill>
                  <a:schemeClr val="tx1"/>
                </a:solidFill>
              </a:rPr>
              <a:t>(Individual QSE to follow UDSP and support new ramp rate and ESR telemetry)</a:t>
            </a:r>
          </a:p>
        </p:txBody>
      </p:sp>
      <p:sp>
        <p:nvSpPr>
          <p:cNvPr id="4" name="Arrow: Pentagon 3">
            <a:extLst>
              <a:ext uri="{FF2B5EF4-FFF2-40B4-BE49-F238E27FC236}">
                <a16:creationId xmlns:a16="http://schemas.microsoft.com/office/drawing/2014/main" id="{F2F16B1F-63A9-8500-B166-F4A8E6E29F12}"/>
              </a:ext>
            </a:extLst>
          </p:cNvPr>
          <p:cNvSpPr/>
          <p:nvPr/>
        </p:nvSpPr>
        <p:spPr>
          <a:xfrm>
            <a:off x="776202" y="2612056"/>
            <a:ext cx="6394459" cy="570951"/>
          </a:xfrm>
          <a:prstGeom prst="homePlate">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QSE Scorecards &amp; Exit Criteria for each Trial Phase</a:t>
            </a:r>
          </a:p>
        </p:txBody>
      </p:sp>
      <p:sp>
        <p:nvSpPr>
          <p:cNvPr id="10" name="TextBox 9">
            <a:extLst>
              <a:ext uri="{FF2B5EF4-FFF2-40B4-BE49-F238E27FC236}">
                <a16:creationId xmlns:a16="http://schemas.microsoft.com/office/drawing/2014/main" id="{830519A9-0C02-DC6F-1AA2-E48EFB265269}"/>
              </a:ext>
            </a:extLst>
          </p:cNvPr>
          <p:cNvSpPr txBox="1"/>
          <p:nvPr/>
        </p:nvSpPr>
        <p:spPr>
          <a:xfrm>
            <a:off x="780551" y="1766211"/>
            <a:ext cx="952500" cy="461665"/>
          </a:xfrm>
          <a:prstGeom prst="rect">
            <a:avLst/>
          </a:prstGeom>
          <a:noFill/>
        </p:spPr>
        <p:txBody>
          <a:bodyPr wrap="square" rtlCol="0">
            <a:spAutoFit/>
          </a:bodyPr>
          <a:lstStyle/>
          <a:p>
            <a:r>
              <a:rPr lang="en-US" sz="1200"/>
              <a:t>Start </a:t>
            </a:r>
          </a:p>
          <a:p>
            <a:r>
              <a:rPr lang="en-US" sz="1200"/>
              <a:t>5/5/25</a:t>
            </a:r>
          </a:p>
        </p:txBody>
      </p:sp>
      <p:sp>
        <p:nvSpPr>
          <p:cNvPr id="38" name="TextBox 37">
            <a:extLst>
              <a:ext uri="{FF2B5EF4-FFF2-40B4-BE49-F238E27FC236}">
                <a16:creationId xmlns:a16="http://schemas.microsoft.com/office/drawing/2014/main" id="{F168978B-C93E-362D-C8FE-5A79048E3FD1}"/>
              </a:ext>
            </a:extLst>
          </p:cNvPr>
          <p:cNvSpPr txBox="1"/>
          <p:nvPr/>
        </p:nvSpPr>
        <p:spPr>
          <a:xfrm>
            <a:off x="2971800" y="1766211"/>
            <a:ext cx="952500" cy="461665"/>
          </a:xfrm>
          <a:prstGeom prst="rect">
            <a:avLst/>
          </a:prstGeom>
          <a:noFill/>
        </p:spPr>
        <p:txBody>
          <a:bodyPr wrap="square" rtlCol="0">
            <a:spAutoFit/>
          </a:bodyPr>
          <a:lstStyle/>
          <a:p>
            <a:r>
              <a:rPr lang="en-US" sz="1200"/>
              <a:t>Start </a:t>
            </a:r>
          </a:p>
          <a:p>
            <a:r>
              <a:rPr lang="en-US" sz="1200"/>
              <a:t>7/7/25</a:t>
            </a:r>
          </a:p>
        </p:txBody>
      </p:sp>
      <p:sp>
        <p:nvSpPr>
          <p:cNvPr id="39" name="TextBox 38">
            <a:extLst>
              <a:ext uri="{FF2B5EF4-FFF2-40B4-BE49-F238E27FC236}">
                <a16:creationId xmlns:a16="http://schemas.microsoft.com/office/drawing/2014/main" id="{5253E6AA-13E4-0F7F-7E32-D052173B0325}"/>
              </a:ext>
            </a:extLst>
          </p:cNvPr>
          <p:cNvSpPr txBox="1"/>
          <p:nvPr/>
        </p:nvSpPr>
        <p:spPr>
          <a:xfrm>
            <a:off x="7135664" y="1581545"/>
            <a:ext cx="1170136" cy="646331"/>
          </a:xfrm>
          <a:prstGeom prst="rect">
            <a:avLst/>
          </a:prstGeom>
          <a:noFill/>
        </p:spPr>
        <p:txBody>
          <a:bodyPr wrap="square" rtlCol="0">
            <a:spAutoFit/>
          </a:bodyPr>
          <a:lstStyle/>
          <a:p>
            <a:r>
              <a:rPr lang="en-US" sz="1200"/>
              <a:t>30-day Market Notice</a:t>
            </a:r>
          </a:p>
          <a:p>
            <a:r>
              <a:rPr lang="en-US" sz="1200"/>
              <a:t>11/5/25</a:t>
            </a:r>
          </a:p>
        </p:txBody>
      </p:sp>
      <p:sp>
        <p:nvSpPr>
          <p:cNvPr id="40" name="TextBox 39">
            <a:extLst>
              <a:ext uri="{FF2B5EF4-FFF2-40B4-BE49-F238E27FC236}">
                <a16:creationId xmlns:a16="http://schemas.microsoft.com/office/drawing/2014/main" id="{8F84B4E5-3DF5-E3A3-87C1-CC46E09B68AC}"/>
              </a:ext>
            </a:extLst>
          </p:cNvPr>
          <p:cNvSpPr txBox="1"/>
          <p:nvPr/>
        </p:nvSpPr>
        <p:spPr>
          <a:xfrm>
            <a:off x="5029200" y="1766211"/>
            <a:ext cx="952500" cy="461665"/>
          </a:xfrm>
          <a:prstGeom prst="rect">
            <a:avLst/>
          </a:prstGeom>
          <a:noFill/>
        </p:spPr>
        <p:txBody>
          <a:bodyPr wrap="square" rtlCol="0">
            <a:spAutoFit/>
          </a:bodyPr>
          <a:lstStyle/>
          <a:p>
            <a:r>
              <a:rPr lang="en-US" sz="1200"/>
              <a:t>Start </a:t>
            </a:r>
          </a:p>
          <a:p>
            <a:r>
              <a:rPr lang="en-US" sz="1200"/>
              <a:t>9/2/25</a:t>
            </a:r>
          </a:p>
        </p:txBody>
      </p:sp>
      <p:sp>
        <p:nvSpPr>
          <p:cNvPr id="41" name="TextBox 40">
            <a:extLst>
              <a:ext uri="{FF2B5EF4-FFF2-40B4-BE49-F238E27FC236}">
                <a16:creationId xmlns:a16="http://schemas.microsoft.com/office/drawing/2014/main" id="{7AAB836F-23AE-B9EC-777B-494ED303ACD7}"/>
              </a:ext>
            </a:extLst>
          </p:cNvPr>
          <p:cNvSpPr txBox="1"/>
          <p:nvPr/>
        </p:nvSpPr>
        <p:spPr>
          <a:xfrm>
            <a:off x="8191500" y="1766211"/>
            <a:ext cx="952500" cy="461665"/>
          </a:xfrm>
          <a:prstGeom prst="rect">
            <a:avLst/>
          </a:prstGeom>
          <a:noFill/>
        </p:spPr>
        <p:txBody>
          <a:bodyPr wrap="square" rtlCol="0">
            <a:spAutoFit/>
          </a:bodyPr>
          <a:lstStyle/>
          <a:p>
            <a:r>
              <a:rPr lang="en-US" sz="1200"/>
              <a:t>Go-Live</a:t>
            </a:r>
          </a:p>
          <a:p>
            <a:r>
              <a:rPr lang="en-US" sz="1200"/>
              <a:t>12/5/25*</a:t>
            </a:r>
          </a:p>
        </p:txBody>
      </p:sp>
      <p:sp>
        <p:nvSpPr>
          <p:cNvPr id="5" name="TextBox 4">
            <a:extLst>
              <a:ext uri="{FF2B5EF4-FFF2-40B4-BE49-F238E27FC236}">
                <a16:creationId xmlns:a16="http://schemas.microsoft.com/office/drawing/2014/main" id="{31F495A0-643F-DA75-9F60-DDC5FA1F2722}"/>
              </a:ext>
            </a:extLst>
          </p:cNvPr>
          <p:cNvSpPr txBox="1"/>
          <p:nvPr/>
        </p:nvSpPr>
        <p:spPr>
          <a:xfrm>
            <a:off x="756015" y="5642587"/>
            <a:ext cx="4202470" cy="461665"/>
          </a:xfrm>
          <a:prstGeom prst="rect">
            <a:avLst/>
          </a:prstGeom>
          <a:noFill/>
        </p:spPr>
        <p:txBody>
          <a:bodyPr wrap="square" rtlCol="0">
            <a:spAutoFit/>
          </a:bodyPr>
          <a:lstStyle/>
          <a:p>
            <a:r>
              <a:rPr lang="en-US" sz="1200" i="1"/>
              <a:t>* Go-Live date reflects 12/5/2025 as first Operating Day</a:t>
            </a:r>
          </a:p>
          <a:p>
            <a:r>
              <a:rPr lang="en-US" sz="1200" i="1"/>
              <a:t>  where 12/4/2025 is planned software migration.</a:t>
            </a:r>
          </a:p>
        </p:txBody>
      </p:sp>
      <p:sp>
        <p:nvSpPr>
          <p:cNvPr id="2" name="Rectangle 1">
            <a:extLst>
              <a:ext uri="{FF2B5EF4-FFF2-40B4-BE49-F238E27FC236}">
                <a16:creationId xmlns:a16="http://schemas.microsoft.com/office/drawing/2014/main" id="{B7C1EB6B-BBD9-A444-50F6-48256210236A}"/>
              </a:ext>
            </a:extLst>
          </p:cNvPr>
          <p:cNvSpPr/>
          <p:nvPr/>
        </p:nvSpPr>
        <p:spPr>
          <a:xfrm rot="16200000">
            <a:off x="-133552" y="1791752"/>
            <a:ext cx="1164255" cy="476349"/>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a:solidFill>
                  <a:schemeClr val="tx1"/>
                </a:solidFill>
              </a:rPr>
              <a:t>March/April</a:t>
            </a:r>
          </a:p>
          <a:p>
            <a:pPr algn="ctr"/>
            <a:r>
              <a:rPr lang="en-US" sz="1050">
                <a:solidFill>
                  <a:schemeClr val="tx1"/>
                </a:solidFill>
              </a:rPr>
              <a:t>2025</a:t>
            </a:r>
          </a:p>
        </p:txBody>
      </p:sp>
      <p:sp>
        <p:nvSpPr>
          <p:cNvPr id="3" name="Rectangle 2">
            <a:extLst>
              <a:ext uri="{FF2B5EF4-FFF2-40B4-BE49-F238E27FC236}">
                <a16:creationId xmlns:a16="http://schemas.microsoft.com/office/drawing/2014/main" id="{DDFCB413-2C20-351A-55A5-D0EA988CAA30}"/>
              </a:ext>
            </a:extLst>
          </p:cNvPr>
          <p:cNvSpPr/>
          <p:nvPr/>
        </p:nvSpPr>
        <p:spPr>
          <a:xfrm rot="16200000">
            <a:off x="-1072551" y="3895007"/>
            <a:ext cx="3030533" cy="464629"/>
          </a:xfrm>
          <a:prstGeom prst="rect">
            <a:avLst/>
          </a:prstGeom>
          <a:solidFill>
            <a:schemeClr val="accent5">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2"/>
                </a:solidFill>
              </a:rPr>
              <a:t>QSE/Vendor Submission Sandbox and Telemetry Points added Prod EMS model.</a:t>
            </a:r>
          </a:p>
        </p:txBody>
      </p:sp>
      <p:sp>
        <p:nvSpPr>
          <p:cNvPr id="6" name="TextBox 5">
            <a:extLst>
              <a:ext uri="{FF2B5EF4-FFF2-40B4-BE49-F238E27FC236}">
                <a16:creationId xmlns:a16="http://schemas.microsoft.com/office/drawing/2014/main" id="{F71EAFC5-4E29-3D2C-7301-4F57A049C413}"/>
              </a:ext>
            </a:extLst>
          </p:cNvPr>
          <p:cNvSpPr txBox="1"/>
          <p:nvPr/>
        </p:nvSpPr>
        <p:spPr>
          <a:xfrm>
            <a:off x="395202" y="766526"/>
            <a:ext cx="8621669" cy="646331"/>
          </a:xfrm>
          <a:prstGeom prst="rect">
            <a:avLst/>
          </a:prstGeom>
          <a:noFill/>
        </p:spPr>
        <p:txBody>
          <a:bodyPr wrap="square" rtlCol="0">
            <a:spAutoFit/>
          </a:bodyPr>
          <a:lstStyle/>
          <a:p>
            <a:r>
              <a:rPr lang="en-US" b="1" i="1">
                <a:solidFill>
                  <a:srgbClr val="C00000"/>
                </a:solidFill>
              </a:rPr>
              <a:t>Market trials are a progression of activities to mitigate the risk for Go-Live on new systems and processes for both the Market Participants &amp; ERCOT.</a:t>
            </a:r>
          </a:p>
        </p:txBody>
      </p:sp>
    </p:spTree>
    <p:extLst>
      <p:ext uri="{BB962C8B-B14F-4D97-AF65-F5344CB8AC3E}">
        <p14:creationId xmlns:p14="http://schemas.microsoft.com/office/powerpoint/2010/main" val="2467594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5C666-F753-C7E5-AD94-9E592D0709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0B883F-FC95-D946-3723-8BFD684F4409}"/>
              </a:ext>
            </a:extLst>
          </p:cNvPr>
          <p:cNvSpPr>
            <a:spLocks noGrp="1"/>
          </p:cNvSpPr>
          <p:nvPr>
            <p:ph type="title"/>
          </p:nvPr>
        </p:nvSpPr>
        <p:spPr/>
        <p:txBody>
          <a:bodyPr/>
          <a:lstStyle/>
          <a:p>
            <a:r>
              <a:rPr lang="en-US"/>
              <a:t>Market Trials </a:t>
            </a:r>
            <a:endParaRPr lang="en-US">
              <a:solidFill>
                <a:srgbClr val="FF0000"/>
              </a:solidFill>
            </a:endParaRPr>
          </a:p>
        </p:txBody>
      </p:sp>
      <p:sp>
        <p:nvSpPr>
          <p:cNvPr id="8" name="Content Placeholder 7">
            <a:extLst>
              <a:ext uri="{FF2B5EF4-FFF2-40B4-BE49-F238E27FC236}">
                <a16:creationId xmlns:a16="http://schemas.microsoft.com/office/drawing/2014/main" id="{2B1A8F7C-24EE-05DC-4578-C18EB6403F3C}"/>
              </a:ext>
            </a:extLst>
          </p:cNvPr>
          <p:cNvSpPr>
            <a:spLocks noGrp="1"/>
          </p:cNvSpPr>
          <p:nvPr>
            <p:ph idx="1"/>
          </p:nvPr>
        </p:nvSpPr>
        <p:spPr>
          <a:xfrm>
            <a:off x="342900" y="814633"/>
            <a:ext cx="8534400" cy="3300167"/>
          </a:xfrm>
        </p:spPr>
        <p:txBody>
          <a:bodyPr/>
          <a:lstStyle/>
          <a:p>
            <a:pPr marL="0" indent="0">
              <a:buNone/>
            </a:pPr>
            <a:r>
              <a:rPr lang="en-US" sz="1600">
                <a:solidFill>
                  <a:schemeClr val="tx2"/>
                </a:solidFill>
              </a:rPr>
              <a:t>TAC Approved the </a:t>
            </a:r>
            <a:r>
              <a:rPr lang="en-US" sz="1600" u="sng">
                <a:solidFill>
                  <a:schemeClr val="tx2"/>
                </a:solidFill>
                <a:hlinkClick r:id="rId2"/>
              </a:rPr>
              <a:t>Market Trials Plan</a:t>
            </a:r>
            <a:r>
              <a:rPr lang="en-US" sz="1600">
                <a:solidFill>
                  <a:schemeClr val="tx2"/>
                </a:solidFill>
              </a:rPr>
              <a:t> in October 2024</a:t>
            </a:r>
          </a:p>
          <a:p>
            <a:pPr marL="0" indent="0">
              <a:buNone/>
            </a:pPr>
            <a:endParaRPr lang="en-US" sz="1600" u="sng">
              <a:solidFill>
                <a:schemeClr val="tx2"/>
              </a:solidFill>
            </a:endParaRPr>
          </a:p>
          <a:p>
            <a:pPr marL="0" indent="0">
              <a:buNone/>
            </a:pPr>
            <a:r>
              <a:rPr lang="en-US" sz="1600" u="sng">
                <a:solidFill>
                  <a:schemeClr val="tx2"/>
                </a:solidFill>
              </a:rPr>
              <a:t>Discussions with RTC+B Task Force have shaped the Handbooks</a:t>
            </a:r>
          </a:p>
          <a:p>
            <a:pPr marL="0" indent="0">
              <a:buNone/>
            </a:pPr>
            <a:r>
              <a:rPr lang="en-US" sz="1600">
                <a:solidFill>
                  <a:schemeClr val="tx2"/>
                </a:solidFill>
              </a:rPr>
              <a:t>	Handbook #1- QSE Submission Testing</a:t>
            </a:r>
          </a:p>
          <a:p>
            <a:pPr marL="0" indent="0">
              <a:buNone/>
            </a:pPr>
            <a:r>
              <a:rPr lang="en-US" sz="1600">
                <a:solidFill>
                  <a:schemeClr val="tx2"/>
                </a:solidFill>
              </a:rPr>
              <a:t>	Handbook #2- QSE Telemetry Tests </a:t>
            </a:r>
          </a:p>
          <a:p>
            <a:pPr marL="0" indent="0">
              <a:buNone/>
            </a:pPr>
            <a:r>
              <a:rPr lang="en-US" sz="1600">
                <a:solidFill>
                  <a:schemeClr val="tx2"/>
                </a:solidFill>
              </a:rPr>
              <a:t>	Handbook #3- Open Loop SCED</a:t>
            </a:r>
          </a:p>
          <a:p>
            <a:pPr marL="0" indent="0">
              <a:buNone/>
            </a:pPr>
            <a:r>
              <a:rPr lang="en-US" sz="1600">
                <a:solidFill>
                  <a:schemeClr val="tx2"/>
                </a:solidFill>
              </a:rPr>
              <a:t>	Handbook #4- QSE Telemetry Tests</a:t>
            </a:r>
          </a:p>
          <a:p>
            <a:pPr marL="0" indent="0">
              <a:buNone/>
            </a:pPr>
            <a:r>
              <a:rPr lang="en-US" sz="1600">
                <a:solidFill>
                  <a:schemeClr val="tx2"/>
                </a:solidFill>
              </a:rPr>
              <a:t>	Handbook #5- Close-Loop LFC Tests (draft)</a:t>
            </a:r>
          </a:p>
          <a:p>
            <a:pPr marL="0" indent="0">
              <a:buNone/>
            </a:pPr>
            <a:r>
              <a:rPr lang="en-US" sz="1600">
                <a:solidFill>
                  <a:schemeClr val="tx2"/>
                </a:solidFill>
              </a:rPr>
              <a:t>	Handbook #6- Day-Ahead Market Tests (draft)</a:t>
            </a:r>
          </a:p>
          <a:p>
            <a:pPr marL="0" indent="0">
              <a:buNone/>
            </a:pPr>
            <a:endParaRPr lang="en-US" sz="1600">
              <a:solidFill>
                <a:schemeClr val="tx2"/>
              </a:solidFill>
            </a:endParaRPr>
          </a:p>
          <a:p>
            <a:pPr marL="0" indent="0">
              <a:buNone/>
            </a:pPr>
            <a:r>
              <a:rPr lang="en-US" sz="1600">
                <a:solidFill>
                  <a:schemeClr val="tx2"/>
                </a:solidFill>
              </a:rPr>
              <a:t>All are posted on the</a:t>
            </a:r>
          </a:p>
          <a:p>
            <a:pPr marL="0" indent="0">
              <a:buNone/>
            </a:pPr>
            <a:r>
              <a:rPr lang="en-US" sz="1600">
                <a:solidFill>
                  <a:schemeClr val="tx2"/>
                </a:solidFill>
                <a:hlinkClick r:id="rId3"/>
              </a:rPr>
              <a:t>RTCBTF Homepage </a:t>
            </a:r>
            <a:endParaRPr lang="en-US" sz="1600">
              <a:solidFill>
                <a:schemeClr val="tx2"/>
              </a:solidFill>
            </a:endParaRPr>
          </a:p>
          <a:p>
            <a:pPr marL="0" indent="0">
              <a:buNone/>
            </a:pPr>
            <a:r>
              <a:rPr lang="en-US" sz="1600">
                <a:solidFill>
                  <a:schemeClr val="tx2"/>
                </a:solidFill>
              </a:rPr>
              <a:t>under Market Trials banner</a:t>
            </a:r>
          </a:p>
        </p:txBody>
      </p:sp>
      <p:pic>
        <p:nvPicPr>
          <p:cNvPr id="3" name="Picture 2">
            <a:extLst>
              <a:ext uri="{FF2B5EF4-FFF2-40B4-BE49-F238E27FC236}">
                <a16:creationId xmlns:a16="http://schemas.microsoft.com/office/drawing/2014/main" id="{33D98A1A-9210-2F40-B9E5-D6EF8FDDE5D5}"/>
              </a:ext>
            </a:extLst>
          </p:cNvPr>
          <p:cNvPicPr>
            <a:picLocks noChangeAspect="1"/>
          </p:cNvPicPr>
          <p:nvPr/>
        </p:nvPicPr>
        <p:blipFill>
          <a:blip r:embed="rId4"/>
          <a:stretch>
            <a:fillRect/>
          </a:stretch>
        </p:blipFill>
        <p:spPr>
          <a:xfrm>
            <a:off x="2895600" y="3657600"/>
            <a:ext cx="4247801" cy="2789078"/>
          </a:xfrm>
          <a:prstGeom prst="rect">
            <a:avLst/>
          </a:prstGeom>
        </p:spPr>
      </p:pic>
    </p:spTree>
    <p:extLst>
      <p:ext uri="{BB962C8B-B14F-4D97-AF65-F5344CB8AC3E}">
        <p14:creationId xmlns:p14="http://schemas.microsoft.com/office/powerpoint/2010/main" val="1019856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97587-7DDC-197A-148B-FBDE63299B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C69A28-D94A-F887-2928-D5D1F2158790}"/>
              </a:ext>
            </a:extLst>
          </p:cNvPr>
          <p:cNvSpPr>
            <a:spLocks noGrp="1"/>
          </p:cNvSpPr>
          <p:nvPr>
            <p:ph type="title"/>
          </p:nvPr>
        </p:nvSpPr>
        <p:spPr/>
        <p:txBody>
          <a:bodyPr/>
          <a:lstStyle/>
          <a:p>
            <a:r>
              <a:rPr lang="en-US"/>
              <a:t>Market Trials </a:t>
            </a:r>
            <a:endParaRPr lang="en-US">
              <a:solidFill>
                <a:srgbClr val="FF0000"/>
              </a:solidFill>
            </a:endParaRPr>
          </a:p>
        </p:txBody>
      </p:sp>
      <p:sp>
        <p:nvSpPr>
          <p:cNvPr id="8" name="Content Placeholder 7">
            <a:extLst>
              <a:ext uri="{FF2B5EF4-FFF2-40B4-BE49-F238E27FC236}">
                <a16:creationId xmlns:a16="http://schemas.microsoft.com/office/drawing/2014/main" id="{DC192CBD-41C4-C54E-66EC-C449CEDE6339}"/>
              </a:ext>
            </a:extLst>
          </p:cNvPr>
          <p:cNvSpPr>
            <a:spLocks noGrp="1"/>
          </p:cNvSpPr>
          <p:nvPr>
            <p:ph idx="1"/>
          </p:nvPr>
        </p:nvSpPr>
        <p:spPr>
          <a:xfrm>
            <a:off x="381000" y="1119433"/>
            <a:ext cx="8534400" cy="5281367"/>
          </a:xfrm>
        </p:spPr>
        <p:txBody>
          <a:bodyPr/>
          <a:lstStyle/>
          <a:p>
            <a:pPr marL="0" indent="0">
              <a:buNone/>
            </a:pPr>
            <a:r>
              <a:rPr lang="en-US" sz="1800" u="sng">
                <a:solidFill>
                  <a:schemeClr val="tx2"/>
                </a:solidFill>
              </a:rPr>
              <a:t>Detailed discussions with TWG have provided technical content details</a:t>
            </a:r>
          </a:p>
          <a:p>
            <a:pPr marL="0" indent="0">
              <a:buNone/>
            </a:pPr>
            <a:r>
              <a:rPr lang="en-US" sz="1800">
                <a:solidFill>
                  <a:schemeClr val="tx2"/>
                </a:solidFill>
              </a:rPr>
              <a:t>	Digital Certificate details</a:t>
            </a:r>
          </a:p>
          <a:p>
            <a:pPr marL="0" indent="0">
              <a:buNone/>
            </a:pPr>
            <a:r>
              <a:rPr lang="en-US" sz="1800">
                <a:solidFill>
                  <a:schemeClr val="tx2"/>
                </a:solidFill>
              </a:rPr>
              <a:t>	Connectivity/URL details to User Interfaces and APIs</a:t>
            </a:r>
          </a:p>
          <a:p>
            <a:pPr marL="0" indent="0">
              <a:buNone/>
            </a:pPr>
            <a:r>
              <a:rPr lang="en-US" sz="1800">
                <a:solidFill>
                  <a:schemeClr val="tx2"/>
                </a:solidFill>
              </a:rPr>
              <a:t>	Reminder of how to submit new ICCP requests</a:t>
            </a:r>
          </a:p>
          <a:p>
            <a:pPr marL="0" indent="0">
              <a:buNone/>
            </a:pPr>
            <a:r>
              <a:rPr lang="en-US" sz="1800">
                <a:solidFill>
                  <a:schemeClr val="tx2"/>
                </a:solidFill>
              </a:rPr>
              <a:t>	RTC and Production Telemetry connectivity</a:t>
            </a:r>
          </a:p>
          <a:p>
            <a:pPr marL="0" indent="0">
              <a:buNone/>
            </a:pPr>
            <a:r>
              <a:rPr lang="en-US" sz="1800">
                <a:solidFill>
                  <a:schemeClr val="tx2"/>
                </a:solidFill>
              </a:rPr>
              <a:t>	Network Model Load Schedule</a:t>
            </a:r>
          </a:p>
          <a:p>
            <a:pPr marL="0" indent="0">
              <a:buNone/>
            </a:pPr>
            <a:endParaRPr lang="en-US" sz="1600">
              <a:solidFill>
                <a:schemeClr val="tx2"/>
              </a:solidFill>
            </a:endParaRPr>
          </a:p>
          <a:p>
            <a:pPr marL="0" indent="0">
              <a:buNone/>
            </a:pPr>
            <a:endParaRPr lang="en-US" sz="1600">
              <a:solidFill>
                <a:schemeClr val="tx2"/>
              </a:solidFill>
            </a:endParaRPr>
          </a:p>
          <a:p>
            <a:pPr marL="0" indent="0">
              <a:buNone/>
            </a:pPr>
            <a:r>
              <a:rPr lang="en-US" sz="1600">
                <a:solidFill>
                  <a:schemeClr val="tx2"/>
                </a:solidFill>
              </a:rPr>
              <a:t>All are posted on the</a:t>
            </a:r>
          </a:p>
          <a:p>
            <a:pPr marL="0" indent="0">
              <a:buNone/>
            </a:pPr>
            <a:r>
              <a:rPr lang="en-US" sz="1600">
                <a:solidFill>
                  <a:schemeClr val="tx2"/>
                </a:solidFill>
                <a:hlinkClick r:id="rId2"/>
              </a:rPr>
              <a:t>RTCBTF Homepage </a:t>
            </a:r>
            <a:endParaRPr lang="en-US" sz="1600">
              <a:solidFill>
                <a:schemeClr val="tx2"/>
              </a:solidFill>
            </a:endParaRPr>
          </a:p>
          <a:p>
            <a:pPr marL="0" indent="0">
              <a:buNone/>
            </a:pPr>
            <a:r>
              <a:rPr lang="en-US" sz="1600">
                <a:solidFill>
                  <a:schemeClr val="tx2"/>
                </a:solidFill>
              </a:rPr>
              <a:t>under Technical Details banner</a:t>
            </a:r>
          </a:p>
        </p:txBody>
      </p:sp>
      <p:pic>
        <p:nvPicPr>
          <p:cNvPr id="3" name="Picture 2">
            <a:extLst>
              <a:ext uri="{FF2B5EF4-FFF2-40B4-BE49-F238E27FC236}">
                <a16:creationId xmlns:a16="http://schemas.microsoft.com/office/drawing/2014/main" id="{4D76DFEF-B1DC-B994-835B-EAEF3643927D}"/>
              </a:ext>
            </a:extLst>
          </p:cNvPr>
          <p:cNvPicPr>
            <a:picLocks noChangeAspect="1"/>
          </p:cNvPicPr>
          <p:nvPr/>
        </p:nvPicPr>
        <p:blipFill>
          <a:blip r:embed="rId3"/>
          <a:stretch>
            <a:fillRect/>
          </a:stretch>
        </p:blipFill>
        <p:spPr>
          <a:xfrm>
            <a:off x="3300412" y="3529013"/>
            <a:ext cx="5482319" cy="2378530"/>
          </a:xfrm>
          <a:prstGeom prst="rect">
            <a:avLst/>
          </a:prstGeom>
        </p:spPr>
      </p:pic>
    </p:spTree>
    <p:extLst>
      <p:ext uri="{BB962C8B-B14F-4D97-AF65-F5344CB8AC3E}">
        <p14:creationId xmlns:p14="http://schemas.microsoft.com/office/powerpoint/2010/main" val="4089127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8A02B-5C7F-08EE-0F03-8050233C4314}"/>
              </a:ext>
            </a:extLst>
          </p:cNvPr>
          <p:cNvSpPr>
            <a:spLocks noGrp="1"/>
          </p:cNvSpPr>
          <p:nvPr>
            <p:ph type="title"/>
          </p:nvPr>
        </p:nvSpPr>
        <p:spPr/>
        <p:txBody>
          <a:bodyPr lIns="91440" tIns="45720" rIns="91440" bIns="45720" anchor="t"/>
          <a:lstStyle/>
          <a:p>
            <a:r>
              <a:rPr lang="en-US" dirty="0"/>
              <a:t>RTC+B FAQ has been updated 6/13</a:t>
            </a:r>
          </a:p>
        </p:txBody>
      </p:sp>
      <p:sp>
        <p:nvSpPr>
          <p:cNvPr id="4" name="Slide Number Placeholder 3">
            <a:extLst>
              <a:ext uri="{FF2B5EF4-FFF2-40B4-BE49-F238E27FC236}">
                <a16:creationId xmlns:a16="http://schemas.microsoft.com/office/drawing/2014/main" id="{2FEEBA4D-D3A7-2E7B-EE72-FE194A129ED7}"/>
              </a:ext>
            </a:extLst>
          </p:cNvPr>
          <p:cNvSpPr>
            <a:spLocks noGrp="1"/>
          </p:cNvSpPr>
          <p:nvPr>
            <p:ph type="sldNum" sz="quarter" idx="4"/>
          </p:nvPr>
        </p:nvSpPr>
        <p:spPr/>
        <p:txBody>
          <a:bodyPr/>
          <a:lstStyle/>
          <a:p>
            <a:fld id="{1D93BD3E-1E9A-4970-A6F7-E7AC52762E0C}" type="slidenum">
              <a:rPr lang="en-US" smtClean="0"/>
              <a:pPr/>
              <a:t>7</a:t>
            </a:fld>
            <a:endParaRPr lang="en-US"/>
          </a:p>
        </p:txBody>
      </p:sp>
      <p:pic>
        <p:nvPicPr>
          <p:cNvPr id="11" name="Picture 10">
            <a:extLst>
              <a:ext uri="{FF2B5EF4-FFF2-40B4-BE49-F238E27FC236}">
                <a16:creationId xmlns:a16="http://schemas.microsoft.com/office/drawing/2014/main" id="{EED5CDA0-F36E-518B-7F3C-7A7DDD841EE8}"/>
              </a:ext>
            </a:extLst>
          </p:cNvPr>
          <p:cNvPicPr>
            <a:picLocks noChangeAspect="1"/>
          </p:cNvPicPr>
          <p:nvPr/>
        </p:nvPicPr>
        <p:blipFill>
          <a:blip r:embed="rId2"/>
          <a:stretch>
            <a:fillRect/>
          </a:stretch>
        </p:blipFill>
        <p:spPr>
          <a:xfrm>
            <a:off x="228600" y="1712925"/>
            <a:ext cx="7439025" cy="3128499"/>
          </a:xfrm>
          <a:prstGeom prst="rect">
            <a:avLst/>
          </a:prstGeom>
        </p:spPr>
      </p:pic>
      <p:cxnSp>
        <p:nvCxnSpPr>
          <p:cNvPr id="13" name="Straight Arrow Connector 12">
            <a:extLst>
              <a:ext uri="{FF2B5EF4-FFF2-40B4-BE49-F238E27FC236}">
                <a16:creationId xmlns:a16="http://schemas.microsoft.com/office/drawing/2014/main" id="{75C2D484-F222-334C-7725-B0B32225C964}"/>
              </a:ext>
            </a:extLst>
          </p:cNvPr>
          <p:cNvCxnSpPr>
            <a:cxnSpLocks/>
          </p:cNvCxnSpPr>
          <p:nvPr/>
        </p:nvCxnSpPr>
        <p:spPr>
          <a:xfrm flipH="1" flipV="1">
            <a:off x="1137557" y="4807406"/>
            <a:ext cx="228600" cy="4583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484CBD4-C681-CDC8-AE82-F8453E9EA987}"/>
              </a:ext>
            </a:extLst>
          </p:cNvPr>
          <p:cNvSpPr txBox="1"/>
          <p:nvPr/>
        </p:nvSpPr>
        <p:spPr>
          <a:xfrm>
            <a:off x="382756" y="5276272"/>
            <a:ext cx="3200400" cy="369332"/>
          </a:xfrm>
          <a:prstGeom prst="rect">
            <a:avLst/>
          </a:prstGeom>
          <a:noFill/>
        </p:spPr>
        <p:txBody>
          <a:bodyPr wrap="square" rtlCol="0">
            <a:spAutoFit/>
          </a:bodyPr>
          <a:lstStyle/>
          <a:p>
            <a:r>
              <a:rPr lang="en-US">
                <a:solidFill>
                  <a:schemeClr val="tx2"/>
                </a:solidFill>
              </a:rPr>
              <a:t>Worksheets for categories</a:t>
            </a:r>
          </a:p>
        </p:txBody>
      </p:sp>
      <p:sp>
        <p:nvSpPr>
          <p:cNvPr id="15" name="Rectangle 14">
            <a:extLst>
              <a:ext uri="{FF2B5EF4-FFF2-40B4-BE49-F238E27FC236}">
                <a16:creationId xmlns:a16="http://schemas.microsoft.com/office/drawing/2014/main" id="{7E697E01-354D-C4ED-F21D-B160AF013CC8}"/>
              </a:ext>
            </a:extLst>
          </p:cNvPr>
          <p:cNvSpPr/>
          <p:nvPr/>
        </p:nvSpPr>
        <p:spPr>
          <a:xfrm>
            <a:off x="55789" y="3739028"/>
            <a:ext cx="7656740" cy="3048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65C08B6-565E-FD74-550F-8639462800E9}"/>
              </a:ext>
            </a:extLst>
          </p:cNvPr>
          <p:cNvSpPr txBox="1"/>
          <p:nvPr/>
        </p:nvSpPr>
        <p:spPr>
          <a:xfrm>
            <a:off x="228600" y="838200"/>
            <a:ext cx="8153400" cy="923330"/>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a:solidFill>
                  <a:schemeClr val="tx2"/>
                </a:solidFill>
              </a:rPr>
              <a:t>Posted on RTCBTF Home Page under Key Documents</a:t>
            </a:r>
          </a:p>
          <a:p>
            <a:pPr marL="285750" indent="-285750">
              <a:buFont typeface="Arial" panose="020B0604020202020204" pitchFamily="34" charset="0"/>
              <a:buChar char="•"/>
            </a:pPr>
            <a:r>
              <a:rPr lang="en-US">
                <a:solidFill>
                  <a:schemeClr val="tx2"/>
                </a:solidFill>
              </a:rPr>
              <a:t>Common questions/responses in Excel Workbook (target weekly updates)</a:t>
            </a:r>
          </a:p>
          <a:p>
            <a:pPr marL="285750" indent="-285750">
              <a:buFont typeface="Arial" panose="020B0604020202020204" pitchFamily="34" charset="0"/>
              <a:buChar char="•"/>
            </a:pPr>
            <a:r>
              <a:rPr lang="en-US">
                <a:solidFill>
                  <a:schemeClr val="tx2"/>
                </a:solidFill>
              </a:rPr>
              <a:t>Search workbook for Key Words </a:t>
            </a:r>
          </a:p>
        </p:txBody>
      </p:sp>
    </p:spTree>
    <p:extLst>
      <p:ext uri="{BB962C8B-B14F-4D97-AF65-F5344CB8AC3E}">
        <p14:creationId xmlns:p14="http://schemas.microsoft.com/office/powerpoint/2010/main" val="71889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AC0E199-58B0-B9FB-AA61-E57BDACE100C}"/>
              </a:ext>
            </a:extLst>
          </p:cNvPr>
          <p:cNvPicPr>
            <a:picLocks noChangeAspect="1"/>
          </p:cNvPicPr>
          <p:nvPr/>
        </p:nvPicPr>
        <p:blipFill>
          <a:blip r:embed="rId2"/>
          <a:stretch>
            <a:fillRect/>
          </a:stretch>
        </p:blipFill>
        <p:spPr>
          <a:xfrm>
            <a:off x="216346" y="1600200"/>
            <a:ext cx="4247801" cy="2789078"/>
          </a:xfrm>
          <a:prstGeom prst="rect">
            <a:avLst/>
          </a:prstGeom>
        </p:spPr>
      </p:pic>
      <p:pic>
        <p:nvPicPr>
          <p:cNvPr id="10" name="Picture 9">
            <a:extLst>
              <a:ext uri="{FF2B5EF4-FFF2-40B4-BE49-F238E27FC236}">
                <a16:creationId xmlns:a16="http://schemas.microsoft.com/office/drawing/2014/main" id="{CA595C25-2D6A-49CC-A814-9C9C31B899B6}"/>
              </a:ext>
            </a:extLst>
          </p:cNvPr>
          <p:cNvPicPr>
            <a:picLocks noChangeAspect="1"/>
          </p:cNvPicPr>
          <p:nvPr/>
        </p:nvPicPr>
        <p:blipFill>
          <a:blip r:embed="rId3"/>
          <a:stretch>
            <a:fillRect/>
          </a:stretch>
        </p:blipFill>
        <p:spPr>
          <a:xfrm>
            <a:off x="2973841" y="3950834"/>
            <a:ext cx="5482319" cy="2378530"/>
          </a:xfrm>
          <a:prstGeom prst="rect">
            <a:avLst/>
          </a:prstGeom>
        </p:spPr>
      </p:pic>
      <p:sp>
        <p:nvSpPr>
          <p:cNvPr id="2" name="Title 1">
            <a:extLst>
              <a:ext uri="{FF2B5EF4-FFF2-40B4-BE49-F238E27FC236}">
                <a16:creationId xmlns:a16="http://schemas.microsoft.com/office/drawing/2014/main" id="{1C3D9465-E850-845B-40BF-CF5A4309CD66}"/>
              </a:ext>
            </a:extLst>
          </p:cNvPr>
          <p:cNvSpPr>
            <a:spLocks noGrp="1"/>
          </p:cNvSpPr>
          <p:nvPr>
            <p:ph type="title"/>
          </p:nvPr>
        </p:nvSpPr>
        <p:spPr/>
        <p:txBody>
          <a:bodyPr/>
          <a:lstStyle/>
          <a:p>
            <a:r>
              <a:rPr lang="en-US" sz="2400"/>
              <a:t>Resources for May-June Market Trials</a:t>
            </a:r>
            <a:endParaRPr lang="en-US"/>
          </a:p>
        </p:txBody>
      </p:sp>
      <p:sp>
        <p:nvSpPr>
          <p:cNvPr id="3" name="Content Placeholder 2">
            <a:extLst>
              <a:ext uri="{FF2B5EF4-FFF2-40B4-BE49-F238E27FC236}">
                <a16:creationId xmlns:a16="http://schemas.microsoft.com/office/drawing/2014/main" id="{6BA6DA71-09C2-A087-7B9A-6392C24E2DBD}"/>
              </a:ext>
            </a:extLst>
          </p:cNvPr>
          <p:cNvSpPr>
            <a:spLocks noGrp="1"/>
          </p:cNvSpPr>
          <p:nvPr>
            <p:ph idx="1"/>
          </p:nvPr>
        </p:nvSpPr>
        <p:spPr>
          <a:xfrm>
            <a:off x="304800" y="1014167"/>
            <a:ext cx="8534400" cy="5005633"/>
          </a:xfrm>
        </p:spPr>
        <p:txBody>
          <a:bodyPr/>
          <a:lstStyle/>
          <a:p>
            <a:pPr marL="0" indent="0">
              <a:buNone/>
            </a:pPr>
            <a:r>
              <a:rPr lang="en-US" sz="2000">
                <a:solidFill>
                  <a:schemeClr val="tx2"/>
                </a:solidFill>
              </a:rPr>
              <a:t>Everything needed for current market trials is on </a:t>
            </a:r>
            <a:r>
              <a:rPr lang="en-US" sz="2000">
                <a:solidFill>
                  <a:schemeClr val="tx2"/>
                </a:solidFill>
                <a:hlinkClick r:id="rId4"/>
              </a:rPr>
              <a:t>RTCBTF home page</a:t>
            </a:r>
            <a:endParaRPr lang="en-US" sz="2000">
              <a:solidFill>
                <a:schemeClr val="tx2"/>
              </a:solidFill>
            </a:endParaRPr>
          </a:p>
          <a:p>
            <a:pPr marL="0" indent="0">
              <a:buNone/>
            </a:pPr>
            <a:endParaRPr lang="en-US" sz="2400">
              <a:solidFill>
                <a:schemeClr val="tx2"/>
              </a:solidFill>
            </a:endParaRPr>
          </a:p>
          <a:p>
            <a:pPr marL="0" indent="0">
              <a:buNone/>
            </a:pPr>
            <a:endParaRPr lang="en-US" sz="2400">
              <a:solidFill>
                <a:schemeClr val="tx2"/>
              </a:solidFill>
            </a:endParaRPr>
          </a:p>
          <a:p>
            <a:pPr marL="457200" lvl="1" indent="0">
              <a:buNone/>
            </a:pPr>
            <a:endParaRPr lang="en-US" sz="2400">
              <a:solidFill>
                <a:schemeClr val="tx2"/>
              </a:solidFill>
            </a:endParaRPr>
          </a:p>
        </p:txBody>
      </p:sp>
      <p:sp>
        <p:nvSpPr>
          <p:cNvPr id="4" name="Slide Number Placeholder 3">
            <a:extLst>
              <a:ext uri="{FF2B5EF4-FFF2-40B4-BE49-F238E27FC236}">
                <a16:creationId xmlns:a16="http://schemas.microsoft.com/office/drawing/2014/main" id="{83B08F32-3CD7-7DFF-94D8-3219C080AE8B}"/>
              </a:ext>
            </a:extLst>
          </p:cNvPr>
          <p:cNvSpPr>
            <a:spLocks noGrp="1"/>
          </p:cNvSpPr>
          <p:nvPr>
            <p:ph type="sldNum" sz="quarter" idx="4"/>
          </p:nvPr>
        </p:nvSpPr>
        <p:spPr/>
        <p:txBody>
          <a:bodyPr/>
          <a:lstStyle/>
          <a:p>
            <a:fld id="{1D93BD3E-1E9A-4970-A6F7-E7AC52762E0C}" type="slidenum">
              <a:rPr lang="en-US" smtClean="0"/>
              <a:pPr/>
              <a:t>8</a:t>
            </a:fld>
            <a:endParaRPr lang="en-US"/>
          </a:p>
        </p:txBody>
      </p:sp>
      <p:sp>
        <p:nvSpPr>
          <p:cNvPr id="7" name="Rectangle 6">
            <a:extLst>
              <a:ext uri="{FF2B5EF4-FFF2-40B4-BE49-F238E27FC236}">
                <a16:creationId xmlns:a16="http://schemas.microsoft.com/office/drawing/2014/main" id="{081C190E-F50D-4B35-6ADB-8B171C48670B}"/>
              </a:ext>
            </a:extLst>
          </p:cNvPr>
          <p:cNvSpPr/>
          <p:nvPr/>
        </p:nvSpPr>
        <p:spPr>
          <a:xfrm>
            <a:off x="216346" y="2514600"/>
            <a:ext cx="4463509" cy="570951"/>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F32CFB3-9971-6744-C658-ABD23DF35866}"/>
              </a:ext>
            </a:extLst>
          </p:cNvPr>
          <p:cNvSpPr/>
          <p:nvPr/>
        </p:nvSpPr>
        <p:spPr>
          <a:xfrm>
            <a:off x="2971800" y="4922678"/>
            <a:ext cx="4463509" cy="570951"/>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1884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F18E5-5555-7235-B729-A359A2DF68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574035-4D00-153F-495B-353675A506DC}"/>
              </a:ext>
            </a:extLst>
          </p:cNvPr>
          <p:cNvSpPr>
            <a:spLocks noGrp="1"/>
          </p:cNvSpPr>
          <p:nvPr>
            <p:ph type="title"/>
          </p:nvPr>
        </p:nvSpPr>
        <p:spPr/>
        <p:txBody>
          <a:bodyPr/>
          <a:lstStyle/>
          <a:p>
            <a:r>
              <a:rPr lang="en-US"/>
              <a:t>Summary of Market Trial activities for this week and following weeks</a:t>
            </a:r>
          </a:p>
        </p:txBody>
      </p:sp>
      <p:sp>
        <p:nvSpPr>
          <p:cNvPr id="3" name="Content Placeholder 2">
            <a:extLst>
              <a:ext uri="{FF2B5EF4-FFF2-40B4-BE49-F238E27FC236}">
                <a16:creationId xmlns:a16="http://schemas.microsoft.com/office/drawing/2014/main" id="{AEFEB523-5ABE-B789-ED30-4EF9FEAFA211}"/>
              </a:ext>
            </a:extLst>
          </p:cNvPr>
          <p:cNvSpPr>
            <a:spLocks noGrp="1"/>
          </p:cNvSpPr>
          <p:nvPr>
            <p:ph idx="1"/>
          </p:nvPr>
        </p:nvSpPr>
        <p:spPr>
          <a:xfrm>
            <a:off x="304800" y="1219200"/>
            <a:ext cx="8534400" cy="4700833"/>
          </a:xfrm>
        </p:spPr>
        <p:txBody>
          <a:bodyPr lIns="91440" tIns="45720" rIns="91440" bIns="45720" anchor="t"/>
          <a:lstStyle/>
          <a:p>
            <a:pPr>
              <a:buFontTx/>
              <a:buChar char="-"/>
            </a:pPr>
            <a:r>
              <a:rPr lang="en-US" sz="2400" dirty="0">
                <a:solidFill>
                  <a:schemeClr val="tx2"/>
                </a:solidFill>
              </a:rPr>
              <a:t>QSE connectivity and market submissions</a:t>
            </a:r>
          </a:p>
          <a:p>
            <a:pPr lvl="1">
              <a:buFontTx/>
              <a:buChar char="-"/>
            </a:pPr>
            <a:r>
              <a:rPr lang="en-US" sz="2000" dirty="0">
                <a:solidFill>
                  <a:schemeClr val="tx2"/>
                </a:solidFill>
              </a:rPr>
              <a:t>Submit to Market Management System and Outage Scheduler</a:t>
            </a:r>
            <a:endParaRPr lang="en-US" sz="2000" dirty="0">
              <a:solidFill>
                <a:schemeClr val="tx2"/>
              </a:solidFill>
              <a:cs typeface="Arial"/>
            </a:endParaRPr>
          </a:p>
          <a:p>
            <a:pPr lvl="1">
              <a:buFontTx/>
              <a:buChar char="-"/>
            </a:pPr>
            <a:r>
              <a:rPr lang="en-US" sz="2000" dirty="0">
                <a:solidFill>
                  <a:schemeClr val="tx2"/>
                </a:solidFill>
              </a:rPr>
              <a:t>Goal to submit at least one successful transaction for each requested transaction type per QSE once during the 8-week period</a:t>
            </a:r>
            <a:endParaRPr lang="en-US" sz="2000" dirty="0">
              <a:solidFill>
                <a:schemeClr val="tx2"/>
              </a:solidFill>
              <a:cs typeface="Arial"/>
            </a:endParaRPr>
          </a:p>
          <a:p>
            <a:pPr>
              <a:buFontTx/>
              <a:buChar char="-"/>
            </a:pPr>
            <a:endParaRPr lang="en-US" sz="2400" dirty="0">
              <a:solidFill>
                <a:schemeClr val="tx2"/>
              </a:solidFill>
            </a:endParaRPr>
          </a:p>
          <a:p>
            <a:pPr>
              <a:buFontTx/>
              <a:buChar char="-"/>
            </a:pPr>
            <a:r>
              <a:rPr lang="en-US" sz="2400" dirty="0">
                <a:solidFill>
                  <a:schemeClr val="tx2"/>
                </a:solidFill>
              </a:rPr>
              <a:t>QSE telemetry set-up and check-out</a:t>
            </a:r>
            <a:endParaRPr lang="en-US" sz="2400" dirty="0">
              <a:solidFill>
                <a:schemeClr val="tx2"/>
              </a:solidFill>
              <a:cs typeface="Arial"/>
            </a:endParaRPr>
          </a:p>
          <a:p>
            <a:pPr lvl="1">
              <a:buFontTx/>
              <a:buChar char="-"/>
            </a:pPr>
            <a:r>
              <a:rPr lang="en-US" sz="2000" dirty="0">
                <a:solidFill>
                  <a:schemeClr val="tx2"/>
                </a:solidFill>
              </a:rPr>
              <a:t>Submit all ICCP requests to ERCOT to add telemetry points</a:t>
            </a:r>
            <a:endParaRPr lang="en-US" sz="2000" dirty="0">
              <a:solidFill>
                <a:schemeClr val="tx2"/>
              </a:solidFill>
              <a:cs typeface="Arial"/>
            </a:endParaRPr>
          </a:p>
          <a:p>
            <a:pPr lvl="1">
              <a:buFontTx/>
              <a:buChar char="-"/>
            </a:pPr>
            <a:r>
              <a:rPr lang="en-US" sz="2000" dirty="0">
                <a:solidFill>
                  <a:schemeClr val="tx2"/>
                </a:solidFill>
              </a:rPr>
              <a:t>Check-out will be for a sampling of resources within the QSE portfolio to ensure data flowing between ERCOT/QSE</a:t>
            </a:r>
            <a:endParaRPr lang="en-US" sz="2000" dirty="0">
              <a:solidFill>
                <a:schemeClr val="tx2"/>
              </a:solidFill>
              <a:cs typeface="Arial"/>
            </a:endParaRPr>
          </a:p>
          <a:p>
            <a:pPr lvl="1">
              <a:buFontTx/>
              <a:buChar char="-"/>
            </a:pPr>
            <a:endParaRPr lang="en-US" sz="2000" dirty="0">
              <a:solidFill>
                <a:schemeClr val="tx2"/>
              </a:solidFill>
            </a:endParaRPr>
          </a:p>
          <a:p>
            <a:pPr>
              <a:buFontTx/>
              <a:buChar char="-"/>
            </a:pPr>
            <a:r>
              <a:rPr lang="en-US" sz="2400" dirty="0">
                <a:solidFill>
                  <a:schemeClr val="tx2"/>
                </a:solidFill>
              </a:rPr>
              <a:t>Scoring continues</a:t>
            </a:r>
            <a:endParaRPr lang="en-US" sz="2000" dirty="0">
              <a:solidFill>
                <a:schemeClr val="tx2"/>
              </a:solidFill>
            </a:endParaRPr>
          </a:p>
          <a:p>
            <a:pPr>
              <a:buFontTx/>
              <a:buChar char="-"/>
            </a:pPr>
            <a:endParaRPr lang="en-US" sz="2400" dirty="0">
              <a:solidFill>
                <a:schemeClr val="tx2"/>
              </a:solidFill>
            </a:endParaRPr>
          </a:p>
        </p:txBody>
      </p:sp>
      <p:sp>
        <p:nvSpPr>
          <p:cNvPr id="4" name="Slide Number Placeholder 3">
            <a:extLst>
              <a:ext uri="{FF2B5EF4-FFF2-40B4-BE49-F238E27FC236}">
                <a16:creationId xmlns:a16="http://schemas.microsoft.com/office/drawing/2014/main" id="{8F3736FB-EBA7-8509-CE63-D809A04EFEDA}"/>
              </a:ext>
            </a:extLst>
          </p:cNvPr>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321041672"/>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Year xmlns="8d5ee879-813f-4fb9-b7c2-a59846c21aeb" xsi:nil="true"/>
    <Audience xmlns="8d5ee879-813f-4fb9-b7c2-a59846c21aeb">Public</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0999AAC16EAB41985F08B9B30BD6F8" ma:contentTypeVersion="4" ma:contentTypeDescription="Create a new document." ma:contentTypeScope="" ma:versionID="e17db7c92bbe4a954239b0aad63199c1">
  <xsd:schema xmlns:xsd="http://www.w3.org/2001/XMLSchema" xmlns:xs="http://www.w3.org/2001/XMLSchema" xmlns:p="http://schemas.microsoft.com/office/2006/metadata/properties" xmlns:ns2="8d5ee879-813f-4fb9-b7c2-a59846c21aeb" targetNamespace="http://schemas.microsoft.com/office/2006/metadata/properties" ma:root="true" ma:fieldsID="dbeeea33673683b355d19f3b50507d1a" ns2:_="">
    <xsd:import namespace="8d5ee879-813f-4fb9-b7c2-a59846c21aeb"/>
    <xsd:element name="properties">
      <xsd:complexType>
        <xsd:sequence>
          <xsd:element name="documentManagement">
            <xsd:complexType>
              <xsd:all>
                <xsd:element ref="ns2:Audience" minOccurs="0"/>
                <xsd:element ref="ns2:Year"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ee879-813f-4fb9-b7c2-a59846c21aeb"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Internal "/>
          <xsd:enumeration value="Confidential"/>
          <xsd:enumeration value="Public"/>
        </xsd:restriction>
      </xsd:simpleType>
    </xsd:element>
    <xsd:element name="Year" ma:index="9" nillable="true" ma:displayName="Year" ma:format="Dropdown" ma:internalName="Year">
      <xsd:simpleType>
        <xsd:restriction base="dms:Choice">
          <xsd:enumeration value="2022"/>
          <xsd:enumeration value="2023"/>
          <xsd:enumeration value="2024"/>
          <xsd:enumeration value="202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http://schemas.microsoft.com/office/2006/metadata/properties"/>
    <ds:schemaRef ds:uri="http://www.w3.org/XML/1998/namespace"/>
    <ds:schemaRef ds:uri="http://purl.org/dc/dcmitype/"/>
    <ds:schemaRef ds:uri="http://purl.org/dc/elements/1.1/"/>
    <ds:schemaRef ds:uri="http://schemas.microsoft.com/office/2006/documentManagement/types"/>
    <ds:schemaRef ds:uri="8d5ee879-813f-4fb9-b7c2-a59846c21aeb"/>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1BCE88CD-E9E0-4BB6-AD83-C594282F53DE}">
  <ds:schemaRefs>
    <ds:schemaRef ds:uri="8d5ee879-813f-4fb9-b7c2-a59846c21ae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1064</Words>
  <Application>Microsoft Office PowerPoint</Application>
  <PresentationFormat>On-screen Show (4:3)</PresentationFormat>
  <Paragraphs>185</Paragraphs>
  <Slides>16</Slides>
  <Notes>0</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Cover Slide</vt:lpstr>
      <vt:lpstr>Horizontal Theme</vt:lpstr>
      <vt:lpstr>PowerPoint Presentation</vt:lpstr>
      <vt:lpstr>Outline</vt:lpstr>
      <vt:lpstr>PowerPoint Presentation</vt:lpstr>
      <vt:lpstr>PowerPoint Presentation</vt:lpstr>
      <vt:lpstr>Market Trials </vt:lpstr>
      <vt:lpstr>Market Trials </vt:lpstr>
      <vt:lpstr>RTC+B FAQ has been updated 6/13</vt:lpstr>
      <vt:lpstr>Resources for May-June Market Trials</vt:lpstr>
      <vt:lpstr>Summary of Market Trial activities for this week and following weeks</vt:lpstr>
      <vt:lpstr>Scorecards for this Market Trials</vt:lpstr>
      <vt:lpstr>Scorecard 1 for  Handbook 1- Market submissions: </vt:lpstr>
      <vt:lpstr>Scorecard 2A for  Handbook 2-  100% of ICCP Telemetry  points added by QSE: </vt:lpstr>
      <vt:lpstr>Scorecard 2A for  Handbook 2-  100% of ICCP Telemetry  points added by QSE: </vt:lpstr>
      <vt:lpstr>Scorecard 2B for  Handbook 2-  Telemetry checkout  meetings completed  with ERCOT staff  for sample of live  data transfer  capability </vt:lpstr>
      <vt:lpstr>This Week in Market Trials</vt:lpstr>
      <vt:lpstr>Wrap-Up and 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Smith, Nathan</cp:lastModifiedBy>
  <cp:revision>291</cp:revision>
  <cp:lastPrinted>2017-10-10T21:31:05Z</cp:lastPrinted>
  <dcterms:created xsi:type="dcterms:W3CDTF">2016-01-21T15:20:31Z</dcterms:created>
  <dcterms:modified xsi:type="dcterms:W3CDTF">2025-06-13T21:24:49Z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0x0101006D0999AAC16EAB41985F08B9B30BD6F8</vt:lpwstr>
  </property>
  <property fmtid="{D5CDD505-2E9C-101B-9397-08002B2CF9AE}" pid="3" name="MSIP_Label_7084cbda-52b8-46fb-a7b7-cb5bd465ed85_Enabled">
    <vt:lpwstr>true</vt:lpwstr>
  </property>
  <property fmtid="{D5CDD505-2E9C-101B-9397-08002B2CF9AE}" pid="4" name="MSIP_Label_7084cbda-52b8-46fb-a7b7-cb5bd465ed85_SetDate">
    <vt:lpwstr>2025-06-13T21:12:30Z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c62e7908-7660-43a6-b1c8-5c5c95dc1f11</vt:lpwstr>
  </property>
  <property fmtid="{D5CDD505-2E9C-101B-9397-08002B2CF9AE}" pid="9" name="MSIP_Label_7084cbda-52b8-46fb-a7b7-cb5bd465ed85_ContentBits">
    <vt:lpwstr>0</vt:lpwstr>
  </property>
  <property fmtid="{D5CDD505-2E9C-101B-9397-08002B2CF9AE}" pid="10" name="MSIP_Label_7084cbda-52b8-46fb-a7b7-cb5bd465ed85_Tag">
    <vt:lpwstr>10, 3, 0, 2</vt:lpwstr>
  </property>
</Properties>
</file>