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256" r:id="rId3"/>
    <p:sldId id="309" r:id="rId4"/>
    <p:sldId id="257" r:id="rId5"/>
    <p:sldId id="27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9E3A3D-B48E-4775-AD04-54520075BEDA}" v="8" dt="2025-06-13T21:11:02.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D1F07-766B-4D89-8EB4-F65EF0396711}" type="datetimeFigureOut">
              <a:rPr lang="en-US" smtClean="0"/>
              <a:t>6/16/2025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2341D-874C-4A1D-9ED4-2826F3EF865B}" type="slidenum">
              <a:rPr lang="en-US" smtClean="0"/>
              <a:t>‹#›</a:t>
            </a:fld>
            <a:endParaRPr lang="en-US"/>
          </a:p>
        </p:txBody>
      </p:sp>
    </p:spTree>
    <p:extLst>
      <p:ext uri="{BB962C8B-B14F-4D97-AF65-F5344CB8AC3E}">
        <p14:creationId xmlns:p14="http://schemas.microsoft.com/office/powerpoint/2010/main" val="1497232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B16FF1B-4399-983B-361E-3D9B0CA56A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257A4CC2-972E-422F-A181-CA22F5ACFF9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AA1566C-9196-42FD-2576-A510A0D31B1C}"/>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83D9B45B-9AD9-87E4-504A-A2503B4000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057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3F19C0C-95AB-5A44-BFDA-E1003B1558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22E47E55-7DE2-78E9-251B-5A2CEA0BD72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C6E823-B72B-4135-0DB9-0E3CCF37AB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2549F-B206-484D-8C71-33C6AF51BA2C}"/>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49031A29-FE5B-655E-E1B0-E790267CEC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marL="0" marR="0" lvl="0" indent="0" algn="r" defTabSz="965200" rtl="0" eaLnBrk="1" fontAlgn="base" latinLnBrk="0" hangingPunct="1">
              <a:lnSpc>
                <a:spcPct val="100000"/>
              </a:lnSpc>
              <a:spcBef>
                <a:spcPct val="0"/>
              </a:spcBef>
              <a:spcAft>
                <a:spcPct val="0"/>
              </a:spcAft>
              <a:buClrTx/>
              <a:buSzTx/>
              <a:buFontTx/>
              <a:buNone/>
              <a:tabLst/>
              <a:defRPr/>
            </a:pPr>
            <a:fld id="{8FB4FD8B-5861-4B27-9A32-DAC75CF1580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65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3A29FF6E-8750-0252-6F3C-3608411BD5A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E1A83CD-895E-AF81-7793-0952D12BDA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713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81032372-16AE-ACC6-A578-D8288433A948}"/>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91D54081-635C-9B33-0396-3762D5A5190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42FF2906-9AC9-5F4D-FA11-1D160D2C998C}"/>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F77B5340-617F-0D4C-BC3F-8721AE72A05E}"/>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BF358B3C-CB5B-A743-F97E-4D5B832AD1E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F2706AA0-C53B-A3D3-6A18-87C112036D46}"/>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4728FD55-7F1E-5BDA-E566-D90B91DDC9AF}"/>
              </a:ext>
            </a:extLst>
          </p:cNvPr>
          <p:cNvSpPr>
            <a:spLocks noGrp="1" noChangeArrowheads="1"/>
          </p:cNvSpPr>
          <p:nvPr>
            <p:ph type="sldNum" sz="quarter" idx="12"/>
          </p:nvPr>
        </p:nvSpPr>
        <p:spPr/>
        <p:txBody>
          <a:bodyPr/>
          <a:lstStyle>
            <a:lvl1pPr>
              <a:defRPr/>
            </a:lvl1pPr>
          </a:lstStyle>
          <a:p>
            <a:pPr>
              <a:defRPr/>
            </a:pPr>
            <a:fld id="{6FA45184-EA9E-4B8F-B6E9-C46E8C88E5A4}" type="slidenum">
              <a:rPr lang="en-US" altLang="en-US"/>
              <a:pPr>
                <a:defRPr/>
              </a:pPr>
              <a:t>‹#›</a:t>
            </a:fld>
            <a:endParaRPr lang="en-US" altLang="en-US"/>
          </a:p>
        </p:txBody>
      </p:sp>
    </p:spTree>
    <p:extLst>
      <p:ext uri="{BB962C8B-B14F-4D97-AF65-F5344CB8AC3E}">
        <p14:creationId xmlns:p14="http://schemas.microsoft.com/office/powerpoint/2010/main" val="2111108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7508658-941E-441E-9403-36DAF1CE0965}"/>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BA3103C7-B752-8F95-0FB6-C531BD7B25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7DB7E47-ADCE-C76D-673D-F21BAF636140}"/>
              </a:ext>
            </a:extLst>
          </p:cNvPr>
          <p:cNvSpPr>
            <a:spLocks noGrp="1" noChangeArrowheads="1"/>
          </p:cNvSpPr>
          <p:nvPr>
            <p:ph type="sldNum" sz="quarter" idx="12"/>
          </p:nvPr>
        </p:nvSpPr>
        <p:spPr>
          <a:ln/>
        </p:spPr>
        <p:txBody>
          <a:bodyPr/>
          <a:lstStyle>
            <a:lvl1pPr>
              <a:defRPr/>
            </a:lvl1pPr>
          </a:lstStyle>
          <a:p>
            <a:pPr>
              <a:defRPr/>
            </a:pPr>
            <a:fld id="{181D48F1-874F-4D48-9D44-6EF8162E948C}" type="slidenum">
              <a:rPr lang="en-US" altLang="en-US"/>
              <a:pPr>
                <a:defRPr/>
              </a:pPr>
              <a:t>‹#›</a:t>
            </a:fld>
            <a:endParaRPr lang="en-US" altLang="en-US"/>
          </a:p>
        </p:txBody>
      </p:sp>
    </p:spTree>
    <p:extLst>
      <p:ext uri="{BB962C8B-B14F-4D97-AF65-F5344CB8AC3E}">
        <p14:creationId xmlns:p14="http://schemas.microsoft.com/office/powerpoint/2010/main" val="33968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AA2CB7B-26DB-3125-9C5F-F4F4EE502221}"/>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DC48AF3A-F1C6-B1E2-D201-32F90E93AF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D896A3-7E38-CFBB-7741-BC8DA18261A2}"/>
              </a:ext>
            </a:extLst>
          </p:cNvPr>
          <p:cNvSpPr>
            <a:spLocks noGrp="1" noChangeArrowheads="1"/>
          </p:cNvSpPr>
          <p:nvPr>
            <p:ph type="sldNum" sz="quarter" idx="12"/>
          </p:nvPr>
        </p:nvSpPr>
        <p:spPr>
          <a:ln/>
        </p:spPr>
        <p:txBody>
          <a:bodyPr/>
          <a:lstStyle>
            <a:lvl1pPr>
              <a:defRPr/>
            </a:lvl1pPr>
          </a:lstStyle>
          <a:p>
            <a:pPr>
              <a:defRPr/>
            </a:pPr>
            <a:fld id="{9A8DF7AF-0BE2-4631-BF3C-2493582D8F79}" type="slidenum">
              <a:rPr lang="en-US" altLang="en-US"/>
              <a:pPr>
                <a:defRPr/>
              </a:pPr>
              <a:t>‹#›</a:t>
            </a:fld>
            <a:endParaRPr lang="en-US" altLang="en-US"/>
          </a:p>
        </p:txBody>
      </p:sp>
    </p:spTree>
    <p:extLst>
      <p:ext uri="{BB962C8B-B14F-4D97-AF65-F5344CB8AC3E}">
        <p14:creationId xmlns:p14="http://schemas.microsoft.com/office/powerpoint/2010/main" val="610002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DB99FF6E-D361-225B-3CE4-4CE498649B49}"/>
              </a:ext>
            </a:extLst>
          </p:cNvPr>
          <p:cNvGrpSpPr>
            <a:grpSpLocks/>
          </p:cNvGrpSpPr>
          <p:nvPr/>
        </p:nvGrpSpPr>
        <p:grpSpPr bwMode="auto">
          <a:xfrm>
            <a:off x="304800" y="2889251"/>
            <a:ext cx="11480800" cy="201613"/>
            <a:chOff x="144" y="1680"/>
            <a:chExt cx="5424" cy="144"/>
          </a:xfrm>
        </p:grpSpPr>
        <p:sp>
          <p:nvSpPr>
            <p:cNvPr id="3" name="Rectangle 8">
              <a:extLst>
                <a:ext uri="{FF2B5EF4-FFF2-40B4-BE49-F238E27FC236}">
                  <a16:creationId xmlns:a16="http://schemas.microsoft.com/office/drawing/2014/main" id="{032FA8D9-3E80-0FD9-FF1D-0AD3DFEF7163}"/>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4" name="Rectangle 9">
              <a:extLst>
                <a:ext uri="{FF2B5EF4-FFF2-40B4-BE49-F238E27FC236}">
                  <a16:creationId xmlns:a16="http://schemas.microsoft.com/office/drawing/2014/main" id="{1C3072CE-2B9C-3422-E54E-2C464464C66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sp>
          <p:nvSpPr>
            <p:cNvPr id="5" name="Rectangle 10">
              <a:extLst>
                <a:ext uri="{FF2B5EF4-FFF2-40B4-BE49-F238E27FC236}">
                  <a16:creationId xmlns:a16="http://schemas.microsoft.com/office/drawing/2014/main" id="{C93891B3-466C-6799-3357-309A7460A5A0}"/>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sz="1800"/>
            </a:p>
          </p:txBody>
        </p:sp>
      </p:grpSp>
      <p:sp>
        <p:nvSpPr>
          <p:cNvPr id="5122"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DA333C98-C17A-B7A9-4FBA-16A2F3A2EB8F}"/>
              </a:ext>
            </a:extLst>
          </p:cNvPr>
          <p:cNvSpPr>
            <a:spLocks noGrp="1" noChangeArrowheads="1"/>
          </p:cNvSpPr>
          <p:nvPr>
            <p:ph type="dt" sz="half" idx="10"/>
          </p:nvPr>
        </p:nvSpPr>
        <p:spPr/>
        <p:txBody>
          <a:bodyPr/>
          <a:lstStyle>
            <a:lvl1pPr>
              <a:defRPr/>
            </a:lvl1pPr>
          </a:lstStyle>
          <a:p>
            <a:pPr>
              <a:defRPr/>
            </a:pPr>
            <a:r>
              <a:rPr lang="en-US"/>
              <a:t>February 16, 2022</a:t>
            </a:r>
          </a:p>
        </p:txBody>
      </p:sp>
      <p:sp>
        <p:nvSpPr>
          <p:cNvPr id="7" name="Rectangle 5">
            <a:extLst>
              <a:ext uri="{FF2B5EF4-FFF2-40B4-BE49-F238E27FC236}">
                <a16:creationId xmlns:a16="http://schemas.microsoft.com/office/drawing/2014/main" id="{21F33FD3-8C41-8F60-06C9-2B0232B84783}"/>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BD2BA2B3-CC4B-C62A-CD70-864E026EFA0B}"/>
              </a:ext>
            </a:extLst>
          </p:cNvPr>
          <p:cNvSpPr>
            <a:spLocks noGrp="1" noChangeArrowheads="1"/>
          </p:cNvSpPr>
          <p:nvPr>
            <p:ph type="sldNum" sz="quarter" idx="12"/>
          </p:nvPr>
        </p:nvSpPr>
        <p:spPr/>
        <p:txBody>
          <a:bodyPr/>
          <a:lstStyle>
            <a:lvl1pPr>
              <a:defRPr/>
            </a:lvl1pPr>
          </a:lstStyle>
          <a:p>
            <a:pPr>
              <a:defRPr/>
            </a:pPr>
            <a:fld id="{CFB8B4CA-97C4-46EC-A8C1-FB5CF2F75B4D}" type="slidenum">
              <a:rPr lang="en-US" altLang="en-US"/>
              <a:pPr>
                <a:defRPr/>
              </a:pPr>
              <a:t>‹#›</a:t>
            </a:fld>
            <a:endParaRPr lang="en-US" altLang="en-US"/>
          </a:p>
        </p:txBody>
      </p:sp>
    </p:spTree>
    <p:extLst>
      <p:ext uri="{BB962C8B-B14F-4D97-AF65-F5344CB8AC3E}">
        <p14:creationId xmlns:p14="http://schemas.microsoft.com/office/powerpoint/2010/main" val="277936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20A10A1-4D89-D8CF-7E7D-D80D762DE32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C8C071C6-F244-94BA-1F26-B3D1D2B08C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7E74C9B-2B99-76A8-4EDE-45E3E72CCDDF}"/>
              </a:ext>
            </a:extLst>
          </p:cNvPr>
          <p:cNvSpPr>
            <a:spLocks noGrp="1" noChangeArrowheads="1"/>
          </p:cNvSpPr>
          <p:nvPr>
            <p:ph type="sldNum" sz="quarter" idx="12"/>
          </p:nvPr>
        </p:nvSpPr>
        <p:spPr>
          <a:ln/>
        </p:spPr>
        <p:txBody>
          <a:bodyPr/>
          <a:lstStyle>
            <a:lvl1pPr>
              <a:defRPr/>
            </a:lvl1pPr>
          </a:lstStyle>
          <a:p>
            <a:pPr>
              <a:defRPr/>
            </a:pPr>
            <a:fld id="{008C6C6D-D1B0-41E2-A693-2B4EFFA729D6}" type="slidenum">
              <a:rPr lang="en-US" altLang="en-US"/>
              <a:pPr>
                <a:defRPr/>
              </a:pPr>
              <a:t>‹#›</a:t>
            </a:fld>
            <a:endParaRPr lang="en-US" altLang="en-US"/>
          </a:p>
        </p:txBody>
      </p:sp>
    </p:spTree>
    <p:extLst>
      <p:ext uri="{BB962C8B-B14F-4D97-AF65-F5344CB8AC3E}">
        <p14:creationId xmlns:p14="http://schemas.microsoft.com/office/powerpoint/2010/main" val="455028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859E537-2AFF-684C-E810-9420ED9E0DC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F1835607-304B-B6D0-1E8A-13868D5338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DAA5A25-923D-87FF-6E10-E3424D4E4F86}"/>
              </a:ext>
            </a:extLst>
          </p:cNvPr>
          <p:cNvSpPr>
            <a:spLocks noGrp="1" noChangeArrowheads="1"/>
          </p:cNvSpPr>
          <p:nvPr>
            <p:ph type="sldNum" sz="quarter" idx="12"/>
          </p:nvPr>
        </p:nvSpPr>
        <p:spPr>
          <a:ln/>
        </p:spPr>
        <p:txBody>
          <a:bodyPr/>
          <a:lstStyle>
            <a:lvl1pPr>
              <a:defRPr/>
            </a:lvl1pPr>
          </a:lstStyle>
          <a:p>
            <a:pPr>
              <a:defRPr/>
            </a:pPr>
            <a:fld id="{24E27688-4574-4188-AB68-522406F112BA}" type="slidenum">
              <a:rPr lang="en-US" altLang="en-US"/>
              <a:pPr>
                <a:defRPr/>
              </a:pPr>
              <a:t>‹#›</a:t>
            </a:fld>
            <a:endParaRPr lang="en-US" altLang="en-US"/>
          </a:p>
        </p:txBody>
      </p:sp>
    </p:spTree>
    <p:extLst>
      <p:ext uri="{BB962C8B-B14F-4D97-AF65-F5344CB8AC3E}">
        <p14:creationId xmlns:p14="http://schemas.microsoft.com/office/powerpoint/2010/main" val="376571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BC8FFA6C-C4CF-A5BF-D42D-7BE60E1A92B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E40A973-3D4B-E333-5876-5A54AA99A9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C2C8359-9510-7FBC-6161-DBB69C87A742}"/>
              </a:ext>
            </a:extLst>
          </p:cNvPr>
          <p:cNvSpPr>
            <a:spLocks noGrp="1" noChangeArrowheads="1"/>
          </p:cNvSpPr>
          <p:nvPr>
            <p:ph type="sldNum" sz="quarter" idx="12"/>
          </p:nvPr>
        </p:nvSpPr>
        <p:spPr>
          <a:ln/>
        </p:spPr>
        <p:txBody>
          <a:bodyPr/>
          <a:lstStyle>
            <a:lvl1pPr>
              <a:defRPr/>
            </a:lvl1pPr>
          </a:lstStyle>
          <a:p>
            <a:pPr>
              <a:defRPr/>
            </a:pPr>
            <a:fld id="{22BC9A59-7E23-4F1A-9B95-3A7C245E8802}" type="slidenum">
              <a:rPr lang="en-US" altLang="en-US"/>
              <a:pPr>
                <a:defRPr/>
              </a:pPr>
              <a:t>‹#›</a:t>
            </a:fld>
            <a:endParaRPr lang="en-US" altLang="en-US"/>
          </a:p>
        </p:txBody>
      </p:sp>
    </p:spTree>
    <p:extLst>
      <p:ext uri="{BB962C8B-B14F-4D97-AF65-F5344CB8AC3E}">
        <p14:creationId xmlns:p14="http://schemas.microsoft.com/office/powerpoint/2010/main" val="1364087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0655336-E65B-351D-8859-5ED08262E28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FDFE3D11-182B-A1F6-4CFF-905979E47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268D248-C632-6473-F6B8-2CF3E1381A67}"/>
              </a:ext>
            </a:extLst>
          </p:cNvPr>
          <p:cNvSpPr>
            <a:spLocks noGrp="1" noChangeArrowheads="1"/>
          </p:cNvSpPr>
          <p:nvPr>
            <p:ph type="sldNum" sz="quarter" idx="12"/>
          </p:nvPr>
        </p:nvSpPr>
        <p:spPr>
          <a:ln/>
        </p:spPr>
        <p:txBody>
          <a:bodyPr/>
          <a:lstStyle>
            <a:lvl1pPr>
              <a:defRPr/>
            </a:lvl1pPr>
          </a:lstStyle>
          <a:p>
            <a:pPr>
              <a:defRPr/>
            </a:pPr>
            <a:fld id="{A51D61C1-FE27-4F15-AB8E-BAA4A46D5382}" type="slidenum">
              <a:rPr lang="en-US" altLang="en-US"/>
              <a:pPr>
                <a:defRPr/>
              </a:pPr>
              <a:t>‹#›</a:t>
            </a:fld>
            <a:endParaRPr lang="en-US" altLang="en-US"/>
          </a:p>
        </p:txBody>
      </p:sp>
    </p:spTree>
    <p:extLst>
      <p:ext uri="{BB962C8B-B14F-4D97-AF65-F5344CB8AC3E}">
        <p14:creationId xmlns:p14="http://schemas.microsoft.com/office/powerpoint/2010/main" val="1525850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2E298A4-8DF5-4ABD-400C-41D1FA5D2C5E}"/>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CAF16613-A1F0-52DB-C79A-CFBB25A58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58605AB-FC4F-A615-621C-6C027758382A}"/>
              </a:ext>
            </a:extLst>
          </p:cNvPr>
          <p:cNvSpPr>
            <a:spLocks noGrp="1" noChangeArrowheads="1"/>
          </p:cNvSpPr>
          <p:nvPr>
            <p:ph type="sldNum" sz="quarter" idx="12"/>
          </p:nvPr>
        </p:nvSpPr>
        <p:spPr>
          <a:ln/>
        </p:spPr>
        <p:txBody>
          <a:bodyPr/>
          <a:lstStyle>
            <a:lvl1pPr>
              <a:defRPr/>
            </a:lvl1pPr>
          </a:lstStyle>
          <a:p>
            <a:pPr>
              <a:defRPr/>
            </a:pPr>
            <a:fld id="{9B08BB86-547A-4F74-BC71-99622853DC30}" type="slidenum">
              <a:rPr lang="en-US" altLang="en-US"/>
              <a:pPr>
                <a:defRPr/>
              </a:pPr>
              <a:t>‹#›</a:t>
            </a:fld>
            <a:endParaRPr lang="en-US" altLang="en-US"/>
          </a:p>
        </p:txBody>
      </p:sp>
    </p:spTree>
    <p:extLst>
      <p:ext uri="{BB962C8B-B14F-4D97-AF65-F5344CB8AC3E}">
        <p14:creationId xmlns:p14="http://schemas.microsoft.com/office/powerpoint/2010/main" val="189980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6D620AB-0A3B-405C-933D-CF0EECEF165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64D9092C-3F0A-B76E-E32B-74773B93CA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1E0A104-A5A0-AE71-8D47-5C274F8F64A2}"/>
              </a:ext>
            </a:extLst>
          </p:cNvPr>
          <p:cNvSpPr>
            <a:spLocks noGrp="1" noChangeArrowheads="1"/>
          </p:cNvSpPr>
          <p:nvPr>
            <p:ph type="sldNum" sz="quarter" idx="12"/>
          </p:nvPr>
        </p:nvSpPr>
        <p:spPr>
          <a:ln/>
        </p:spPr>
        <p:txBody>
          <a:bodyPr/>
          <a:lstStyle>
            <a:lvl1pPr>
              <a:defRPr/>
            </a:lvl1pPr>
          </a:lstStyle>
          <a:p>
            <a:pPr>
              <a:defRPr/>
            </a:pPr>
            <a:fld id="{0236AF53-19F0-46F3-B51F-671CBC919424}" type="slidenum">
              <a:rPr lang="en-US" altLang="en-US"/>
              <a:pPr>
                <a:defRPr/>
              </a:pPr>
              <a:t>‹#›</a:t>
            </a:fld>
            <a:endParaRPr lang="en-US" altLang="en-US"/>
          </a:p>
        </p:txBody>
      </p:sp>
    </p:spTree>
    <p:extLst>
      <p:ext uri="{BB962C8B-B14F-4D97-AF65-F5344CB8AC3E}">
        <p14:creationId xmlns:p14="http://schemas.microsoft.com/office/powerpoint/2010/main" val="1727634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246A62A-F028-2F79-C69A-FCE182493142}"/>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9AF7DC92-0657-527A-4E82-8488CA7FE0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2244237-2060-2B4A-83E9-8C562BF9CBC5}"/>
              </a:ext>
            </a:extLst>
          </p:cNvPr>
          <p:cNvSpPr>
            <a:spLocks noGrp="1" noChangeArrowheads="1"/>
          </p:cNvSpPr>
          <p:nvPr>
            <p:ph type="sldNum" sz="quarter" idx="12"/>
          </p:nvPr>
        </p:nvSpPr>
        <p:spPr>
          <a:ln/>
        </p:spPr>
        <p:txBody>
          <a:bodyPr/>
          <a:lstStyle>
            <a:lvl1pPr>
              <a:defRPr/>
            </a:lvl1pPr>
          </a:lstStyle>
          <a:p>
            <a:pPr>
              <a:defRPr/>
            </a:pPr>
            <a:fld id="{D0476BDE-A82A-4FB4-86AF-AC6228E2D918}" type="slidenum">
              <a:rPr lang="en-US" altLang="en-US"/>
              <a:pPr>
                <a:defRPr/>
              </a:pPr>
              <a:t>‹#›</a:t>
            </a:fld>
            <a:endParaRPr lang="en-US" altLang="en-US"/>
          </a:p>
        </p:txBody>
      </p:sp>
    </p:spTree>
    <p:extLst>
      <p:ext uri="{BB962C8B-B14F-4D97-AF65-F5344CB8AC3E}">
        <p14:creationId xmlns:p14="http://schemas.microsoft.com/office/powerpoint/2010/main" val="364996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61EDF81-2822-0FC5-4CC6-439FBBB24F3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1D93D464-AD19-4B84-4320-56B83199AA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E0D023-12B2-2C2A-E56D-760F9133230B}"/>
              </a:ext>
            </a:extLst>
          </p:cNvPr>
          <p:cNvSpPr>
            <a:spLocks noGrp="1" noChangeArrowheads="1"/>
          </p:cNvSpPr>
          <p:nvPr>
            <p:ph type="sldNum" sz="quarter" idx="12"/>
          </p:nvPr>
        </p:nvSpPr>
        <p:spPr>
          <a:ln/>
        </p:spPr>
        <p:txBody>
          <a:bodyPr/>
          <a:lstStyle>
            <a:lvl1pPr>
              <a:defRPr/>
            </a:lvl1pPr>
          </a:lstStyle>
          <a:p>
            <a:pPr>
              <a:defRPr/>
            </a:pPr>
            <a:fld id="{2CF07495-6CA8-455C-AA86-2CA30E8F1352}" type="slidenum">
              <a:rPr lang="en-US" altLang="en-US"/>
              <a:pPr>
                <a:defRPr/>
              </a:pPr>
              <a:t>‹#›</a:t>
            </a:fld>
            <a:endParaRPr lang="en-US" altLang="en-US"/>
          </a:p>
        </p:txBody>
      </p:sp>
    </p:spTree>
    <p:extLst>
      <p:ext uri="{BB962C8B-B14F-4D97-AF65-F5344CB8AC3E}">
        <p14:creationId xmlns:p14="http://schemas.microsoft.com/office/powerpoint/2010/main" val="2849895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1BA4F12-3B8E-D91A-A354-AA152A996986}"/>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55839AE4-1288-9A12-8A22-BDA23D561B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9D6011B-CE30-D875-C586-17A582DA35BC}"/>
              </a:ext>
            </a:extLst>
          </p:cNvPr>
          <p:cNvSpPr>
            <a:spLocks noGrp="1" noChangeArrowheads="1"/>
          </p:cNvSpPr>
          <p:nvPr>
            <p:ph type="sldNum" sz="quarter" idx="12"/>
          </p:nvPr>
        </p:nvSpPr>
        <p:spPr>
          <a:ln/>
        </p:spPr>
        <p:txBody>
          <a:bodyPr/>
          <a:lstStyle>
            <a:lvl1pPr>
              <a:defRPr/>
            </a:lvl1pPr>
          </a:lstStyle>
          <a:p>
            <a:pPr>
              <a:defRPr/>
            </a:pPr>
            <a:fld id="{D2764324-429F-4380-9599-10E8B8DE3F29}" type="slidenum">
              <a:rPr lang="en-US" altLang="en-US"/>
              <a:pPr>
                <a:defRPr/>
              </a:pPr>
              <a:t>‹#›</a:t>
            </a:fld>
            <a:endParaRPr lang="en-US" altLang="en-US"/>
          </a:p>
        </p:txBody>
      </p:sp>
    </p:spTree>
    <p:extLst>
      <p:ext uri="{BB962C8B-B14F-4D97-AF65-F5344CB8AC3E}">
        <p14:creationId xmlns:p14="http://schemas.microsoft.com/office/powerpoint/2010/main" val="3931039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DB1D76-101F-8CB1-4069-858021DC9F5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162EA00-CA4D-ECEB-10AA-E3757AA0A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CF977E5-D307-F418-FC79-446770255A98}"/>
              </a:ext>
            </a:extLst>
          </p:cNvPr>
          <p:cNvSpPr>
            <a:spLocks noGrp="1" noChangeArrowheads="1"/>
          </p:cNvSpPr>
          <p:nvPr>
            <p:ph type="sldNum" sz="quarter" idx="12"/>
          </p:nvPr>
        </p:nvSpPr>
        <p:spPr>
          <a:ln/>
        </p:spPr>
        <p:txBody>
          <a:bodyPr/>
          <a:lstStyle>
            <a:lvl1pPr>
              <a:defRPr/>
            </a:lvl1pPr>
          </a:lstStyle>
          <a:p>
            <a:pPr>
              <a:defRPr/>
            </a:pPr>
            <a:fld id="{F526744F-C9D4-4160-86C5-83C178FF3A13}" type="slidenum">
              <a:rPr lang="en-US" altLang="en-US"/>
              <a:pPr>
                <a:defRPr/>
              </a:pPr>
              <a:t>‹#›</a:t>
            </a:fld>
            <a:endParaRPr lang="en-US" altLang="en-US"/>
          </a:p>
        </p:txBody>
      </p:sp>
    </p:spTree>
    <p:extLst>
      <p:ext uri="{BB962C8B-B14F-4D97-AF65-F5344CB8AC3E}">
        <p14:creationId xmlns:p14="http://schemas.microsoft.com/office/powerpoint/2010/main" val="1849111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4488B8D-BE2F-2E6E-8760-5650B1336D30}"/>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68D132AA-8C57-2427-CEF0-2EEDC810DE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92915B1-4E7B-D24C-D5F8-5725CA4986FA}"/>
              </a:ext>
            </a:extLst>
          </p:cNvPr>
          <p:cNvSpPr>
            <a:spLocks noGrp="1" noChangeArrowheads="1"/>
          </p:cNvSpPr>
          <p:nvPr>
            <p:ph type="sldNum" sz="quarter" idx="12"/>
          </p:nvPr>
        </p:nvSpPr>
        <p:spPr>
          <a:ln/>
        </p:spPr>
        <p:txBody>
          <a:bodyPr/>
          <a:lstStyle>
            <a:lvl1pPr>
              <a:defRPr/>
            </a:lvl1pPr>
          </a:lstStyle>
          <a:p>
            <a:pPr>
              <a:defRPr/>
            </a:pPr>
            <a:fld id="{CE6DE3CC-AFE0-4485-92F9-4450DB745596}" type="slidenum">
              <a:rPr lang="en-US" altLang="en-US"/>
              <a:pPr>
                <a:defRPr/>
              </a:pPr>
              <a:t>‹#›</a:t>
            </a:fld>
            <a:endParaRPr lang="en-US" altLang="en-US"/>
          </a:p>
        </p:txBody>
      </p:sp>
    </p:spTree>
    <p:extLst>
      <p:ext uri="{BB962C8B-B14F-4D97-AF65-F5344CB8AC3E}">
        <p14:creationId xmlns:p14="http://schemas.microsoft.com/office/powerpoint/2010/main" val="225070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C64500B-1F4C-E74D-81B5-436D7FA3A953}"/>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5" name="Rectangle 5">
            <a:extLst>
              <a:ext uri="{FF2B5EF4-FFF2-40B4-BE49-F238E27FC236}">
                <a16:creationId xmlns:a16="http://schemas.microsoft.com/office/drawing/2014/main" id="{857BE205-A2A7-0318-F0D4-23B748B53F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0A3DC1-5C22-5224-73FE-14310132491E}"/>
              </a:ext>
            </a:extLst>
          </p:cNvPr>
          <p:cNvSpPr>
            <a:spLocks noGrp="1" noChangeArrowheads="1"/>
          </p:cNvSpPr>
          <p:nvPr>
            <p:ph type="sldNum" sz="quarter" idx="12"/>
          </p:nvPr>
        </p:nvSpPr>
        <p:spPr>
          <a:ln/>
        </p:spPr>
        <p:txBody>
          <a:bodyPr/>
          <a:lstStyle>
            <a:lvl1pPr>
              <a:defRPr/>
            </a:lvl1pPr>
          </a:lstStyle>
          <a:p>
            <a:pPr>
              <a:defRPr/>
            </a:pPr>
            <a:fld id="{EAB0A75A-FDAB-4645-B91F-52262F3CF6CA}" type="slidenum">
              <a:rPr lang="en-US" altLang="en-US"/>
              <a:pPr>
                <a:defRPr/>
              </a:pPr>
              <a:t>‹#›</a:t>
            </a:fld>
            <a:endParaRPr lang="en-US" altLang="en-US"/>
          </a:p>
        </p:txBody>
      </p:sp>
    </p:spTree>
    <p:extLst>
      <p:ext uri="{BB962C8B-B14F-4D97-AF65-F5344CB8AC3E}">
        <p14:creationId xmlns:p14="http://schemas.microsoft.com/office/powerpoint/2010/main" val="216250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5BE41F-D182-1B96-D7E8-CFB16F109717}"/>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3CAE6D2-4B34-1B18-13FD-A55DFEB5B6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B01EB0-D5F5-3C59-FCFB-15AC0F530F04}"/>
              </a:ext>
            </a:extLst>
          </p:cNvPr>
          <p:cNvSpPr>
            <a:spLocks noGrp="1" noChangeArrowheads="1"/>
          </p:cNvSpPr>
          <p:nvPr>
            <p:ph type="sldNum" sz="quarter" idx="12"/>
          </p:nvPr>
        </p:nvSpPr>
        <p:spPr>
          <a:ln/>
        </p:spPr>
        <p:txBody>
          <a:bodyPr/>
          <a:lstStyle>
            <a:lvl1pPr>
              <a:defRPr/>
            </a:lvl1pPr>
          </a:lstStyle>
          <a:p>
            <a:pPr>
              <a:defRPr/>
            </a:pPr>
            <a:fld id="{8497A756-2F94-4E1B-8D4A-868B3A73C27B}" type="slidenum">
              <a:rPr lang="en-US" altLang="en-US"/>
              <a:pPr>
                <a:defRPr/>
              </a:pPr>
              <a:t>‹#›</a:t>
            </a:fld>
            <a:endParaRPr lang="en-US" altLang="en-US"/>
          </a:p>
        </p:txBody>
      </p:sp>
    </p:spTree>
    <p:extLst>
      <p:ext uri="{BB962C8B-B14F-4D97-AF65-F5344CB8AC3E}">
        <p14:creationId xmlns:p14="http://schemas.microsoft.com/office/powerpoint/2010/main" val="3811565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4BEDF6-192E-AF84-82E5-71C1B129FA4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8" name="Rectangle 5">
            <a:extLst>
              <a:ext uri="{FF2B5EF4-FFF2-40B4-BE49-F238E27FC236}">
                <a16:creationId xmlns:a16="http://schemas.microsoft.com/office/drawing/2014/main" id="{A08BA227-B691-38A4-CD5F-ACA6EAE391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54DC5E6-CA18-BD9E-69A4-C7A9E3FA4035}"/>
              </a:ext>
            </a:extLst>
          </p:cNvPr>
          <p:cNvSpPr>
            <a:spLocks noGrp="1" noChangeArrowheads="1"/>
          </p:cNvSpPr>
          <p:nvPr>
            <p:ph type="sldNum" sz="quarter" idx="12"/>
          </p:nvPr>
        </p:nvSpPr>
        <p:spPr>
          <a:ln/>
        </p:spPr>
        <p:txBody>
          <a:bodyPr/>
          <a:lstStyle>
            <a:lvl1pPr>
              <a:defRPr/>
            </a:lvl1pPr>
          </a:lstStyle>
          <a:p>
            <a:pPr>
              <a:defRPr/>
            </a:pPr>
            <a:fld id="{8DDC52A3-C67D-42B1-849B-26C75C0EF31D}" type="slidenum">
              <a:rPr lang="en-US" altLang="en-US"/>
              <a:pPr>
                <a:defRPr/>
              </a:pPr>
              <a:t>‹#›</a:t>
            </a:fld>
            <a:endParaRPr lang="en-US" altLang="en-US"/>
          </a:p>
        </p:txBody>
      </p:sp>
    </p:spTree>
    <p:extLst>
      <p:ext uri="{BB962C8B-B14F-4D97-AF65-F5344CB8AC3E}">
        <p14:creationId xmlns:p14="http://schemas.microsoft.com/office/powerpoint/2010/main" val="22895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8479D3-BF1E-9C86-AE27-BD49F706814D}"/>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4" name="Rectangle 5">
            <a:extLst>
              <a:ext uri="{FF2B5EF4-FFF2-40B4-BE49-F238E27FC236}">
                <a16:creationId xmlns:a16="http://schemas.microsoft.com/office/drawing/2014/main" id="{BA3F6760-61CB-5AAC-2F42-5E8E4AFD91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4592FF6-8ABE-3190-24F6-4B62B555C2E8}"/>
              </a:ext>
            </a:extLst>
          </p:cNvPr>
          <p:cNvSpPr>
            <a:spLocks noGrp="1" noChangeArrowheads="1"/>
          </p:cNvSpPr>
          <p:nvPr>
            <p:ph type="sldNum" sz="quarter" idx="12"/>
          </p:nvPr>
        </p:nvSpPr>
        <p:spPr>
          <a:ln/>
        </p:spPr>
        <p:txBody>
          <a:bodyPr/>
          <a:lstStyle>
            <a:lvl1pPr>
              <a:defRPr/>
            </a:lvl1pPr>
          </a:lstStyle>
          <a:p>
            <a:pPr>
              <a:defRPr/>
            </a:pPr>
            <a:fld id="{37191A47-4733-4BF8-AE92-40C102A4525A}" type="slidenum">
              <a:rPr lang="en-US" altLang="en-US"/>
              <a:pPr>
                <a:defRPr/>
              </a:pPr>
              <a:t>‹#›</a:t>
            </a:fld>
            <a:endParaRPr lang="en-US" altLang="en-US"/>
          </a:p>
        </p:txBody>
      </p:sp>
    </p:spTree>
    <p:extLst>
      <p:ext uri="{BB962C8B-B14F-4D97-AF65-F5344CB8AC3E}">
        <p14:creationId xmlns:p14="http://schemas.microsoft.com/office/powerpoint/2010/main" val="71180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18F83B-8BE1-8459-EE21-A9A6280F7D7F}"/>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3" name="Rectangle 5">
            <a:extLst>
              <a:ext uri="{FF2B5EF4-FFF2-40B4-BE49-F238E27FC236}">
                <a16:creationId xmlns:a16="http://schemas.microsoft.com/office/drawing/2014/main" id="{BE0DED8F-645B-D7EF-C2EA-BC23DA971A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A6C68A9-C3CB-1D2D-30B6-1C437B37D8D8}"/>
              </a:ext>
            </a:extLst>
          </p:cNvPr>
          <p:cNvSpPr>
            <a:spLocks noGrp="1" noChangeArrowheads="1"/>
          </p:cNvSpPr>
          <p:nvPr>
            <p:ph type="sldNum" sz="quarter" idx="12"/>
          </p:nvPr>
        </p:nvSpPr>
        <p:spPr>
          <a:ln/>
        </p:spPr>
        <p:txBody>
          <a:bodyPr/>
          <a:lstStyle>
            <a:lvl1pPr>
              <a:defRPr/>
            </a:lvl1pPr>
          </a:lstStyle>
          <a:p>
            <a:pPr>
              <a:defRPr/>
            </a:pPr>
            <a:fld id="{AFC4766C-BA96-43CC-9B3E-568D4A49FB26}" type="slidenum">
              <a:rPr lang="en-US" altLang="en-US"/>
              <a:pPr>
                <a:defRPr/>
              </a:pPr>
              <a:t>‹#›</a:t>
            </a:fld>
            <a:endParaRPr lang="en-US" altLang="en-US"/>
          </a:p>
        </p:txBody>
      </p:sp>
    </p:spTree>
    <p:extLst>
      <p:ext uri="{BB962C8B-B14F-4D97-AF65-F5344CB8AC3E}">
        <p14:creationId xmlns:p14="http://schemas.microsoft.com/office/powerpoint/2010/main" val="120994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5B63B44-1AA1-7EB0-F6C4-889E850D5579}"/>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2FB86EFE-B925-2B11-4B36-683C70BA8E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7F6E2BF-F27E-9166-660A-49A6D643A150}"/>
              </a:ext>
            </a:extLst>
          </p:cNvPr>
          <p:cNvSpPr>
            <a:spLocks noGrp="1" noChangeArrowheads="1"/>
          </p:cNvSpPr>
          <p:nvPr>
            <p:ph type="sldNum" sz="quarter" idx="12"/>
          </p:nvPr>
        </p:nvSpPr>
        <p:spPr>
          <a:ln/>
        </p:spPr>
        <p:txBody>
          <a:bodyPr/>
          <a:lstStyle>
            <a:lvl1pPr>
              <a:defRPr/>
            </a:lvl1pPr>
          </a:lstStyle>
          <a:p>
            <a:pPr>
              <a:defRPr/>
            </a:pPr>
            <a:fld id="{5552713B-BF7D-4B08-9051-827DA811C30F}" type="slidenum">
              <a:rPr lang="en-US" altLang="en-US"/>
              <a:pPr>
                <a:defRPr/>
              </a:pPr>
              <a:t>‹#›</a:t>
            </a:fld>
            <a:endParaRPr lang="en-US" altLang="en-US"/>
          </a:p>
        </p:txBody>
      </p:sp>
    </p:spTree>
    <p:extLst>
      <p:ext uri="{BB962C8B-B14F-4D97-AF65-F5344CB8AC3E}">
        <p14:creationId xmlns:p14="http://schemas.microsoft.com/office/powerpoint/2010/main" val="111726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7275BB4-88FF-2B81-A777-8E8CD626656B}"/>
              </a:ext>
            </a:extLst>
          </p:cNvPr>
          <p:cNvSpPr>
            <a:spLocks noGrp="1" noChangeArrowheads="1"/>
          </p:cNvSpPr>
          <p:nvPr>
            <p:ph type="dt" sz="half" idx="10"/>
          </p:nvPr>
        </p:nvSpPr>
        <p:spPr>
          <a:ln/>
        </p:spPr>
        <p:txBody>
          <a:bodyPr/>
          <a:lstStyle>
            <a:lvl1pPr>
              <a:defRPr/>
            </a:lvl1pPr>
          </a:lstStyle>
          <a:p>
            <a:pPr>
              <a:defRPr/>
            </a:pPr>
            <a:r>
              <a:rPr lang="en-US"/>
              <a:t>February 16, 2022</a:t>
            </a:r>
          </a:p>
        </p:txBody>
      </p:sp>
      <p:sp>
        <p:nvSpPr>
          <p:cNvPr id="6" name="Rectangle 5">
            <a:extLst>
              <a:ext uri="{FF2B5EF4-FFF2-40B4-BE49-F238E27FC236}">
                <a16:creationId xmlns:a16="http://schemas.microsoft.com/office/drawing/2014/main" id="{46016C8D-E7A5-B400-7634-C78FBC620D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0F986F-CD37-EA4A-0716-F6AFD6BB2E0B}"/>
              </a:ext>
            </a:extLst>
          </p:cNvPr>
          <p:cNvSpPr>
            <a:spLocks noGrp="1" noChangeArrowheads="1"/>
          </p:cNvSpPr>
          <p:nvPr>
            <p:ph type="sldNum" sz="quarter" idx="12"/>
          </p:nvPr>
        </p:nvSpPr>
        <p:spPr>
          <a:ln/>
        </p:spPr>
        <p:txBody>
          <a:bodyPr/>
          <a:lstStyle>
            <a:lvl1pPr>
              <a:defRPr/>
            </a:lvl1pPr>
          </a:lstStyle>
          <a:p>
            <a:pPr>
              <a:defRPr/>
            </a:pPr>
            <a:fld id="{6FD35EDF-AC1C-47E1-9757-865781CB7605}" type="slidenum">
              <a:rPr lang="en-US" altLang="en-US"/>
              <a:pPr>
                <a:defRPr/>
              </a:pPr>
              <a:t>‹#›</a:t>
            </a:fld>
            <a:endParaRPr lang="en-US" altLang="en-US"/>
          </a:p>
        </p:txBody>
      </p:sp>
    </p:spTree>
    <p:extLst>
      <p:ext uri="{BB962C8B-B14F-4D97-AF65-F5344CB8AC3E}">
        <p14:creationId xmlns:p14="http://schemas.microsoft.com/office/powerpoint/2010/main" val="388560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F2144E8-87A7-9C50-4AD1-55116F221C1C}"/>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D4A362-7198-5374-8784-AC976351D9B4}"/>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161E843A-2988-ECC6-225E-CB4F2607BA9A}"/>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AB9F6B67-9C97-38DA-8D14-3739C95B1F72}"/>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3A0F1082-F394-A5F2-3D66-6975DC7DA83E}"/>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2B994797-2001-495F-9BCA-53417F3604BA}" type="slidenum">
              <a:rPr lang="en-US" altLang="en-US"/>
              <a:pPr>
                <a:defRPr/>
              </a:pPr>
              <a:t>‹#›</a:t>
            </a:fld>
            <a:endParaRPr lang="en-US" altLang="en-US"/>
          </a:p>
        </p:txBody>
      </p:sp>
      <p:sp>
        <p:nvSpPr>
          <p:cNvPr id="1031" name="Rectangle 7">
            <a:extLst>
              <a:ext uri="{FF2B5EF4-FFF2-40B4-BE49-F238E27FC236}">
                <a16:creationId xmlns:a16="http://schemas.microsoft.com/office/drawing/2014/main" id="{9EF1896F-90CB-C2B7-7335-839295200162}"/>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DEA914D7-5887-E825-A893-083FCD51C2C3}"/>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EE1AE0DA-0B5D-F335-8C3C-BF1BEA0FD65A}"/>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6A12E8ED-E25C-A7D2-4FD6-1CD8A124DDD9}"/>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4283240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FF9B181-3F5A-82FE-D368-364F596EA967}"/>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0608E36-DCFD-6CF9-A57C-AE4735D65D80}"/>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A8826507-1DE1-8A90-DE7C-2DE3A4B8EFDB}"/>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February 16, 2022</a:t>
            </a:r>
          </a:p>
        </p:txBody>
      </p:sp>
      <p:sp>
        <p:nvSpPr>
          <p:cNvPr id="4101" name="Rectangle 5">
            <a:extLst>
              <a:ext uri="{FF2B5EF4-FFF2-40B4-BE49-F238E27FC236}">
                <a16:creationId xmlns:a16="http://schemas.microsoft.com/office/drawing/2014/main" id="{45C82B1C-CBC7-0C3D-2BDE-4F12768C9448}"/>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7934B94C-DB3C-9CBC-6E34-199778B62DA9}"/>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A1EAFF5-3EE6-49BE-A71D-C0DD9DD43B33}" type="slidenum">
              <a:rPr lang="en-US" altLang="en-US"/>
              <a:pPr>
                <a:defRPr/>
              </a:pPr>
              <a:t>‹#›</a:t>
            </a:fld>
            <a:endParaRPr lang="en-US" altLang="en-US"/>
          </a:p>
        </p:txBody>
      </p:sp>
      <p:sp>
        <p:nvSpPr>
          <p:cNvPr id="1031" name="Rectangle 7">
            <a:extLst>
              <a:ext uri="{FF2B5EF4-FFF2-40B4-BE49-F238E27FC236}">
                <a16:creationId xmlns:a16="http://schemas.microsoft.com/office/drawing/2014/main" id="{2A295DCB-0E42-0CC6-AB9A-C099788810C4}"/>
              </a:ext>
            </a:extLst>
          </p:cNvPr>
          <p:cNvSpPr>
            <a:spLocks noChangeArrowheads="1"/>
          </p:cNvSpPr>
          <p:nvPr/>
        </p:nvSpPr>
        <p:spPr bwMode="auto">
          <a:xfrm>
            <a:off x="0" y="0"/>
            <a:ext cx="3048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C7F481F1-8727-D75E-5D44-193DB1FFCFDF}"/>
              </a:ext>
            </a:extLst>
          </p:cNvPr>
          <p:cNvSpPr>
            <a:spLocks noChangeShapeType="1"/>
          </p:cNvSpPr>
          <p:nvPr/>
        </p:nvSpPr>
        <p:spPr bwMode="auto">
          <a:xfrm>
            <a:off x="609600" y="1447800"/>
            <a:ext cx="107696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33" name="Rectangle 9">
            <a:extLst>
              <a:ext uri="{FF2B5EF4-FFF2-40B4-BE49-F238E27FC236}">
                <a16:creationId xmlns:a16="http://schemas.microsoft.com/office/drawing/2014/main" id="{3BCB8FCE-61C3-CD47-16EC-1E58B3C2136D}"/>
              </a:ext>
            </a:extLst>
          </p:cNvPr>
          <p:cNvSpPr>
            <a:spLocks noChangeArrowheads="1"/>
          </p:cNvSpPr>
          <p:nvPr/>
        </p:nvSpPr>
        <p:spPr bwMode="auto">
          <a:xfrm>
            <a:off x="0" y="2286000"/>
            <a:ext cx="3048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388B8A4D-3EF4-C9CB-6719-72A40CAA39E3}"/>
              </a:ext>
            </a:extLst>
          </p:cNvPr>
          <p:cNvSpPr>
            <a:spLocks noChangeArrowheads="1"/>
          </p:cNvSpPr>
          <p:nvPr/>
        </p:nvSpPr>
        <p:spPr bwMode="auto">
          <a:xfrm>
            <a:off x="0" y="4572000"/>
            <a:ext cx="3048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extLst>
      <p:ext uri="{BB962C8B-B14F-4D97-AF65-F5344CB8AC3E}">
        <p14:creationId xmlns:p14="http://schemas.microsoft.com/office/powerpoint/2010/main" val="1037792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281F659-9F7F-B534-EF7C-9153276C68B5}"/>
              </a:ext>
            </a:extLst>
          </p:cNvPr>
          <p:cNvSpPr>
            <a:spLocks noGrp="1" noChangeArrowheads="1"/>
          </p:cNvSpPr>
          <p:nvPr>
            <p:ph type="ctrTitle"/>
          </p:nvPr>
        </p:nvSpPr>
        <p:spPr>
          <a:xfrm>
            <a:off x="422031" y="685800"/>
            <a:ext cx="11160369" cy="2127250"/>
          </a:xfrm>
        </p:spPr>
        <p:txBody>
          <a:bodyPr/>
          <a:lstStyle/>
          <a:p>
            <a:pPr eaLnBrk="1" hangingPunct="1"/>
            <a:r>
              <a:rPr lang="en-US" altLang="en-US" sz="4000" dirty="0"/>
              <a:t>NPRR1290 HEN Comments: Method for Determining LMPs when System Lambda is Capped that Avoids Uplift, Bad Price Signals, and Uncompensated Losses</a:t>
            </a:r>
            <a:endParaRPr lang="en-US" altLang="en-US" sz="4400" dirty="0"/>
          </a:p>
        </p:txBody>
      </p:sp>
      <p:sp>
        <p:nvSpPr>
          <p:cNvPr id="5123" name="Rectangle 3">
            <a:extLst>
              <a:ext uri="{FF2B5EF4-FFF2-40B4-BE49-F238E27FC236}">
                <a16:creationId xmlns:a16="http://schemas.microsoft.com/office/drawing/2014/main" id="{C7D9CB89-A5E7-2DEB-9500-BCB4B5B2C918}"/>
              </a:ext>
            </a:extLst>
          </p:cNvPr>
          <p:cNvSpPr>
            <a:spLocks noGrp="1" noChangeArrowheads="1"/>
          </p:cNvSpPr>
          <p:nvPr>
            <p:ph type="subTitle" idx="1"/>
          </p:nvPr>
        </p:nvSpPr>
        <p:spPr>
          <a:xfrm>
            <a:off x="1987062" y="3270250"/>
            <a:ext cx="8238392" cy="2209800"/>
          </a:xfrm>
        </p:spPr>
        <p:txBody>
          <a:bodyPr/>
          <a:lstStyle/>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3000" b="0" i="0" u="none" strike="noStrike" kern="0" cap="none" spc="0" normalizeH="0" baseline="0" noProof="0" dirty="0">
                <a:ln>
                  <a:noFill/>
                </a:ln>
                <a:solidFill>
                  <a:srgbClr val="000000"/>
                </a:solidFill>
                <a:effectLst/>
                <a:uLnTx/>
                <a:uFillTx/>
                <a:latin typeface="Verdana"/>
                <a:ea typeface="+mn-ea"/>
                <a:cs typeface="Arial"/>
              </a:rPr>
              <a:t>Shams Siddiqi, Ph.D.</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Hunt Energy Network (HEN)</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(512) 619-3532</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hlinkClick r:id="rId3"/>
              </a:rPr>
              <a:t>shams@crescentpower.net</a:t>
            </a:r>
            <a:endParaRPr kumimoji="0" lang="en-US" altLang="en-US" sz="2000" b="0" i="0" u="none" strike="noStrike" kern="0" cap="none" spc="0" normalizeH="0" baseline="0" noProof="0" dirty="0">
              <a:ln>
                <a:noFill/>
              </a:ln>
              <a:solidFill>
                <a:srgbClr val="000000"/>
              </a:solidFill>
              <a:effectLst/>
              <a:uLnTx/>
              <a:uFillTx/>
              <a:latin typeface="Verdana"/>
              <a:ea typeface="+mn-ea"/>
              <a:cs typeface="Arial"/>
            </a:endParaRP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RTCBTF Meeting</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r>
              <a:rPr lang="en-US" altLang="en-US" sz="2000" dirty="0">
                <a:solidFill>
                  <a:srgbClr val="000000"/>
                </a:solidFill>
                <a:latin typeface="Verdana"/>
                <a:cs typeface="Arial"/>
              </a:rPr>
              <a:t>June 18</a:t>
            </a:r>
            <a:r>
              <a:rPr kumimoji="0" lang="en-US" altLang="en-US" sz="2000" b="0" i="0" u="none" strike="noStrike" kern="0" cap="none" spc="0" normalizeH="0" baseline="0" noProof="0" dirty="0">
                <a:ln>
                  <a:noFill/>
                </a:ln>
                <a:solidFill>
                  <a:srgbClr val="000000"/>
                </a:solidFill>
                <a:effectLst/>
                <a:uLnTx/>
                <a:uFillTx/>
                <a:latin typeface="Verdana"/>
                <a:ea typeface="+mn-ea"/>
                <a:cs typeface="Arial"/>
              </a:rPr>
              <a:t>, 2025</a:t>
            </a:r>
          </a:p>
          <a:p>
            <a:pPr marL="0" marR="0" lvl="0" indent="0" algn="ctr" defTabSz="914400" rtl="0" eaLnBrk="1" fontAlgn="base" latinLnBrk="0" hangingPunct="1">
              <a:lnSpc>
                <a:spcPct val="90000"/>
              </a:lnSpc>
              <a:spcBef>
                <a:spcPct val="20000"/>
              </a:spcBef>
              <a:spcAft>
                <a:spcPct val="0"/>
              </a:spcAft>
              <a:buClr>
                <a:srgbClr val="666600"/>
              </a:buClr>
              <a:buSzPct val="75000"/>
              <a:buFont typeface="Wingdings" pitchFamily="2" charset="2"/>
              <a:buNone/>
              <a:tabLst/>
              <a:defRPr/>
            </a:pPr>
            <a:endParaRPr kumimoji="0" lang="en-US" altLang="en-US" sz="2000" b="0" i="0" u="none" strike="noStrike" kern="0" cap="none" spc="0" normalizeH="0" baseline="0" noProof="0" dirty="0">
              <a:ln>
                <a:noFill/>
              </a:ln>
              <a:solidFill>
                <a:srgbClr val="000000"/>
              </a:solidFill>
              <a:effectLst/>
              <a:uLnTx/>
              <a:uFillTx/>
              <a:latin typeface="Verdana"/>
              <a:ea typeface="+mn-ea"/>
              <a:cs typeface="Arial"/>
            </a:endParaRPr>
          </a:p>
          <a:p>
            <a:pPr eaLnBrk="1" hangingPunct="1">
              <a:lnSpc>
                <a:spcPct val="90000"/>
              </a:lnSpc>
            </a:pPr>
            <a:endParaRPr lang="en-US" altLang="en-US" sz="2000" dirty="0"/>
          </a:p>
        </p:txBody>
      </p:sp>
      <p:sp>
        <p:nvSpPr>
          <p:cNvPr id="2" name="Slide Number Placeholder 1">
            <a:extLst>
              <a:ext uri="{FF2B5EF4-FFF2-40B4-BE49-F238E27FC236}">
                <a16:creationId xmlns:a16="http://schemas.microsoft.com/office/drawing/2014/main" id="{F2CAC49A-C988-372F-1E9B-78B568DDD203}"/>
              </a:ext>
            </a:extLst>
          </p:cNvPr>
          <p:cNvSpPr>
            <a:spLocks noGrp="1"/>
          </p:cNvSpPr>
          <p:nvPr>
            <p:ph type="sldNum" sz="quarter" idx="12"/>
          </p:nvPr>
        </p:nvSpPr>
        <p:spPr/>
        <p:txBody>
          <a:bodyPr/>
          <a:lstStyle/>
          <a:p>
            <a:pPr>
              <a:defRPr/>
            </a:pPr>
            <a:fld id="{CFB8B4CA-97C4-46EC-A8C1-FB5CF2F75B4D}" type="slidenum">
              <a:rPr lang="en-US" altLang="en-US" smtClean="0"/>
              <a:pPr>
                <a:defRPr/>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2</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sz="3200" dirty="0"/>
              <a:t>Problems with LMP-setting method implied in NPRR1290</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599" y="1499121"/>
            <a:ext cx="11251223" cy="4410074"/>
          </a:xfrm>
        </p:spPr>
        <p:txBody>
          <a:bodyPr/>
          <a:lstStyle/>
          <a:p>
            <a:pPr marL="346075" indent="-285750">
              <a:lnSpc>
                <a:spcPct val="95000"/>
              </a:lnSpc>
              <a:spcBef>
                <a:spcPct val="25000"/>
              </a:spcBef>
              <a:buClr>
                <a:schemeClr val="tx1"/>
              </a:buClr>
              <a:defRPr/>
            </a:pPr>
            <a:r>
              <a:rPr lang="en-US" altLang="en-US" sz="1600" dirty="0"/>
              <a:t>Even though not explicitly described in NPRR1290, the make-whole and uplift provisions imply that all LMPs are set by subtracting (System Lambda-VOLL) from the original actual LMPs</a:t>
            </a:r>
          </a:p>
          <a:p>
            <a:pPr marL="346075" indent="-285750">
              <a:lnSpc>
                <a:spcPct val="95000"/>
              </a:lnSpc>
              <a:spcBef>
                <a:spcPct val="25000"/>
              </a:spcBef>
              <a:buClr>
                <a:schemeClr val="tx1"/>
              </a:buClr>
              <a:defRPr/>
            </a:pPr>
            <a:r>
              <a:rPr lang="en-US" altLang="en-US" sz="1600" dirty="0"/>
              <a:t>The following simple example shows the bad price signals, inconsistent congestion pricing, uplift, and losses created by the implied method of setting LMPs when System Lambda is capped in NPRR1290 as submitted:</a:t>
            </a:r>
          </a:p>
          <a:p>
            <a:pPr marL="746125" lvl="1">
              <a:lnSpc>
                <a:spcPct val="95000"/>
              </a:lnSpc>
              <a:spcBef>
                <a:spcPct val="25000"/>
              </a:spcBef>
              <a:buClr>
                <a:schemeClr val="tx1"/>
              </a:buClr>
              <a:defRPr/>
            </a:pPr>
            <a:r>
              <a:rPr lang="en-US" altLang="en-US" sz="1400" dirty="0"/>
              <a:t>Say, for an interval, System Lambda (SL)=$6,000/MWh, LMP1=$200/MWh, LMP2=$4000/MWh</a:t>
            </a:r>
          </a:p>
          <a:p>
            <a:pPr marL="746125" lvl="1">
              <a:lnSpc>
                <a:spcPct val="95000"/>
              </a:lnSpc>
              <a:spcBef>
                <a:spcPct val="25000"/>
              </a:spcBef>
              <a:buClr>
                <a:schemeClr val="tx1"/>
              </a:buClr>
              <a:defRPr/>
            </a:pPr>
            <a:r>
              <a:rPr lang="en-US" altLang="en-US" sz="1400" dirty="0"/>
              <a:t>Capping SL to $5,000/MWh implies LMP1=</a:t>
            </a:r>
            <a:r>
              <a:rPr lang="en-US" altLang="en-US" sz="1400" b="1" dirty="0"/>
              <a:t>-</a:t>
            </a:r>
            <a:r>
              <a:rPr lang="en-US" altLang="en-US" sz="1400" dirty="0"/>
              <a:t>$250/MWh (due to floor) and LMP2=$3000/MWh</a:t>
            </a:r>
          </a:p>
          <a:p>
            <a:pPr marL="746125" lvl="1">
              <a:lnSpc>
                <a:spcPct val="95000"/>
              </a:lnSpc>
              <a:spcBef>
                <a:spcPct val="25000"/>
              </a:spcBef>
              <a:buClr>
                <a:schemeClr val="tx1"/>
              </a:buClr>
              <a:defRPr/>
            </a:pPr>
            <a:r>
              <a:rPr lang="en-US" altLang="en-US" sz="1400" b="1" dirty="0"/>
              <a:t>Terrible Price Signal</a:t>
            </a:r>
            <a:r>
              <a:rPr lang="en-US" altLang="en-US" sz="1400" dirty="0"/>
              <a:t>: instead of </a:t>
            </a:r>
            <a:r>
              <a:rPr lang="en-US" altLang="en-US" sz="1400" b="1" dirty="0"/>
              <a:t>$200/MWh </a:t>
            </a:r>
            <a:r>
              <a:rPr lang="en-US" altLang="en-US" sz="1400" dirty="0"/>
              <a:t>(which is a relative strong price), setting the price at </a:t>
            </a:r>
            <a:r>
              <a:rPr lang="en-US" altLang="en-US" sz="1400" b="1" dirty="0"/>
              <a:t>-$250/MWh </a:t>
            </a:r>
            <a:r>
              <a:rPr lang="en-US" altLang="en-US" sz="1400" dirty="0"/>
              <a:t>sends a bad price signal for operations and future resource investment and flexible load consumption decision.</a:t>
            </a:r>
          </a:p>
          <a:p>
            <a:pPr marL="746125" lvl="1">
              <a:lnSpc>
                <a:spcPct val="95000"/>
              </a:lnSpc>
              <a:spcBef>
                <a:spcPct val="25000"/>
              </a:spcBef>
              <a:buClr>
                <a:schemeClr val="tx1"/>
              </a:buClr>
              <a:defRPr/>
            </a:pPr>
            <a:r>
              <a:rPr lang="en-US" altLang="en-US" sz="1400" b="1" dirty="0"/>
              <a:t>Unnecessary Uplift</a:t>
            </a:r>
            <a:r>
              <a:rPr lang="en-US" altLang="en-US" sz="1400" dirty="0"/>
              <a:t>: If 10,000MW of Resources offered at $200/MWh at location 1, then ERCOT must pay a </a:t>
            </a:r>
            <a:r>
              <a:rPr lang="en-US" altLang="en-US" sz="1400" b="1" dirty="0"/>
              <a:t>dispute-based emergency settlement </a:t>
            </a:r>
            <a:r>
              <a:rPr lang="en-US" altLang="en-US" sz="1400" dirty="0"/>
              <a:t>of 10,000*(200-(-250)) = </a:t>
            </a:r>
            <a:r>
              <a:rPr lang="en-US" altLang="en-US" sz="1400" b="1" dirty="0"/>
              <a:t>$4,500,000 </a:t>
            </a:r>
            <a:r>
              <a:rPr lang="en-US" altLang="en-US" sz="1400" dirty="0"/>
              <a:t>– an </a:t>
            </a:r>
            <a:r>
              <a:rPr lang="en-US" altLang="en-US" sz="1400" b="1" dirty="0" err="1"/>
              <a:t>unhedgeable</a:t>
            </a:r>
            <a:r>
              <a:rPr lang="en-US" altLang="en-US" sz="1400" dirty="0"/>
              <a:t> </a:t>
            </a:r>
            <a:r>
              <a:rPr lang="en-US" altLang="en-US" sz="1400" b="1" dirty="0"/>
              <a:t>huge uplift to Load </a:t>
            </a:r>
            <a:r>
              <a:rPr lang="en-US" altLang="en-US" sz="1400" dirty="0"/>
              <a:t>in one hour that can be avoided</a:t>
            </a:r>
          </a:p>
          <a:p>
            <a:pPr marL="746125" lvl="1">
              <a:lnSpc>
                <a:spcPct val="95000"/>
              </a:lnSpc>
              <a:spcBef>
                <a:spcPct val="25000"/>
              </a:spcBef>
              <a:buClr>
                <a:schemeClr val="tx1"/>
              </a:buClr>
              <a:defRPr/>
            </a:pPr>
            <a:r>
              <a:rPr lang="en-US" altLang="en-US" sz="1400" b="1" dirty="0"/>
              <a:t>Uncompensated Losses</a:t>
            </a:r>
            <a:r>
              <a:rPr lang="en-US" altLang="en-US" sz="1400" dirty="0"/>
              <a:t>: If a Resource has 100MW LSL or a QSE purchased 100MW at location 1 (in DAM or Bilaterally), that Resource/QSE is charged $25,000 for this hour instead of receiving an expected payment of $20,000 – </a:t>
            </a:r>
            <a:r>
              <a:rPr lang="en-US" altLang="en-US" sz="1400" b="1" dirty="0"/>
              <a:t>a large uncompensated loss</a:t>
            </a:r>
          </a:p>
          <a:p>
            <a:pPr marL="746125" lvl="1">
              <a:lnSpc>
                <a:spcPct val="95000"/>
              </a:lnSpc>
              <a:spcBef>
                <a:spcPct val="25000"/>
              </a:spcBef>
              <a:buClr>
                <a:schemeClr val="tx1"/>
              </a:buClr>
              <a:defRPr/>
            </a:pPr>
            <a:r>
              <a:rPr lang="en-US" altLang="en-US" sz="1400" b="1" dirty="0"/>
              <a:t>Inconsistent Congestion Pricing</a:t>
            </a:r>
            <a:r>
              <a:rPr lang="en-US" altLang="en-US" sz="1400" dirty="0"/>
              <a:t>: Congestion (basis) between 1 and 2 is $3000-(-$250)=</a:t>
            </a:r>
            <a:r>
              <a:rPr lang="en-US" altLang="en-US" sz="1400" b="1" dirty="0"/>
              <a:t>$3250 </a:t>
            </a:r>
            <a:r>
              <a:rPr lang="en-US" altLang="en-US" sz="1400" dirty="0"/>
              <a:t>instead of the actual $4000-$200=</a:t>
            </a:r>
            <a:r>
              <a:rPr lang="en-US" altLang="en-US" sz="1400" b="1" dirty="0"/>
              <a:t>$3800 </a:t>
            </a:r>
            <a:r>
              <a:rPr lang="en-US" altLang="en-US" sz="1400" dirty="0"/>
              <a:t>without capping</a:t>
            </a:r>
          </a:p>
          <a:p>
            <a:pPr marL="746125" lvl="1">
              <a:lnSpc>
                <a:spcPct val="95000"/>
              </a:lnSpc>
              <a:spcBef>
                <a:spcPct val="25000"/>
              </a:spcBef>
              <a:buClr>
                <a:schemeClr val="tx1"/>
              </a:buClr>
              <a:defRPr/>
            </a:pPr>
            <a:r>
              <a:rPr lang="en-US" altLang="en-US" sz="1400" b="1" dirty="0"/>
              <a:t>Burden on ERCOT </a:t>
            </a:r>
            <a:r>
              <a:rPr lang="en-US" altLang="en-US" sz="1400" dirty="0"/>
              <a:t>Staff processing potentially large number of disputes every time SL exceeds VOLL.</a:t>
            </a:r>
          </a:p>
          <a:p>
            <a:pPr marL="346075" indent="-285750">
              <a:lnSpc>
                <a:spcPct val="95000"/>
              </a:lnSpc>
              <a:spcBef>
                <a:spcPct val="25000"/>
              </a:spcBef>
              <a:buClr>
                <a:schemeClr val="tx1"/>
              </a:buClr>
              <a:defRPr/>
            </a:pPr>
            <a:r>
              <a:rPr lang="en-US" altLang="en-US" sz="1600" dirty="0"/>
              <a:t>Although SL exceeding VOLL happens infrequently, </a:t>
            </a:r>
            <a:r>
              <a:rPr lang="en-US" altLang="en-US" sz="1600" b="1" dirty="0"/>
              <a:t>appropriate pricing during such scarcity events is critically important to the success of the Energy-Only Market</a:t>
            </a:r>
          </a:p>
        </p:txBody>
      </p:sp>
    </p:spTree>
    <p:extLst>
      <p:ext uri="{BB962C8B-B14F-4D97-AF65-F5344CB8AC3E}">
        <p14:creationId xmlns:p14="http://schemas.microsoft.com/office/powerpoint/2010/main" val="524628799"/>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03ACB901-C15F-6E9B-1074-C98B78D7C1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3</a:t>
            </a:fld>
            <a:endParaRPr lang="en-US" altLang="en-US" sz="1000">
              <a:solidFill>
                <a:srgbClr val="000000"/>
              </a:solidFill>
            </a:endParaRPr>
          </a:p>
        </p:txBody>
      </p:sp>
      <p:sp>
        <p:nvSpPr>
          <p:cNvPr id="7171" name="Rectangle 2">
            <a:extLst>
              <a:ext uri="{FF2B5EF4-FFF2-40B4-BE49-F238E27FC236}">
                <a16:creationId xmlns:a16="http://schemas.microsoft.com/office/drawing/2014/main" id="{ADF3369F-C92E-3AED-4F86-0C3A5EC315FA}"/>
              </a:ext>
            </a:extLst>
          </p:cNvPr>
          <p:cNvSpPr>
            <a:spLocks noGrp="1" noChangeArrowheads="1"/>
          </p:cNvSpPr>
          <p:nvPr>
            <p:ph type="title"/>
          </p:nvPr>
        </p:nvSpPr>
        <p:spPr/>
        <p:txBody>
          <a:bodyPr/>
          <a:lstStyle/>
          <a:p>
            <a:pPr eaLnBrk="1" hangingPunct="1"/>
            <a:r>
              <a:rPr lang="en-US" altLang="en-US" sz="3200" dirty="0"/>
              <a:t>HEN Method of Determining LMPs when System Lambda capped</a:t>
            </a:r>
          </a:p>
        </p:txBody>
      </p:sp>
      <p:sp>
        <p:nvSpPr>
          <p:cNvPr id="7172" name="Rectangle 3">
            <a:extLst>
              <a:ext uri="{FF2B5EF4-FFF2-40B4-BE49-F238E27FC236}">
                <a16:creationId xmlns:a16="http://schemas.microsoft.com/office/drawing/2014/main" id="{CBDD0A15-8697-F3F7-2928-DC91A550D935}"/>
              </a:ext>
            </a:extLst>
          </p:cNvPr>
          <p:cNvSpPr>
            <a:spLocks noGrp="1" noChangeArrowheads="1"/>
          </p:cNvSpPr>
          <p:nvPr>
            <p:ph type="body" idx="1"/>
          </p:nvPr>
        </p:nvSpPr>
        <p:spPr>
          <a:xfrm>
            <a:off x="609600" y="1499121"/>
            <a:ext cx="11277600" cy="4410074"/>
          </a:xfrm>
        </p:spPr>
        <p:txBody>
          <a:bodyPr/>
          <a:lstStyle/>
          <a:p>
            <a:pPr marL="346075" indent="-285750">
              <a:lnSpc>
                <a:spcPct val="95000"/>
              </a:lnSpc>
              <a:spcBef>
                <a:spcPct val="25000"/>
              </a:spcBef>
              <a:buClr>
                <a:schemeClr val="tx1"/>
              </a:buClr>
              <a:defRPr/>
            </a:pPr>
            <a:r>
              <a:rPr lang="en-US" altLang="en-US" sz="1800" b="1" dirty="0"/>
              <a:t>PUCT didn’t Order and Substantive Rules don’t require price cap </a:t>
            </a:r>
            <a:r>
              <a:rPr lang="en-US" altLang="en-US" sz="1800" dirty="0"/>
              <a:t>(only offer cap)</a:t>
            </a:r>
          </a:p>
          <a:p>
            <a:pPr marL="346075" indent="-285750">
              <a:lnSpc>
                <a:spcPct val="95000"/>
              </a:lnSpc>
              <a:spcBef>
                <a:spcPct val="25000"/>
              </a:spcBef>
              <a:buClr>
                <a:schemeClr val="tx1"/>
              </a:buClr>
              <a:defRPr/>
            </a:pPr>
            <a:r>
              <a:rPr lang="en-US" altLang="en-US" sz="1800" b="1" dirty="0"/>
              <a:t>Capping prices creates serious price distortion, uplift costs to Load, and potential uncompensated losses from DAM and Bilateral positions, </a:t>
            </a:r>
            <a:r>
              <a:rPr lang="en-US" altLang="en-US" sz="1800" dirty="0"/>
              <a:t>that are not currently present and should be avoided at all costs under RTC</a:t>
            </a:r>
          </a:p>
          <a:p>
            <a:pPr marL="346075" indent="-285750">
              <a:lnSpc>
                <a:spcPct val="95000"/>
              </a:lnSpc>
              <a:spcBef>
                <a:spcPct val="25000"/>
              </a:spcBef>
              <a:buClr>
                <a:schemeClr val="tx1"/>
              </a:buClr>
              <a:defRPr/>
            </a:pPr>
            <a:r>
              <a:rPr lang="en-US" altLang="en-US" sz="1800" dirty="0"/>
              <a:t>HEN prefers not capping prices at all – but that will require some discussion</a:t>
            </a:r>
          </a:p>
          <a:p>
            <a:pPr marL="346075" indent="-285750">
              <a:lnSpc>
                <a:spcPct val="95000"/>
              </a:lnSpc>
              <a:spcBef>
                <a:spcPct val="25000"/>
              </a:spcBef>
              <a:buClr>
                <a:schemeClr val="tx1"/>
              </a:buClr>
              <a:defRPr/>
            </a:pPr>
            <a:r>
              <a:rPr lang="en-US" altLang="en-US" sz="1800" dirty="0"/>
              <a:t>To mitigate the significant adverse impacts of the implied method of setting LMPs in NPRR1290 when SL is capped, HEN provides the following method of determining LMPs:</a:t>
            </a:r>
          </a:p>
          <a:p>
            <a:pPr marL="746125" lvl="1">
              <a:lnSpc>
                <a:spcPct val="95000"/>
              </a:lnSpc>
              <a:spcBef>
                <a:spcPct val="25000"/>
              </a:spcBef>
              <a:buClr>
                <a:schemeClr val="tx1"/>
              </a:buClr>
              <a:defRPr/>
            </a:pPr>
            <a:r>
              <a:rPr lang="en-US" altLang="en-US" sz="1800" dirty="0"/>
              <a:t>Cap System Lambda (SL) at $5,000/MWh (as specified in the Protocols)</a:t>
            </a:r>
          </a:p>
          <a:p>
            <a:pPr marL="1146175" lvl="2">
              <a:lnSpc>
                <a:spcPct val="95000"/>
              </a:lnSpc>
              <a:spcBef>
                <a:spcPct val="25000"/>
              </a:spcBef>
              <a:buClr>
                <a:schemeClr val="tx1"/>
              </a:buClr>
              <a:defRPr/>
            </a:pPr>
            <a:r>
              <a:rPr lang="en-US" altLang="en-US" sz="1400" dirty="0"/>
              <a:t>E.g., if initial SL is $5,500/MWh prior to capping, final SL is reduced by $500/MWh</a:t>
            </a:r>
          </a:p>
          <a:p>
            <a:pPr marL="746125" lvl="1">
              <a:lnSpc>
                <a:spcPct val="95000"/>
              </a:lnSpc>
              <a:spcBef>
                <a:spcPct val="25000"/>
              </a:spcBef>
              <a:buClr>
                <a:schemeClr val="tx1"/>
              </a:buClr>
              <a:defRPr/>
            </a:pPr>
            <a:r>
              <a:rPr lang="en-US" altLang="en-US" sz="1800" dirty="0"/>
              <a:t>For all Initial LMP&gt;$5,000/MWh, </a:t>
            </a:r>
            <a:r>
              <a:rPr lang="en-US" altLang="en-US" sz="1800" b="1" dirty="0"/>
              <a:t>Final LMP=Max($5,000, Initial LMP – SL Reduction)</a:t>
            </a:r>
          </a:p>
          <a:p>
            <a:pPr marL="1146175" lvl="2">
              <a:lnSpc>
                <a:spcPct val="95000"/>
              </a:lnSpc>
              <a:spcBef>
                <a:spcPct val="25000"/>
              </a:spcBef>
              <a:buClr>
                <a:schemeClr val="tx1"/>
              </a:buClr>
              <a:defRPr/>
            </a:pPr>
            <a:r>
              <a:rPr lang="en-US" altLang="en-US" sz="1400" dirty="0"/>
              <a:t>E.g., if initial LMP=$6,000/MWh, final LMP=$5,500/MWh; if initial LMP=$5,400/MWh, then final LMP=$5,000/MWh</a:t>
            </a:r>
          </a:p>
          <a:p>
            <a:pPr marL="746125" lvl="1">
              <a:lnSpc>
                <a:spcPct val="95000"/>
              </a:lnSpc>
              <a:spcBef>
                <a:spcPct val="25000"/>
              </a:spcBef>
              <a:buClr>
                <a:schemeClr val="tx1"/>
              </a:buClr>
              <a:defRPr/>
            </a:pPr>
            <a:r>
              <a:rPr lang="en-US" altLang="en-US" sz="1800" dirty="0"/>
              <a:t>For all Initial LMP&lt;=$5,000/MWh, </a:t>
            </a:r>
            <a:r>
              <a:rPr lang="en-US" altLang="en-US" sz="1800" b="1" dirty="0"/>
              <a:t>Final LMP=Initial LMP </a:t>
            </a:r>
            <a:r>
              <a:rPr lang="en-US" altLang="en-US" sz="1800" dirty="0"/>
              <a:t>(i.e., these LMPs are unaltered)</a:t>
            </a:r>
          </a:p>
          <a:p>
            <a:pPr marL="1146175" lvl="2">
              <a:lnSpc>
                <a:spcPct val="95000"/>
              </a:lnSpc>
              <a:spcBef>
                <a:spcPct val="25000"/>
              </a:spcBef>
              <a:buClr>
                <a:schemeClr val="tx1"/>
              </a:buClr>
              <a:defRPr/>
            </a:pPr>
            <a:r>
              <a:rPr lang="en-US" altLang="en-US" sz="1400" dirty="0"/>
              <a:t>Generalized formula for all LMP = Min(Initial LMP, Max(VOLL</a:t>
            </a:r>
            <a:r>
              <a:rPr lang="en-US" altLang="en-US" sz="1400"/>
              <a:t>, Initial LMP-Max(0,(</a:t>
            </a:r>
            <a:r>
              <a:rPr lang="en-US" altLang="en-US" sz="1400" dirty="0"/>
              <a:t>SL-VOLL))))</a:t>
            </a:r>
          </a:p>
          <a:p>
            <a:pPr marL="746125" lvl="1">
              <a:lnSpc>
                <a:spcPct val="95000"/>
              </a:lnSpc>
              <a:spcBef>
                <a:spcPct val="25000"/>
              </a:spcBef>
              <a:buClr>
                <a:schemeClr val="tx1"/>
              </a:buClr>
              <a:defRPr/>
            </a:pPr>
            <a:r>
              <a:rPr lang="en-US" altLang="en-US" sz="1800" b="1" dirty="0"/>
              <a:t>No make whole </a:t>
            </a:r>
            <a:r>
              <a:rPr lang="en-US" altLang="en-US" sz="1800" dirty="0"/>
              <a:t>payment needed; thus, </a:t>
            </a:r>
            <a:r>
              <a:rPr lang="en-US" altLang="en-US" sz="1800" b="1" dirty="0"/>
              <a:t>no </a:t>
            </a:r>
            <a:r>
              <a:rPr lang="en-US" altLang="en-US" sz="1800" b="1" dirty="0" err="1"/>
              <a:t>unhedgeable</a:t>
            </a:r>
            <a:r>
              <a:rPr lang="en-US" altLang="en-US" sz="1800" b="1" dirty="0"/>
              <a:t> uplifted cost to Load</a:t>
            </a:r>
          </a:p>
        </p:txBody>
      </p:sp>
    </p:spTree>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08210-3FD2-ECE1-23E2-9B78D71E32F4}"/>
            </a:ext>
          </a:extLst>
        </p:cNvPr>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E00ADA16-9C09-8297-1D05-5A6954DE53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fontAlgn="base">
              <a:spcBef>
                <a:spcPct val="0"/>
              </a:spcBef>
              <a:spcAft>
                <a:spcPct val="0"/>
              </a:spcAft>
              <a:buClrTx/>
              <a:buSzTx/>
              <a:buNone/>
            </a:pPr>
            <a:fld id="{06B5E4FF-491A-4C95-AD4E-9EB3943A4244}" type="slidenum">
              <a:rPr lang="en-US" altLang="en-US" sz="1000">
                <a:solidFill>
                  <a:srgbClr val="000000"/>
                </a:solidFill>
              </a:rPr>
              <a:pPr fontAlgn="base">
                <a:spcBef>
                  <a:spcPct val="0"/>
                </a:spcBef>
                <a:spcAft>
                  <a:spcPct val="0"/>
                </a:spcAft>
                <a:buClrTx/>
                <a:buSzTx/>
                <a:buNone/>
              </a:pPr>
              <a:t>4</a:t>
            </a:fld>
            <a:endParaRPr lang="en-US" altLang="en-US" sz="1000">
              <a:solidFill>
                <a:srgbClr val="000000"/>
              </a:solidFill>
            </a:endParaRPr>
          </a:p>
        </p:txBody>
      </p:sp>
      <p:sp>
        <p:nvSpPr>
          <p:cNvPr id="7171" name="Rectangle 2">
            <a:extLst>
              <a:ext uri="{FF2B5EF4-FFF2-40B4-BE49-F238E27FC236}">
                <a16:creationId xmlns:a16="http://schemas.microsoft.com/office/drawing/2014/main" id="{1F501CB5-EC30-7E95-2161-21B620195A8C}"/>
              </a:ext>
            </a:extLst>
          </p:cNvPr>
          <p:cNvSpPr>
            <a:spLocks noGrp="1" noChangeArrowheads="1"/>
          </p:cNvSpPr>
          <p:nvPr>
            <p:ph type="title"/>
          </p:nvPr>
        </p:nvSpPr>
        <p:spPr/>
        <p:txBody>
          <a:bodyPr/>
          <a:lstStyle/>
          <a:p>
            <a:pPr eaLnBrk="1" hangingPunct="1"/>
            <a:r>
              <a:rPr lang="en-US" altLang="en-US" sz="3200" dirty="0"/>
              <a:t>Benefits of HEN Changes to NPRR1290</a:t>
            </a:r>
          </a:p>
        </p:txBody>
      </p:sp>
      <p:sp>
        <p:nvSpPr>
          <p:cNvPr id="7172" name="Rectangle 3">
            <a:extLst>
              <a:ext uri="{FF2B5EF4-FFF2-40B4-BE49-F238E27FC236}">
                <a16:creationId xmlns:a16="http://schemas.microsoft.com/office/drawing/2014/main" id="{127051DA-7228-2D8F-76FB-A0D4BC0CA09D}"/>
              </a:ext>
            </a:extLst>
          </p:cNvPr>
          <p:cNvSpPr>
            <a:spLocks noGrp="1" noChangeArrowheads="1"/>
          </p:cNvSpPr>
          <p:nvPr>
            <p:ph type="body" idx="1"/>
          </p:nvPr>
        </p:nvSpPr>
        <p:spPr>
          <a:xfrm>
            <a:off x="609599" y="1499121"/>
            <a:ext cx="11084170" cy="4410074"/>
          </a:xfrm>
        </p:spPr>
        <p:txBody>
          <a:bodyPr/>
          <a:lstStyle/>
          <a:p>
            <a:pPr marL="346075" indent="-285750">
              <a:lnSpc>
                <a:spcPct val="95000"/>
              </a:lnSpc>
              <a:spcBef>
                <a:spcPct val="25000"/>
              </a:spcBef>
              <a:buClr>
                <a:schemeClr val="tx1"/>
              </a:buClr>
              <a:defRPr/>
            </a:pPr>
            <a:r>
              <a:rPr lang="en-US" altLang="en-US" sz="1800" b="1" dirty="0"/>
              <a:t>Maintains critically important price signals </a:t>
            </a:r>
            <a:r>
              <a:rPr lang="en-US" altLang="en-US" sz="1800" dirty="0"/>
              <a:t>throughout the system and only reduces LMPs above VOLL by the same amount as System Lambda is reduced to not exceed VOLL. </a:t>
            </a:r>
          </a:p>
          <a:p>
            <a:pPr marL="346075" indent="-285750">
              <a:lnSpc>
                <a:spcPct val="95000"/>
              </a:lnSpc>
              <a:spcBef>
                <a:spcPct val="25000"/>
              </a:spcBef>
              <a:buClr>
                <a:schemeClr val="tx1"/>
              </a:buClr>
              <a:defRPr/>
            </a:pPr>
            <a:r>
              <a:rPr lang="en-US" altLang="en-US" sz="1800" dirty="0"/>
              <a:t>Since no offer or bid can be greater than VOLL in RTM and DAM, </a:t>
            </a:r>
            <a:r>
              <a:rPr lang="en-US" altLang="en-US" sz="1800" b="1" dirty="0"/>
              <a:t>there are no QSEs/Resources that are harmed </a:t>
            </a:r>
            <a:r>
              <a:rPr lang="en-US" altLang="en-US" sz="1800" dirty="0"/>
              <a:t>(i.e., incurring actual losses) </a:t>
            </a:r>
            <a:r>
              <a:rPr lang="en-US" altLang="en-US" sz="1800" b="1" dirty="0"/>
              <a:t>by this method of LMP determination</a:t>
            </a:r>
            <a:endParaRPr lang="en-US" altLang="en-US" sz="1800" dirty="0"/>
          </a:p>
          <a:p>
            <a:pPr marL="346075" indent="-285750">
              <a:lnSpc>
                <a:spcPct val="95000"/>
              </a:lnSpc>
              <a:spcBef>
                <a:spcPct val="25000"/>
              </a:spcBef>
              <a:buClr>
                <a:schemeClr val="tx1"/>
              </a:buClr>
              <a:defRPr/>
            </a:pPr>
            <a:r>
              <a:rPr lang="en-US" altLang="en-US" sz="1800" dirty="0"/>
              <a:t>Of course, RTM sales and Point-to-Point Obligations that sink at Settlement Points with LMPs lowered to VOLL or higher make less than unaltered prices (true with any price capping) – but likely still realize substantial profits. </a:t>
            </a:r>
          </a:p>
          <a:p>
            <a:pPr marL="346075" indent="-285750">
              <a:lnSpc>
                <a:spcPct val="95000"/>
              </a:lnSpc>
              <a:spcBef>
                <a:spcPct val="25000"/>
              </a:spcBef>
              <a:buClr>
                <a:schemeClr val="tx1"/>
              </a:buClr>
              <a:defRPr/>
            </a:pPr>
            <a:r>
              <a:rPr lang="en-US" altLang="en-US" sz="1800" b="1" dirty="0"/>
              <a:t>Eliminates the ability to submit disputes </a:t>
            </a:r>
            <a:r>
              <a:rPr lang="en-US" altLang="en-US" sz="1800" dirty="0"/>
              <a:t>to recover costs related to SL capping</a:t>
            </a:r>
          </a:p>
          <a:p>
            <a:pPr marL="346075" indent="-285750">
              <a:lnSpc>
                <a:spcPct val="95000"/>
              </a:lnSpc>
              <a:spcBef>
                <a:spcPct val="25000"/>
              </a:spcBef>
              <a:buClr>
                <a:schemeClr val="tx1"/>
              </a:buClr>
              <a:defRPr/>
            </a:pPr>
            <a:r>
              <a:rPr lang="en-US" altLang="en-US" sz="1800" b="1" dirty="0"/>
              <a:t>Eliminates any uplift cost to Load </a:t>
            </a:r>
            <a:r>
              <a:rPr lang="en-US" altLang="en-US" sz="1800" dirty="0"/>
              <a:t>due to SL capping.</a:t>
            </a:r>
          </a:p>
          <a:p>
            <a:pPr marL="346075" indent="-285750">
              <a:lnSpc>
                <a:spcPct val="95000"/>
              </a:lnSpc>
              <a:spcBef>
                <a:spcPct val="25000"/>
              </a:spcBef>
              <a:buClr>
                <a:schemeClr val="tx1"/>
              </a:buClr>
              <a:defRPr/>
            </a:pPr>
            <a:r>
              <a:rPr lang="en-US" altLang="en-US" sz="1800" b="1" dirty="0"/>
              <a:t>Eliminates uncompensated losses </a:t>
            </a:r>
            <a:r>
              <a:rPr lang="en-US" altLang="en-US" sz="1800" dirty="0"/>
              <a:t>to Resources and QSEs with DAM and Bilateral positions that are adversely impacted by the method of setting of LMPs under NPRR1290 as submitted.</a:t>
            </a:r>
          </a:p>
          <a:p>
            <a:pPr marL="346075" indent="-285750">
              <a:lnSpc>
                <a:spcPct val="95000"/>
              </a:lnSpc>
              <a:spcBef>
                <a:spcPct val="25000"/>
              </a:spcBef>
              <a:buClr>
                <a:schemeClr val="tx1"/>
              </a:buClr>
              <a:defRPr/>
            </a:pPr>
            <a:r>
              <a:rPr lang="en-US" altLang="en-US" sz="1800" b="1" dirty="0"/>
              <a:t>Eliminates burden on ERCOT </a:t>
            </a:r>
            <a:r>
              <a:rPr lang="en-US" altLang="en-US" sz="1800" dirty="0"/>
              <a:t>Staff processing potentially large number of disputes every time System Lambda exceeds VOLL.</a:t>
            </a:r>
            <a:endParaRPr lang="en-US" altLang="en-US" sz="1400" dirty="0"/>
          </a:p>
        </p:txBody>
      </p:sp>
    </p:spTree>
    <p:extLst>
      <p:ext uri="{BB962C8B-B14F-4D97-AF65-F5344CB8AC3E}">
        <p14:creationId xmlns:p14="http://schemas.microsoft.com/office/powerpoint/2010/main" val="792981429"/>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27120</TotalTime>
  <Words>838</Words>
  <Application>Microsoft Office PowerPoint</Application>
  <PresentationFormat>Widescreen</PresentationFormat>
  <Paragraphs>46</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Arial</vt:lpstr>
      <vt:lpstr>Calibri</vt:lpstr>
      <vt:lpstr>Garamond</vt:lpstr>
      <vt:lpstr>Times New Roman</vt:lpstr>
      <vt:lpstr>Verdana</vt:lpstr>
      <vt:lpstr>Wingdings</vt:lpstr>
      <vt:lpstr>Level</vt:lpstr>
      <vt:lpstr>1_Level</vt:lpstr>
      <vt:lpstr>NPRR1290 HEN Comments: Method for Determining LMPs when System Lambda is Capped that Avoids Uplift, Bad Price Signals, and Uncompensated Losses</vt:lpstr>
      <vt:lpstr>Problems with LMP-setting method implied in NPRR1290</vt:lpstr>
      <vt:lpstr>HEN Method of Determining LMPs when System Lambda capped</vt:lpstr>
      <vt:lpstr>Benefits of HEN Changes to NPRR1290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EAL design to Capture Exposure</dc:title>
  <dc:creator>Shams Siddiqi</dc:creator>
  <cp:lastModifiedBy>Mereness, Matt</cp:lastModifiedBy>
  <cp:revision>13</cp:revision>
  <dcterms:created xsi:type="dcterms:W3CDTF">2023-04-26T18:07:51Z</dcterms:created>
  <dcterms:modified xsi:type="dcterms:W3CDTF">2025-06-16T13:53:54Z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2025-06-16T13:53:33Z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c338a23a-f78b-40c0-bcbe-9f1036defc72</vt:lpwstr>
  </property>
  <property fmtid="{D5CDD505-2E9C-101B-9397-08002B2CF9AE}" pid="8" name="MSIP_Label_7084cbda-52b8-46fb-a7b7-cb5bd465ed85_ContentBits">
    <vt:lpwstr>0</vt:lpwstr>
  </property>
  <property fmtid="{D5CDD505-2E9C-101B-9397-08002B2CF9AE}" pid="9" name="MSIP_Label_7084cbda-52b8-46fb-a7b7-cb5bd465ed85_Tag">
    <vt:lpwstr>10, 3, 0, 1</vt:lpwstr>
  </property>
</Properties>
</file>