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136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06/12/2025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Market Notice for Flight 0625 was sent on 03/19/25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Market Notice reminder for Flight 0625 was sent on 04/09/25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0625 was sent on 04/30/25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application deadline was 04/16/25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signup deadline was 05/07/25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05/13/25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06/09/25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0625 </a:t>
            </a:r>
            <a:r>
              <a:rPr lang="en-US" sz="2000" dirty="0">
                <a:solidFill>
                  <a:prstClr val="black"/>
                </a:solidFill>
              </a:rPr>
              <a:t>is scheduled to conclude on 06/20/25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06/27/25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06/12/25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 New CRs are registered to test in Flight 0625 including 8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8 Existing CRs are registered to test in Flight 0625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8 Existing CRs, 6 are testing for Service Provider Change and 3 are adding Territories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withdrew from testing in Flight 0625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06/12/25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6824</TotalTime>
  <Words>150</Words>
  <Application>Microsoft Office PowerPoint</Application>
  <PresentationFormat>On-screen Show (4:3)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0625 Preview</vt:lpstr>
      <vt:lpstr>Flight 0625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246</cp:revision>
  <cp:lastPrinted>2016-01-21T20:53:15Z</cp:lastPrinted>
  <dcterms:created xsi:type="dcterms:W3CDTF">2016-01-21T15:20:31Z</dcterms:created>
  <dcterms:modified xsi:type="dcterms:W3CDTF">2025-06-03T14:08:53Z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