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27EB5-6CF9-4EF3-8380-C9A9E62CE608}" v="69" dt="2025-06-11T15:08:34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</pc:sldChg>
    </pc:docChg>
  </pc:docChgLst>
  <pc:docChgLst>
    <pc:chgData name="Skiles, Matthew" userId="bb9b5f1e-7301-452e-a4f0-46a9b1f017c7" providerId="ADAL" clId="{D913F67A-3598-45B4-978C-C490C01718D3}"/>
    <pc:docChg chg="undo redo custSel addSld delSld modSld">
      <pc:chgData name="Skiles, Matthew" userId="bb9b5f1e-7301-452e-a4f0-46a9b1f017c7" providerId="ADAL" clId="{D913F67A-3598-45B4-978C-C490C01718D3}" dt="2025-03-14T20:11:22.809" v="728" actId="20577"/>
      <pc:docMkLst>
        <pc:docMk/>
      </pc:docMkLst>
      <pc:sldChg chg="modSp mod">
        <pc:chgData name="Skiles, Matthew" userId="bb9b5f1e-7301-452e-a4f0-46a9b1f017c7" providerId="ADAL" clId="{D913F67A-3598-45B4-978C-C490C01718D3}" dt="2025-03-13T16:37:58.105" v="606" actId="14100"/>
        <pc:sldMkLst>
          <pc:docMk/>
          <pc:sldMk cId="730603795" sldId="260"/>
        </pc:sldMkLst>
        <pc:spChg chg="mod">
          <ac:chgData name="Skiles, Matthew" userId="bb9b5f1e-7301-452e-a4f0-46a9b1f017c7" providerId="ADAL" clId="{D913F67A-3598-45B4-978C-C490C01718D3}" dt="2025-03-13T16:37:58.105" v="606" actId="14100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0:23.757" v="696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D913F67A-3598-45B4-978C-C490C01718D3}" dt="2025-03-13T16:40:23.757" v="696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kiles, Matthew" userId="bb9b5f1e-7301-452e-a4f0-46a9b1f017c7" providerId="ADAL" clId="{D913F67A-3598-45B4-978C-C490C01718D3}" dt="2025-03-10T22:48:28.223" v="42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D913F67A-3598-45B4-978C-C490C01718D3}" dt="2025-03-13T16:47:57.669" v="708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D913F67A-3598-45B4-978C-C490C01718D3}" dt="2025-03-10T22:51:18.978" v="453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913F67A-3598-45B4-978C-C490C01718D3}" dt="2025-03-13T16:50:40.301" v="719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D913F67A-3598-45B4-978C-C490C01718D3}" dt="2025-03-13T16:50:40.301" v="719" actId="20577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52:05.077" v="721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D913F67A-3598-45B4-978C-C490C01718D3}" dt="2025-03-13T16:52:05.077" v="721" actId="20577"/>
          <ac:spMkLst>
            <pc:docMk/>
            <pc:sldMk cId="2309081026" sldId="29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0T22:38:21.852" v="136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913F67A-3598-45B4-978C-C490C01718D3}" dt="2025-03-10T22:57:24.289" v="473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913F67A-3598-45B4-978C-C490C01718D3}" dt="2025-03-14T20:11:22.809" v="728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D913F67A-3598-45B4-978C-C490C01718D3}" dt="2025-03-14T20:11:22.809" v="728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49:05.390" v="715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D913F67A-3598-45B4-978C-C490C01718D3}" dt="2025-03-13T16:49:05.390" v="715" actId="20577"/>
          <ac:spMkLst>
            <pc:docMk/>
            <pc:sldMk cId="1731488322" sldId="36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2T14:54:22.447" v="555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D913F67A-3598-45B4-978C-C490C01718D3}" dt="2025-03-12T14:54:22.447" v="555" actId="20577"/>
          <ac:spMkLst>
            <pc:docMk/>
            <pc:sldMk cId="3306108906" sldId="368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913F67A-3598-45B4-978C-C490C01718D3}" dt="2025-03-13T16:33:00.407" v="59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913F67A-3598-45B4-978C-C490C01718D3}" dt="2025-03-13T16:32:55.708" v="596" actId="1076"/>
        <pc:sldMkLst>
          <pc:docMk/>
          <pc:sldMk cId="2576058586" sldId="370"/>
        </pc:sldMkLst>
      </pc:sldChg>
      <pc:sldChg chg="addSp delSp modSp del mod">
        <pc:chgData name="Skiles, Matthew" userId="bb9b5f1e-7301-452e-a4f0-46a9b1f017c7" providerId="ADAL" clId="{D913F67A-3598-45B4-978C-C490C01718D3}" dt="2025-03-10T22:24:45.560" v="20" actId="2696"/>
        <pc:sldMkLst>
          <pc:docMk/>
          <pc:sldMk cId="1357906248" sldId="371"/>
        </pc:sldMkLst>
      </pc:sldChg>
      <pc:sldChg chg="addSp delSp modSp add mod">
        <pc:chgData name="Skiles, Matthew" userId="bb9b5f1e-7301-452e-a4f0-46a9b1f017c7" providerId="ADAL" clId="{D913F67A-3598-45B4-978C-C490C01718D3}" dt="2025-03-10T22:24:07.675" v="19" actId="1076"/>
        <pc:sldMkLst>
          <pc:docMk/>
          <pc:sldMk cId="477996415" sldId="372"/>
        </pc:sldMkLst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  <pc:docChgLst>
    <pc:chgData name="Petro, Nick" userId="S::robert.petro@ercot.com::f4669e5d-3df0-43f0-bbe8-5e3e7b0cdbca" providerId="AD" clId="Web-{2B97400B-B8FF-75D0-A6C2-6503171F7C86}"/>
    <pc:docChg chg="mod">
      <pc:chgData name="Petro, Nick" userId="S::robert.petro@ercot.com::f4669e5d-3df0-43f0-bbe8-5e3e7b0cdbca" providerId="AD" clId="Web-{2B97400B-B8FF-75D0-A6C2-6503171F7C86}" dt="2025-06-11T14:23:39.732" v="0" actId="33475"/>
      <pc:docMkLst>
        <pc:docMk/>
      </pc:docMkLst>
    </pc:docChg>
  </pc:docChgLst>
  <pc:docChgLst>
    <pc:chgData name="Sweeney, Carolyn" userId="cb463b47-21f8-4567-9420-a6855700ef3d" providerId="ADAL" clId="{507AF45E-468D-4594-8400-35AAA196DE4B}"/>
    <pc:docChg chg="undo redo custSel modSld">
      <pc:chgData name="Sweeney, Carolyn" userId="cb463b47-21f8-4567-9420-a6855700ef3d" providerId="ADAL" clId="{507AF45E-468D-4594-8400-35AAA196DE4B}" dt="2025-06-09T20:33:11.626" v="492" actId="13926"/>
      <pc:docMkLst>
        <pc:docMk/>
      </pc:docMkLst>
      <pc:sldChg chg="modSp mod">
        <pc:chgData name="Sweeney, Carolyn" userId="cb463b47-21f8-4567-9420-a6855700ef3d" providerId="ADAL" clId="{507AF45E-468D-4594-8400-35AAA196DE4B}" dt="2025-06-09T17:56:25.757" v="2" actId="20577"/>
        <pc:sldMkLst>
          <pc:docMk/>
          <pc:sldMk cId="730603795" sldId="260"/>
        </pc:sldMkLst>
        <pc:spChg chg="mod">
          <ac:chgData name="Sweeney, Carolyn" userId="cb463b47-21f8-4567-9420-a6855700ef3d" providerId="ADAL" clId="{507AF45E-468D-4594-8400-35AAA196DE4B}" dt="2025-06-09T17:56:25.757" v="2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7:57:29.602" v="16" actId="20577"/>
        <pc:sldMkLst>
          <pc:docMk/>
          <pc:sldMk cId="1324424397" sldId="261"/>
        </pc:sldMkLst>
        <pc:spChg chg="mod">
          <ac:chgData name="Sweeney, Carolyn" userId="cb463b47-21f8-4567-9420-a6855700ef3d" providerId="ADAL" clId="{507AF45E-468D-4594-8400-35AAA196DE4B}" dt="2025-06-09T17:57:29.602" v="16" actId="20577"/>
          <ac:spMkLst>
            <pc:docMk/>
            <pc:sldMk cId="1324424397" sldId="261"/>
            <ac:spMk id="2" creationId="{00000000-0000-0000-0000-000000000000}"/>
          </ac:spMkLst>
        </pc:spChg>
        <pc:picChg chg="add mod ord">
          <ac:chgData name="Sweeney, Carolyn" userId="cb463b47-21f8-4567-9420-a6855700ef3d" providerId="ADAL" clId="{507AF45E-468D-4594-8400-35AAA196DE4B}" dt="2025-06-09T17:57:23.531" v="13" actId="1076"/>
          <ac:picMkLst>
            <pc:docMk/>
            <pc:sldMk cId="1324424397" sldId="261"/>
            <ac:picMk id="5" creationId="{A6511EDB-5CB3-DA46-4326-65B1FC836A09}"/>
          </ac:picMkLst>
        </pc:picChg>
        <pc:picChg chg="del">
          <ac:chgData name="Sweeney, Carolyn" userId="cb463b47-21f8-4567-9420-a6855700ef3d" providerId="ADAL" clId="{507AF45E-468D-4594-8400-35AAA196DE4B}" dt="2025-06-09T17:57:20.851" v="12" actId="478"/>
          <ac:picMkLst>
            <pc:docMk/>
            <pc:sldMk cId="1324424397" sldId="261"/>
            <ac:picMk id="6" creationId="{6222523D-6742-B2E8-90AD-B422DCD6817F}"/>
          </ac:picMkLst>
        </pc:picChg>
      </pc:sldChg>
      <pc:sldChg chg="modSp mod">
        <pc:chgData name="Sweeney, Carolyn" userId="cb463b47-21f8-4567-9420-a6855700ef3d" providerId="ADAL" clId="{507AF45E-468D-4594-8400-35AAA196DE4B}" dt="2025-06-09T18:44:56.334" v="412" actId="13926"/>
        <pc:sldMkLst>
          <pc:docMk/>
          <pc:sldMk cId="2145432706" sldId="276"/>
        </pc:sldMkLst>
        <pc:spChg chg="mod">
          <ac:chgData name="Sweeney, Carolyn" userId="cb463b47-21f8-4567-9420-a6855700ef3d" providerId="ADAL" clId="{507AF45E-468D-4594-8400-35AAA196DE4B}" dt="2025-06-09T18:44:56.334" v="412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weeney, Carolyn" userId="cb463b47-21f8-4567-9420-a6855700ef3d" providerId="ADAL" clId="{507AF45E-468D-4594-8400-35AAA196DE4B}" dt="2025-06-09T18:15:44.394" v="276" actId="13926"/>
        <pc:sldMkLst>
          <pc:docMk/>
          <pc:sldMk cId="1095794504" sldId="277"/>
        </pc:sldMkLst>
        <pc:spChg chg="mod">
          <ac:chgData name="Sweeney, Carolyn" userId="cb463b47-21f8-4567-9420-a6855700ef3d" providerId="ADAL" clId="{507AF45E-468D-4594-8400-35AAA196DE4B}" dt="2025-06-09T18:15:44.394" v="276" actId="13926"/>
          <ac:spMkLst>
            <pc:docMk/>
            <pc:sldMk cId="1095794504" sldId="277"/>
            <ac:spMk id="7" creationId="{8DE3848D-F869-4A14-B867-268DDF4A2C73}"/>
          </ac:spMkLst>
        </pc:spChg>
        <pc:picChg chg="del">
          <ac:chgData name="Sweeney, Carolyn" userId="cb463b47-21f8-4567-9420-a6855700ef3d" providerId="ADAL" clId="{507AF45E-468D-4594-8400-35AAA196DE4B}" dt="2025-06-09T17:59:00.072" v="53" actId="478"/>
          <ac:picMkLst>
            <pc:docMk/>
            <pc:sldMk cId="1095794504" sldId="277"/>
            <ac:picMk id="3" creationId="{DED8FD00-CBC1-6320-3D16-F5CCF29C33AD}"/>
          </ac:picMkLst>
        </pc:picChg>
        <pc:picChg chg="add del mod">
          <ac:chgData name="Sweeney, Carolyn" userId="cb463b47-21f8-4567-9420-a6855700ef3d" providerId="ADAL" clId="{507AF45E-468D-4594-8400-35AAA196DE4B}" dt="2025-06-09T17:58:38.402" v="44" actId="478"/>
          <ac:picMkLst>
            <pc:docMk/>
            <pc:sldMk cId="1095794504" sldId="277"/>
            <ac:picMk id="5" creationId="{E8246757-30FF-2E82-CFD5-24BE7BE14FB2}"/>
          </ac:picMkLst>
        </pc:picChg>
        <pc:picChg chg="add mod ord">
          <ac:chgData name="Sweeney, Carolyn" userId="cb463b47-21f8-4567-9420-a6855700ef3d" providerId="ADAL" clId="{507AF45E-468D-4594-8400-35AAA196DE4B}" dt="2025-06-09T17:58:58.313" v="52" actId="167"/>
          <ac:picMkLst>
            <pc:docMk/>
            <pc:sldMk cId="1095794504" sldId="277"/>
            <ac:picMk id="8" creationId="{622E0978-BBA9-CDA8-C981-8DBB6BFDE465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8:45:28.530" v="417" actId="13926"/>
        <pc:sldMkLst>
          <pc:docMk/>
          <pc:sldMk cId="1338195067" sldId="287"/>
        </pc:sldMkLst>
        <pc:spChg chg="mod">
          <ac:chgData name="Sweeney, Carolyn" userId="cb463b47-21f8-4567-9420-a6855700ef3d" providerId="ADAL" clId="{507AF45E-468D-4594-8400-35AAA196DE4B}" dt="2025-06-09T18:45:28.530" v="417" actId="13926"/>
          <ac:spMkLst>
            <pc:docMk/>
            <pc:sldMk cId="1338195067" sldId="287"/>
            <ac:spMk id="2" creationId="{00000000-0000-0000-0000-000000000000}"/>
          </ac:spMkLst>
        </pc:spChg>
        <pc:picChg chg="add mod ord">
          <ac:chgData name="Sweeney, Carolyn" userId="cb463b47-21f8-4567-9420-a6855700ef3d" providerId="ADAL" clId="{507AF45E-468D-4594-8400-35AAA196DE4B}" dt="2025-06-09T18:08:31.557" v="198" actId="167"/>
          <ac:picMkLst>
            <pc:docMk/>
            <pc:sldMk cId="1338195067" sldId="287"/>
            <ac:picMk id="6" creationId="{ADC3351A-09F3-4BD8-025B-0B8CD447C8F2}"/>
          </ac:picMkLst>
        </pc:picChg>
        <pc:picChg chg="del">
          <ac:chgData name="Sweeney, Carolyn" userId="cb463b47-21f8-4567-9420-a6855700ef3d" providerId="ADAL" clId="{507AF45E-468D-4594-8400-35AAA196DE4B}" dt="2025-06-09T18:08:33.023" v="199" actId="478"/>
          <ac:picMkLst>
            <pc:docMk/>
            <pc:sldMk cId="1338195067" sldId="287"/>
            <ac:picMk id="7" creationId="{3AC01D7F-338D-B0D1-149A-A6A6393E80E6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8:44:01.405" v="401" actId="13926"/>
        <pc:sldMkLst>
          <pc:docMk/>
          <pc:sldMk cId="1756044365" sldId="296"/>
        </pc:sldMkLst>
        <pc:spChg chg="mod">
          <ac:chgData name="Sweeney, Carolyn" userId="cb463b47-21f8-4567-9420-a6855700ef3d" providerId="ADAL" clId="{507AF45E-468D-4594-8400-35AAA196DE4B}" dt="2025-06-09T18:44:01.405" v="401" actId="13926"/>
          <ac:spMkLst>
            <pc:docMk/>
            <pc:sldMk cId="1756044365" sldId="296"/>
            <ac:spMk id="2" creationId="{00000000-0000-0000-0000-000000000000}"/>
          </ac:spMkLst>
        </pc:spChg>
        <pc:picChg chg="del">
          <ac:chgData name="Sweeney, Carolyn" userId="cb463b47-21f8-4567-9420-a6855700ef3d" providerId="ADAL" clId="{507AF45E-468D-4594-8400-35AAA196DE4B}" dt="2025-06-09T18:05:13.933" v="150" actId="478"/>
          <ac:picMkLst>
            <pc:docMk/>
            <pc:sldMk cId="1756044365" sldId="296"/>
            <ac:picMk id="5" creationId="{38212F9E-B26A-5185-D112-FC3002C1F4E9}"/>
          </ac:picMkLst>
        </pc:picChg>
        <pc:picChg chg="add mod ord">
          <ac:chgData name="Sweeney, Carolyn" userId="cb463b47-21f8-4567-9420-a6855700ef3d" providerId="ADAL" clId="{507AF45E-468D-4594-8400-35AAA196DE4B}" dt="2025-06-09T18:06:33.321" v="152" actId="1076"/>
          <ac:picMkLst>
            <pc:docMk/>
            <pc:sldMk cId="1756044365" sldId="296"/>
            <ac:picMk id="6" creationId="{497C20EA-9A71-A790-369E-A46457D7DEE7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8:22:09.993" v="286" actId="13926"/>
        <pc:sldMkLst>
          <pc:docMk/>
          <pc:sldMk cId="2309081026" sldId="297"/>
        </pc:sldMkLst>
        <pc:spChg chg="mod">
          <ac:chgData name="Sweeney, Carolyn" userId="cb463b47-21f8-4567-9420-a6855700ef3d" providerId="ADAL" clId="{507AF45E-468D-4594-8400-35AAA196DE4B}" dt="2025-06-09T18:22:09.993" v="286" actId="13926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18:06:51.836" v="162" actId="1076"/>
          <ac:spMkLst>
            <pc:docMk/>
            <pc:sldMk cId="2309081026" sldId="297"/>
            <ac:spMk id="14" creationId="{4B1E2F86-74F3-496A-A8DF-8166E77102C4}"/>
          </ac:spMkLst>
        </pc:spChg>
        <pc:picChg chg="add mod ord">
          <ac:chgData name="Sweeney, Carolyn" userId="cb463b47-21f8-4567-9420-a6855700ef3d" providerId="ADAL" clId="{507AF45E-468D-4594-8400-35AAA196DE4B}" dt="2025-06-09T18:07:09.696" v="167" actId="167"/>
          <ac:picMkLst>
            <pc:docMk/>
            <pc:sldMk cId="2309081026" sldId="297"/>
            <ac:picMk id="5" creationId="{F323DC70-6D2D-6308-A8B3-E5E1D825B247}"/>
          </ac:picMkLst>
        </pc:picChg>
        <pc:picChg chg="add mod ord">
          <ac:chgData name="Sweeney, Carolyn" userId="cb463b47-21f8-4567-9420-a6855700ef3d" providerId="ADAL" clId="{507AF45E-468D-4594-8400-35AAA196DE4B}" dt="2025-06-09T18:07:33.179" v="177" actId="167"/>
          <ac:picMkLst>
            <pc:docMk/>
            <pc:sldMk cId="2309081026" sldId="297"/>
            <ac:picMk id="8" creationId="{4F0EDEC6-BDC6-416B-4620-EDA861A2A202}"/>
          </ac:picMkLst>
        </pc:picChg>
        <pc:picChg chg="del">
          <ac:chgData name="Sweeney, Carolyn" userId="cb463b47-21f8-4567-9420-a6855700ef3d" providerId="ADAL" clId="{507AF45E-468D-4594-8400-35AAA196DE4B}" dt="2025-06-09T18:07:35.130" v="178" actId="478"/>
          <ac:picMkLst>
            <pc:docMk/>
            <pc:sldMk cId="2309081026" sldId="297"/>
            <ac:picMk id="11" creationId="{247D9000-7C34-6F04-0700-7664AE5023E2}"/>
          </ac:picMkLst>
        </pc:picChg>
        <pc:picChg chg="del">
          <ac:chgData name="Sweeney, Carolyn" userId="cb463b47-21f8-4567-9420-a6855700ef3d" providerId="ADAL" clId="{507AF45E-468D-4594-8400-35AAA196DE4B}" dt="2025-06-09T18:07:12.308" v="168" actId="478"/>
          <ac:picMkLst>
            <pc:docMk/>
            <pc:sldMk cId="2309081026" sldId="297"/>
            <ac:picMk id="15" creationId="{E604E33A-78A1-3F00-35B2-670D68984E01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9:02:08.938" v="453" actId="20577"/>
        <pc:sldMkLst>
          <pc:docMk/>
          <pc:sldMk cId="1495175290" sldId="352"/>
        </pc:sldMkLst>
        <pc:spChg chg="mod">
          <ac:chgData name="Sweeney, Carolyn" userId="cb463b47-21f8-4567-9420-a6855700ef3d" providerId="ADAL" clId="{507AF45E-468D-4594-8400-35AAA196DE4B}" dt="2025-06-09T19:02:08.938" v="453" actId="20577"/>
          <ac:spMkLst>
            <pc:docMk/>
            <pc:sldMk cId="1495175290" sldId="352"/>
            <ac:spMk id="2" creationId="{00000000-0000-0000-0000-000000000000}"/>
          </ac:spMkLst>
        </pc:spChg>
        <pc:picChg chg="add del mod ord">
          <ac:chgData name="Sweeney, Carolyn" userId="cb463b47-21f8-4567-9420-a6855700ef3d" providerId="ADAL" clId="{507AF45E-468D-4594-8400-35AAA196DE4B}" dt="2025-06-09T19:02:05.477" v="441" actId="478"/>
          <ac:picMkLst>
            <pc:docMk/>
            <pc:sldMk cId="1495175290" sldId="352"/>
            <ac:picMk id="5" creationId="{AF0187ED-AE66-9A8B-454A-4E40703F0A4F}"/>
          </ac:picMkLst>
        </pc:picChg>
        <pc:picChg chg="del mod">
          <ac:chgData name="Sweeney, Carolyn" userId="cb463b47-21f8-4567-9420-a6855700ef3d" providerId="ADAL" clId="{507AF45E-468D-4594-8400-35AAA196DE4B}" dt="2025-06-09T17:59:46.405" v="64" actId="478"/>
          <ac:picMkLst>
            <pc:docMk/>
            <pc:sldMk cId="1495175290" sldId="352"/>
            <ac:picMk id="6" creationId="{82A0D4A9-9E1E-BB7A-F4AF-2653E30ADB30}"/>
          </ac:picMkLst>
        </pc:picChg>
        <pc:picChg chg="add mod ord">
          <ac:chgData name="Sweeney, Carolyn" userId="cb463b47-21f8-4567-9420-a6855700ef3d" providerId="ADAL" clId="{507AF45E-468D-4594-8400-35AAA196DE4B}" dt="2025-06-09T19:02:03.816" v="440" actId="167"/>
          <ac:picMkLst>
            <pc:docMk/>
            <pc:sldMk cId="1495175290" sldId="352"/>
            <ac:picMk id="8" creationId="{26B427D0-CDB7-92CF-6B45-2CE1D00CB7F1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8:26:57.321" v="300" actId="20577"/>
        <pc:sldMkLst>
          <pc:docMk/>
          <pc:sldMk cId="587539909" sldId="353"/>
        </pc:sldMkLst>
        <pc:spChg chg="mod">
          <ac:chgData name="Sweeney, Carolyn" userId="cb463b47-21f8-4567-9420-a6855700ef3d" providerId="ADAL" clId="{507AF45E-468D-4594-8400-35AAA196DE4B}" dt="2025-06-09T18:26:57.321" v="300" actId="20577"/>
          <ac:spMkLst>
            <pc:docMk/>
            <pc:sldMk cId="587539909" sldId="353"/>
            <ac:spMk id="2" creationId="{00000000-0000-0000-0000-000000000000}"/>
          </ac:spMkLst>
        </pc:spChg>
        <pc:picChg chg="add mod ord">
          <ac:chgData name="Sweeney, Carolyn" userId="cb463b47-21f8-4567-9420-a6855700ef3d" providerId="ADAL" clId="{507AF45E-468D-4594-8400-35AAA196DE4B}" dt="2025-06-09T18:09:37.193" v="214" actId="167"/>
          <ac:picMkLst>
            <pc:docMk/>
            <pc:sldMk cId="587539909" sldId="353"/>
            <ac:picMk id="6" creationId="{372CDEC6-8A21-9A94-2807-084762F97BD4}"/>
          </ac:picMkLst>
        </pc:picChg>
        <pc:picChg chg="add del">
          <ac:chgData name="Sweeney, Carolyn" userId="cb463b47-21f8-4567-9420-a6855700ef3d" providerId="ADAL" clId="{507AF45E-468D-4594-8400-35AAA196DE4B}" dt="2025-06-09T18:09:55.257" v="217" actId="478"/>
          <ac:picMkLst>
            <pc:docMk/>
            <pc:sldMk cId="587539909" sldId="353"/>
            <ac:picMk id="7" creationId="{AB8DFB7F-E3E1-97FD-75D0-DE64B7BD95A9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20:33:11.626" v="492" actId="13926"/>
        <pc:sldMkLst>
          <pc:docMk/>
          <pc:sldMk cId="874353533" sldId="354"/>
        </pc:sldMkLst>
        <pc:spChg chg="mod">
          <ac:chgData name="Sweeney, Carolyn" userId="cb463b47-21f8-4567-9420-a6855700ef3d" providerId="ADAL" clId="{507AF45E-468D-4594-8400-35AAA196DE4B}" dt="2025-06-09T20:32:53.703" v="478" actId="1392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20:33:02.203" v="482" actId="13926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weeney, Carolyn" userId="cb463b47-21f8-4567-9420-a6855700ef3d" providerId="ADAL" clId="{507AF45E-468D-4594-8400-35AAA196DE4B}" dt="2025-06-09T20:33:11.626" v="492" actId="13926"/>
          <ac:spMkLst>
            <pc:docMk/>
            <pc:sldMk cId="874353533" sldId="354"/>
            <ac:spMk id="9" creationId="{E54B86FD-C6A5-4A5E-8937-826D598ADB5D}"/>
          </ac:spMkLst>
        </pc:spChg>
        <pc:picChg chg="add mod ord">
          <ac:chgData name="Sweeney, Carolyn" userId="cb463b47-21f8-4567-9420-a6855700ef3d" providerId="ADAL" clId="{507AF45E-468D-4594-8400-35AAA196DE4B}" dt="2025-06-09T18:10:18.533" v="224" actId="167"/>
          <ac:picMkLst>
            <pc:docMk/>
            <pc:sldMk cId="874353533" sldId="354"/>
            <ac:picMk id="5" creationId="{4A87B14A-26C6-52F7-773C-3E25136FAF21}"/>
          </ac:picMkLst>
        </pc:picChg>
        <pc:picChg chg="del">
          <ac:chgData name="Sweeney, Carolyn" userId="cb463b47-21f8-4567-9420-a6855700ef3d" providerId="ADAL" clId="{507AF45E-468D-4594-8400-35AAA196DE4B}" dt="2025-06-09T18:10:19.865" v="225" actId="478"/>
          <ac:picMkLst>
            <pc:docMk/>
            <pc:sldMk cId="874353533" sldId="354"/>
            <ac:picMk id="7" creationId="{8C1CA2A7-76DA-C7C3-C407-23DDF4733AF0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8:18:06.448" v="282" actId="13926"/>
        <pc:sldMkLst>
          <pc:docMk/>
          <pc:sldMk cId="1731488322" sldId="367"/>
        </pc:sldMkLst>
        <pc:spChg chg="mod">
          <ac:chgData name="Sweeney, Carolyn" userId="cb463b47-21f8-4567-9420-a6855700ef3d" providerId="ADAL" clId="{507AF45E-468D-4594-8400-35AAA196DE4B}" dt="2025-06-09T18:01:33.175" v="139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18:18:06.448" v="282" actId="13926"/>
          <ac:spMkLst>
            <pc:docMk/>
            <pc:sldMk cId="1731488322" sldId="367"/>
            <ac:spMk id="10" creationId="{C9339DF6-5C5D-4C78-858D-34640A37096F}"/>
          </ac:spMkLst>
        </pc:spChg>
        <pc:picChg chg="add mod ord">
          <ac:chgData name="Sweeney, Carolyn" userId="cb463b47-21f8-4567-9420-a6855700ef3d" providerId="ADAL" clId="{507AF45E-468D-4594-8400-35AAA196DE4B}" dt="2025-06-09T18:01:28.534" v="136" actId="14100"/>
          <ac:picMkLst>
            <pc:docMk/>
            <pc:sldMk cId="1731488322" sldId="367"/>
            <ac:picMk id="5" creationId="{9A70AE9E-42D1-6B4D-B51B-8CAAADCF6038}"/>
          </ac:picMkLst>
        </pc:picChg>
        <pc:picChg chg="del">
          <ac:chgData name="Sweeney, Carolyn" userId="cb463b47-21f8-4567-9420-a6855700ef3d" providerId="ADAL" clId="{507AF45E-468D-4594-8400-35AAA196DE4B}" dt="2025-06-09T18:00:46.765" v="124" actId="478"/>
          <ac:picMkLst>
            <pc:docMk/>
            <pc:sldMk cId="1731488322" sldId="367"/>
            <ac:picMk id="6" creationId="{6C2C4A9C-B030-CA7B-F416-07CB04E70FA9}"/>
          </ac:picMkLst>
        </pc:picChg>
        <pc:picChg chg="add mod ord">
          <ac:chgData name="Sweeney, Carolyn" userId="cb463b47-21f8-4567-9420-a6855700ef3d" providerId="ADAL" clId="{507AF45E-468D-4594-8400-35AAA196DE4B}" dt="2025-06-09T18:01:18.122" v="133" actId="167"/>
          <ac:picMkLst>
            <pc:docMk/>
            <pc:sldMk cId="1731488322" sldId="367"/>
            <ac:picMk id="9" creationId="{6CC7EC09-52F6-EBDD-0912-02AD9947683C}"/>
          </ac:picMkLst>
        </pc:picChg>
        <pc:picChg chg="del">
          <ac:chgData name="Sweeney, Carolyn" userId="cb463b47-21f8-4567-9420-a6855700ef3d" providerId="ADAL" clId="{507AF45E-468D-4594-8400-35AAA196DE4B}" dt="2025-06-09T18:01:19.783" v="134" actId="478"/>
          <ac:picMkLst>
            <pc:docMk/>
            <pc:sldMk cId="1731488322" sldId="367"/>
            <ac:picMk id="11" creationId="{C63C5DA9-001E-2AB5-1BBB-F3F8E1C5BEEE}"/>
          </ac:picMkLst>
        </pc:picChg>
      </pc:sldChg>
      <pc:sldChg chg="addSp delSp modSp mod">
        <pc:chgData name="Sweeney, Carolyn" userId="cb463b47-21f8-4567-9420-a6855700ef3d" providerId="ADAL" clId="{507AF45E-468D-4594-8400-35AAA196DE4B}" dt="2025-06-09T18:13:09.312" v="257" actId="13926"/>
        <pc:sldMkLst>
          <pc:docMk/>
          <pc:sldMk cId="3306108906" sldId="368"/>
        </pc:sldMkLst>
        <pc:spChg chg="mod">
          <ac:chgData name="Sweeney, Carolyn" userId="cb463b47-21f8-4567-9420-a6855700ef3d" providerId="ADAL" clId="{507AF45E-468D-4594-8400-35AAA196DE4B}" dt="2025-06-09T17:57:39.306" v="19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weeney, Carolyn" userId="cb463b47-21f8-4567-9420-a6855700ef3d" providerId="ADAL" clId="{507AF45E-468D-4594-8400-35AAA196DE4B}" dt="2025-06-09T18:13:09.312" v="257" actId="13926"/>
          <ac:spMkLst>
            <pc:docMk/>
            <pc:sldMk cId="3306108906" sldId="368"/>
            <ac:spMk id="3" creationId="{00000000-0000-0000-0000-000000000000}"/>
          </ac:spMkLst>
        </pc:spChg>
        <pc:picChg chg="add mod ord">
          <ac:chgData name="Sweeney, Carolyn" userId="cb463b47-21f8-4567-9420-a6855700ef3d" providerId="ADAL" clId="{507AF45E-468D-4594-8400-35AAA196DE4B}" dt="2025-06-09T17:57:52.786" v="26" actId="167"/>
          <ac:picMkLst>
            <pc:docMk/>
            <pc:sldMk cId="3306108906" sldId="368"/>
            <ac:picMk id="6" creationId="{AA5A8FE6-67F4-CAD8-DEC3-D5FDA4D1FC67}"/>
          </ac:picMkLst>
        </pc:picChg>
        <pc:picChg chg="del">
          <ac:chgData name="Sweeney, Carolyn" userId="cb463b47-21f8-4567-9420-a6855700ef3d" providerId="ADAL" clId="{507AF45E-468D-4594-8400-35AAA196DE4B}" dt="2025-06-09T17:57:54.362" v="27" actId="478"/>
          <ac:picMkLst>
            <pc:docMk/>
            <pc:sldMk cId="3306108906" sldId="368"/>
            <ac:picMk id="7" creationId="{E99F7594-865A-E835-187D-59E6F35524DA}"/>
          </ac:picMkLst>
        </pc:picChg>
      </pc:sldChg>
      <pc:sldChg chg="modSp mod">
        <pc:chgData name="Sweeney, Carolyn" userId="cb463b47-21f8-4567-9420-a6855700ef3d" providerId="ADAL" clId="{507AF45E-468D-4594-8400-35AAA196DE4B}" dt="2025-06-09T20:32:37.274" v="477"/>
        <pc:sldMkLst>
          <pc:docMk/>
          <pc:sldMk cId="1327399478" sldId="369"/>
        </pc:sldMkLst>
        <pc:graphicFrameChg chg="mod modGraphic">
          <ac:chgData name="Sweeney, Carolyn" userId="cb463b47-21f8-4567-9420-a6855700ef3d" providerId="ADAL" clId="{507AF45E-468D-4594-8400-35AAA196DE4B}" dt="2025-06-09T20:32:37.274" v="477"/>
          <ac:graphicFrameMkLst>
            <pc:docMk/>
            <pc:sldMk cId="1327399478" sldId="369"/>
            <ac:graphicFrameMk id="5" creationId="{EC683270-C947-CBA4-77B7-AAAC47F0F66A}"/>
          </ac:graphicFrameMkLst>
        </pc:graphicFrameChg>
      </pc:sldChg>
      <pc:sldChg chg="modSp mod">
        <pc:chgData name="Sweeney, Carolyn" userId="cb463b47-21f8-4567-9420-a6855700ef3d" providerId="ADAL" clId="{507AF45E-468D-4594-8400-35AAA196DE4B}" dt="2025-06-09T20:32:25.975" v="475"/>
        <pc:sldMkLst>
          <pc:docMk/>
          <pc:sldMk cId="2576058586" sldId="370"/>
        </pc:sldMkLst>
        <pc:graphicFrameChg chg="mod modGraphic">
          <ac:chgData name="Sweeney, Carolyn" userId="cb463b47-21f8-4567-9420-a6855700ef3d" providerId="ADAL" clId="{507AF45E-468D-4594-8400-35AAA196DE4B}" dt="2025-06-09T20:32:25.975" v="475"/>
          <ac:graphicFrameMkLst>
            <pc:docMk/>
            <pc:sldMk cId="2576058586" sldId="370"/>
            <ac:graphicFrameMk id="5" creationId="{404245F3-6988-DD4E-5195-E7DF843CA47A}"/>
          </ac:graphicFrameMkLst>
        </pc:graphicFrameChg>
      </pc:sldChg>
      <pc:sldChg chg="modSp mod">
        <pc:chgData name="Sweeney, Carolyn" userId="cb463b47-21f8-4567-9420-a6855700ef3d" providerId="ADAL" clId="{507AF45E-468D-4594-8400-35AAA196DE4B}" dt="2025-06-09T18:43:08.161" v="397" actId="122"/>
        <pc:sldMkLst>
          <pc:docMk/>
          <pc:sldMk cId="477996415" sldId="372"/>
        </pc:sldMkLst>
        <pc:graphicFrameChg chg="mod modGraphic">
          <ac:chgData name="Sweeney, Carolyn" userId="cb463b47-21f8-4567-9420-a6855700ef3d" providerId="ADAL" clId="{507AF45E-468D-4594-8400-35AAA196DE4B}" dt="2025-06-09T18:43:08.161" v="397" actId="122"/>
          <ac:graphicFrameMkLst>
            <pc:docMk/>
            <pc:sldMk cId="477996415" sldId="372"/>
            <ac:graphicFrameMk id="3" creationId="{1E123A13-F0AE-BF04-5CA2-605518C50EB2}"/>
          </ac:graphicFrameMkLst>
        </pc:graphicFrameChg>
      </pc:sldChg>
    </pc:docChg>
  </pc:docChgLst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</pc:sldChg>
    </pc:docChg>
  </pc:docChgLst>
  <pc:docChgLst>
    <pc:chgData name="Skiles, Matthew" userId="bb9b5f1e-7301-452e-a4f0-46a9b1f017c7" providerId="ADAL" clId="{7AD28061-52F2-4B85-916B-A09395994ACF}"/>
    <pc:docChg chg="undo custSel modSld">
      <pc:chgData name="Skiles, Matthew" userId="bb9b5f1e-7301-452e-a4f0-46a9b1f017c7" providerId="ADAL" clId="{7AD28061-52F2-4B85-916B-A09395994ACF}" dt="2025-04-09T17:00:55.866" v="413" actId="20577"/>
      <pc:docMkLst>
        <pc:docMk/>
      </pc:docMkLst>
      <pc:sldChg chg="modSp mod">
        <pc:chgData name="Skiles, Matthew" userId="bb9b5f1e-7301-452e-a4f0-46a9b1f017c7" providerId="ADAL" clId="{7AD28061-52F2-4B85-916B-A09395994ACF}" dt="2025-04-08T17:21:41.692" v="4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7AD28061-52F2-4B85-916B-A09395994ACF}" dt="2025-04-08T17:21:41.692" v="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25:03.948" v="45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7AD28061-52F2-4B85-916B-A09395994ACF}" dt="2025-04-08T17:25:03.948" v="45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kiles, Matthew" userId="bb9b5f1e-7301-452e-a4f0-46a9b1f017c7" providerId="ADAL" clId="{7AD28061-52F2-4B85-916B-A09395994ACF}" dt="2025-04-08T18:14:22.165" v="27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7AD28061-52F2-4B85-916B-A09395994ACF}" dt="2025-04-08T18:14:22.165" v="27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52:14.146" v="140" actId="1076"/>
        <pc:sldMkLst>
          <pc:docMk/>
          <pc:sldMk cId="1095794504" sldId="277"/>
        </pc:sldMkLst>
        <pc:spChg chg="mod">
          <ac:chgData name="Skiles, Matthew" userId="bb9b5f1e-7301-452e-a4f0-46a9b1f017c7" providerId="ADAL" clId="{7AD28061-52F2-4B85-916B-A09395994ACF}" dt="2025-04-08T17:50:09.147" v="124" actId="20577"/>
          <ac:spMkLst>
            <pc:docMk/>
            <pc:sldMk cId="1095794504" sldId="277"/>
            <ac:spMk id="7" creationId="{8DE3848D-F869-4A14-B867-268DDF4A2C73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16:02.019" v="321" actId="1035"/>
        <pc:sldMkLst>
          <pc:docMk/>
          <pc:sldMk cId="1338195067" sldId="287"/>
        </pc:sldMkLst>
        <pc:spChg chg="mod">
          <ac:chgData name="Skiles, Matthew" userId="bb9b5f1e-7301-452e-a4f0-46a9b1f017c7" providerId="ADAL" clId="{7AD28061-52F2-4B85-916B-A09395994ACF}" dt="2025-04-08T18:15:44.102" v="313" actId="20577"/>
          <ac:spMkLst>
            <pc:docMk/>
            <pc:sldMk cId="1338195067" sldId="28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02:42.928" v="211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7AD28061-52F2-4B85-916B-A09395994ACF}" dt="2025-04-08T18:02:42.928" v="211" actId="20577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13:10.606" v="243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7AD28061-52F2-4B85-916B-A09395994ACF}" dt="2025-04-08T18:13:10.606" v="243" actId="20577"/>
          <ac:spMkLst>
            <pc:docMk/>
            <pc:sldMk cId="2309081026" sldId="29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52:41.998" v="146" actId="1076"/>
        <pc:sldMkLst>
          <pc:docMk/>
          <pc:sldMk cId="1495175290" sldId="352"/>
        </pc:sldMkLst>
        <pc:spChg chg="mod">
          <ac:chgData name="Skiles, Matthew" userId="bb9b5f1e-7301-452e-a4f0-46a9b1f017c7" providerId="ADAL" clId="{7AD28061-52F2-4B85-916B-A09395994ACF}" dt="2025-04-08T17:50:30.077" v="129" actId="20577"/>
          <ac:spMkLst>
            <pc:docMk/>
            <pc:sldMk cId="1495175290" sldId="352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17:38.111" v="344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7AD28061-52F2-4B85-916B-A09395994ACF}" dt="2025-04-08T18:17:38.111" v="344" actId="20577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9T17:00:55.866" v="413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7AD28061-52F2-4B85-916B-A09395994ACF}" dt="2025-04-08T18:19:52.457" v="3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7AD28061-52F2-4B85-916B-A09395994ACF}" dt="2025-04-09T17:00:55.866" v="413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8:01:47.296" v="189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7AD28061-52F2-4B85-916B-A09395994ACF}" dt="2025-04-08T17:58:06.303" v="179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7AD28061-52F2-4B85-916B-A09395994ACF}" dt="2025-04-08T18:01:47.296" v="189" actId="20577"/>
          <ac:spMkLst>
            <pc:docMk/>
            <pc:sldMk cId="1731488322" sldId="367"/>
            <ac:spMk id="10" creationId="{C9339DF6-5C5D-4C78-858D-34640A37096F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8T17:43:21.753" v="86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7AD28061-52F2-4B85-916B-A09395994ACF}" dt="2025-04-08T17:25:19.045" v="50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7AD28061-52F2-4B85-916B-A09395994ACF}" dt="2025-04-08T17:43:21.753" v="86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7AD28061-52F2-4B85-916B-A09395994ACF}" dt="2025-04-09T16:31:59.438" v="404" actId="1037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7AD28061-52F2-4B85-916B-A09395994ACF}" dt="2025-04-09T16:31:23.665" v="400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7AD28061-52F2-4B85-916B-A09395994ACF}" dt="2025-04-09T16:52:11.689" v="408" actId="1076"/>
        <pc:sldMkLst>
          <pc:docMk/>
          <pc:sldMk cId="477996415" sldId="372"/>
        </pc:sldMkLst>
      </pc:sldChg>
    </pc:docChg>
  </pc:docChgLst>
  <pc:docChgLst>
    <pc:chgData name="Drake, Gordon" userId="d3aa080c-bd91-4052-98d6-063a86a83a9f" providerId="ADAL" clId="{18D27EB5-6CF9-4EF3-8380-C9A9E62CE608}"/>
    <pc:docChg chg="custSel modSld">
      <pc:chgData name="Drake, Gordon" userId="d3aa080c-bd91-4052-98d6-063a86a83a9f" providerId="ADAL" clId="{18D27EB5-6CF9-4EF3-8380-C9A9E62CE608}" dt="2025-06-11T15:08:34.079" v="66" actId="2062"/>
      <pc:docMkLst>
        <pc:docMk/>
      </pc:docMkLst>
      <pc:sldChg chg="modSp mod">
        <pc:chgData name="Drake, Gordon" userId="d3aa080c-bd91-4052-98d6-063a86a83a9f" providerId="ADAL" clId="{18D27EB5-6CF9-4EF3-8380-C9A9E62CE608}" dt="2025-06-11T15:05:39.915" v="65" actId="20577"/>
        <pc:sldMkLst>
          <pc:docMk/>
          <pc:sldMk cId="2145432706" sldId="276"/>
        </pc:sldMkLst>
        <pc:spChg chg="mod">
          <ac:chgData name="Drake, Gordon" userId="d3aa080c-bd91-4052-98d6-063a86a83a9f" providerId="ADAL" clId="{18D27EB5-6CF9-4EF3-8380-C9A9E62CE608}" dt="2025-06-11T15:05:39.915" v="6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Drake, Gordon" userId="d3aa080c-bd91-4052-98d6-063a86a83a9f" providerId="ADAL" clId="{18D27EB5-6CF9-4EF3-8380-C9A9E62CE608}" dt="2025-06-11T15:03:24.457" v="58" actId="1035"/>
        <pc:sldMkLst>
          <pc:docMk/>
          <pc:sldMk cId="1756044365" sldId="296"/>
        </pc:sldMkLst>
        <pc:spChg chg="mod">
          <ac:chgData name="Drake, Gordon" userId="d3aa080c-bd91-4052-98d6-063a86a83a9f" providerId="ADAL" clId="{18D27EB5-6CF9-4EF3-8380-C9A9E62CE608}" dt="2025-06-11T15:03:24.457" v="58" actId="1035"/>
          <ac:spMkLst>
            <pc:docMk/>
            <pc:sldMk cId="1756044365" sldId="296"/>
            <ac:spMk id="8" creationId="{558BA481-C343-4088-9A25-8F0D48CA0371}"/>
          </ac:spMkLst>
        </pc:spChg>
      </pc:sldChg>
      <pc:sldChg chg="modSp mod">
        <pc:chgData name="Drake, Gordon" userId="d3aa080c-bd91-4052-98d6-063a86a83a9f" providerId="ADAL" clId="{18D27EB5-6CF9-4EF3-8380-C9A9E62CE608}" dt="2025-06-11T15:01:12.843" v="48" actId="1036"/>
        <pc:sldMkLst>
          <pc:docMk/>
          <pc:sldMk cId="3306108906" sldId="368"/>
        </pc:sldMkLst>
        <pc:spChg chg="mod">
          <ac:chgData name="Drake, Gordon" userId="d3aa080c-bd91-4052-98d6-063a86a83a9f" providerId="ADAL" clId="{18D27EB5-6CF9-4EF3-8380-C9A9E62CE608}" dt="2025-06-11T15:01:04.310" v="36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Drake, Gordon" userId="d3aa080c-bd91-4052-98d6-063a86a83a9f" providerId="ADAL" clId="{18D27EB5-6CF9-4EF3-8380-C9A9E62CE608}" dt="2025-06-11T15:01:12.843" v="48" actId="1036"/>
          <ac:picMkLst>
            <pc:docMk/>
            <pc:sldMk cId="3306108906" sldId="368"/>
            <ac:picMk id="6" creationId="{AA5A8FE6-67F4-CAD8-DEC3-D5FDA4D1FC67}"/>
          </ac:picMkLst>
        </pc:picChg>
      </pc:sldChg>
      <pc:sldChg chg="modSp mod">
        <pc:chgData name="Drake, Gordon" userId="d3aa080c-bd91-4052-98d6-063a86a83a9f" providerId="ADAL" clId="{18D27EB5-6CF9-4EF3-8380-C9A9E62CE608}" dt="2025-06-11T15:08:34.079" v="66" actId="2062"/>
        <pc:sldMkLst>
          <pc:docMk/>
          <pc:sldMk cId="2576058586" sldId="370"/>
        </pc:sldMkLst>
        <pc:graphicFrameChg chg="modGraphic">
          <ac:chgData name="Drake, Gordon" userId="d3aa080c-bd91-4052-98d6-063a86a83a9f" providerId="ADAL" clId="{18D27EB5-6CF9-4EF3-8380-C9A9E62CE608}" dt="2025-06-11T15:08:34.079" v="66" actId="2062"/>
          <ac:graphicFrameMkLst>
            <pc:docMk/>
            <pc:sldMk cId="2576058586" sldId="370"/>
            <ac:graphicFrameMk id="5" creationId="{404245F3-6988-DD4E-5195-E7DF843CA47A}"/>
          </ac:graphicFrameMkLst>
        </pc:graphicFrameChg>
      </pc:sldChg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</pc:sldChg>
    </pc:docChg>
  </pc:docChgLst>
  <pc:docChgLst>
    <pc:chgData name="Skiles, Matthew" userId="bb9b5f1e-7301-452e-a4f0-46a9b1f017c7" providerId="ADAL" clId="{DF8A1620-124A-4246-B76F-B701A885C9BE}"/>
    <pc:docChg chg="undo custSel modSld">
      <pc:chgData name="Skiles, Matthew" userId="bb9b5f1e-7301-452e-a4f0-46a9b1f017c7" providerId="ADAL" clId="{DF8A1620-124A-4246-B76F-B701A885C9BE}" dt="2025-05-14T16:17:43.939" v="627" actId="14100"/>
      <pc:docMkLst>
        <pc:docMk/>
      </pc:docMkLst>
      <pc:sldChg chg="modSp mod">
        <pc:chgData name="Skiles, Matthew" userId="bb9b5f1e-7301-452e-a4f0-46a9b1f017c7" providerId="ADAL" clId="{DF8A1620-124A-4246-B76F-B701A885C9BE}" dt="2025-05-14T15:18:59.313" v="18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DF8A1620-124A-4246-B76F-B701A885C9BE}" dt="2025-05-14T15:18:59.313" v="1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6:13:15.197" v="611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DF8A1620-124A-4246-B76F-B701A885C9BE}" dt="2025-05-14T16:13:15.197" v="611" actId="20577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Skiles, Matthew" userId="bb9b5f1e-7301-452e-a4f0-46a9b1f017c7" providerId="ADAL" clId="{DF8A1620-124A-4246-B76F-B701A885C9BE}" dt="2025-05-14T15:38:34.414" v="406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DF8A1620-124A-4246-B76F-B701A885C9BE}" dt="2025-05-14T15:38:34.414" v="40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23:41.534" v="85" actId="20577"/>
        <pc:sldMkLst>
          <pc:docMk/>
          <pc:sldMk cId="1095794504" sldId="277"/>
        </pc:sldMkLst>
        <pc:spChg chg="mod">
          <ac:chgData name="Skiles, Matthew" userId="bb9b5f1e-7301-452e-a4f0-46a9b1f017c7" providerId="ADAL" clId="{DF8A1620-124A-4246-B76F-B701A885C9BE}" dt="2025-05-14T15:23:41.534" v="85" actId="20577"/>
          <ac:spMkLst>
            <pc:docMk/>
            <pc:sldMk cId="1095794504" sldId="277"/>
            <ac:spMk id="7" creationId="{8DE3848D-F869-4A14-B867-268DDF4A2C73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6:17:43.939" v="627" actId="14100"/>
        <pc:sldMkLst>
          <pc:docMk/>
          <pc:sldMk cId="1338195067" sldId="287"/>
        </pc:sldMkLst>
        <pc:spChg chg="mod">
          <ac:chgData name="Skiles, Matthew" userId="bb9b5f1e-7301-452e-a4f0-46a9b1f017c7" providerId="ADAL" clId="{DF8A1620-124A-4246-B76F-B701A885C9BE}" dt="2025-05-14T16:17:43.939" v="627" actId="14100"/>
          <ac:spMkLst>
            <pc:docMk/>
            <pc:sldMk cId="1338195067" sldId="287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31:27.607" v="300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DF8A1620-124A-4246-B76F-B701A885C9BE}" dt="2025-05-14T15:31:27.607" v="300" actId="20577"/>
          <ac:spMkLst>
            <pc:docMk/>
            <pc:sldMk cId="1756044365" sldId="296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37:17.224" v="376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DF8A1620-124A-4246-B76F-B701A885C9BE}" dt="2025-05-14T15:37:17.224" v="376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35:08.749" v="354" actId="1036"/>
          <ac:spMkLst>
            <pc:docMk/>
            <pc:sldMk cId="2309081026" sldId="297"/>
            <ac:spMk id="7" creationId="{259C8F87-39A7-4E77-B01A-BFE5616552CF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24:29.040" v="102" actId="20577"/>
        <pc:sldMkLst>
          <pc:docMk/>
          <pc:sldMk cId="1495175290" sldId="352"/>
        </pc:sldMkLst>
        <pc:spChg chg="mod">
          <ac:chgData name="Skiles, Matthew" userId="bb9b5f1e-7301-452e-a4f0-46a9b1f017c7" providerId="ADAL" clId="{DF8A1620-124A-4246-B76F-B701A885C9BE}" dt="2025-05-14T15:24:29.040" v="102" actId="20577"/>
          <ac:spMkLst>
            <pc:docMk/>
            <pc:sldMk cId="1495175290" sldId="352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41:42.891" v="489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DF8A1620-124A-4246-B76F-B701A885C9BE}" dt="2025-05-14T15:41:42.891" v="489" actId="20577"/>
          <ac:spMkLst>
            <pc:docMk/>
            <pc:sldMk cId="587539909" sldId="353"/>
            <ac:spMk id="2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44:25.974" v="580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DF8A1620-124A-4246-B76F-B701A885C9BE}" dt="2025-05-14T15:43:29.327" v="542" actId="14100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44:25.974" v="580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27:59.522" v="143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DF8A1620-124A-4246-B76F-B701A885C9BE}" dt="2025-05-14T15:26:49.842" v="141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27:59.522" v="143" actId="20577"/>
          <ac:spMkLst>
            <pc:docMk/>
            <pc:sldMk cId="1731488322" sldId="367"/>
            <ac:spMk id="10" creationId="{C9339DF6-5C5D-4C78-858D-34640A37096F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5:20:25.255" v="40" actId="20577"/>
        <pc:sldMkLst>
          <pc:docMk/>
          <pc:sldMk cId="3306108906" sldId="368"/>
        </pc:sldMkLst>
        <pc:spChg chg="mod">
          <ac:chgData name="Skiles, Matthew" userId="bb9b5f1e-7301-452e-a4f0-46a9b1f017c7" providerId="ADAL" clId="{DF8A1620-124A-4246-B76F-B701A885C9BE}" dt="2025-05-14T15:19:31.859" v="28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DF8A1620-124A-4246-B76F-B701A885C9BE}" dt="2025-05-14T15:20:25.255" v="40" actId="20577"/>
          <ac:spMkLst>
            <pc:docMk/>
            <pc:sldMk cId="3306108906" sldId="368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DF8A1620-124A-4246-B76F-B701A885C9BE}" dt="2025-05-14T16:05:13.529" v="587" actId="1076"/>
        <pc:sldMkLst>
          <pc:docMk/>
          <pc:sldMk cId="1327399478" sldId="369"/>
        </pc:sldMkLst>
        <pc:graphicFrameChg chg="add mod">
          <ac:chgData name="Skiles, Matthew" userId="bb9b5f1e-7301-452e-a4f0-46a9b1f017c7" providerId="ADAL" clId="{DF8A1620-124A-4246-B76F-B701A885C9BE}" dt="2025-05-14T16:05:13.529" v="587" actId="1076"/>
          <ac:graphicFrameMkLst>
            <pc:docMk/>
            <pc:sldMk cId="1327399478" sldId="369"/>
            <ac:graphicFrameMk id="5" creationId="{EC683270-C947-CBA4-77B7-AAAC47F0F66A}"/>
          </ac:graphicFrameMkLst>
        </pc:graphicFrameChg>
      </pc:sldChg>
      <pc:sldChg chg="addSp delSp modSp mod">
        <pc:chgData name="Skiles, Matthew" userId="bb9b5f1e-7301-452e-a4f0-46a9b1f017c7" providerId="ADAL" clId="{DF8A1620-124A-4246-B76F-B701A885C9BE}" dt="2025-05-14T16:04:41.253" v="583" actId="1076"/>
        <pc:sldMkLst>
          <pc:docMk/>
          <pc:sldMk cId="2576058586" sldId="370"/>
        </pc:sldMkLst>
        <pc:graphicFrameChg chg="add mod">
          <ac:chgData name="Skiles, Matthew" userId="bb9b5f1e-7301-452e-a4f0-46a9b1f017c7" providerId="ADAL" clId="{DF8A1620-124A-4246-B76F-B701A885C9BE}" dt="2025-05-14T16:04:41.253" v="583" actId="1076"/>
          <ac:graphicFrameMkLst>
            <pc:docMk/>
            <pc:sldMk cId="2576058586" sldId="370"/>
            <ac:graphicFrameMk id="5" creationId="{404245F3-6988-DD4E-5195-E7DF843CA47A}"/>
          </ac:graphicFrameMkLst>
        </pc:graphicFrameChg>
      </pc:sldChg>
      <pc:sldChg chg="addSp delSp modSp mod">
        <pc:chgData name="Skiles, Matthew" userId="bb9b5f1e-7301-452e-a4f0-46a9b1f017c7" providerId="ADAL" clId="{DF8A1620-124A-4246-B76F-B701A885C9BE}" dt="2025-05-14T15:18:10.483" v="2" actId="1076"/>
        <pc:sldMkLst>
          <pc:docMk/>
          <pc:sldMk cId="477996415" sldId="372"/>
        </pc:sldMkLst>
        <pc:graphicFrameChg chg="add mod">
          <ac:chgData name="Skiles, Matthew" userId="bb9b5f1e-7301-452e-a4f0-46a9b1f017c7" providerId="ADAL" clId="{DF8A1620-124A-4246-B76F-B701A885C9BE}" dt="2025-05-14T15:18:10.483" v="2" actId="1076"/>
          <ac:graphicFrameMkLst>
            <pc:docMk/>
            <pc:sldMk cId="477996415" sldId="372"/>
            <ac:graphicFrameMk id="3" creationId="{1E123A13-F0AE-BF04-5CA2-605518C50EB2}"/>
          </ac:graphicFrameMkLst>
        </pc:graphicFrameChg>
      </pc:sldChg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288" y="1828800"/>
            <a:ext cx="5696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May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4682"/>
            <a:ext cx="8315326" cy="48768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>
                <a:solidFill>
                  <a:srgbClr val="00AEC7"/>
                </a:solidFill>
                <a:latin typeface="Arial" panose="020B0604020202020204"/>
              </a:rPr>
              <a:t>May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2025</a:t>
            </a: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18.3 effective Resource-hours in which Resources that did not successfully opt out were dispatched above their LDL. </a:t>
            </a:r>
            <a:endParaRPr lang="en-US" sz="1800">
              <a:solidFill>
                <a:schemeClr val="tx2"/>
              </a:solidFill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7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.8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was above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10.5 of these Resource-hours, the LMP for the RUC-instructed Resource was 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all of these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10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.5 Resource-hours, the RUC-instructed Resource was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RUC-committed Resources.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ADC3351A-09F3-4BD8-025B-0B8CD447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09" y="914399"/>
            <a:ext cx="6187651" cy="4949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May 2025 had a total of 97.75 RTORDPA hours with a time-weighted average value of $1.95/MWh.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372CDEC6-8A21-9A94-2807-084762F97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33" y="914400"/>
            <a:ext cx="6011921" cy="4810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May 2025</a:t>
            </a:r>
            <a:br>
              <a:rPr lang="en-US" sz="2400"/>
            </a:br>
            <a:r>
              <a:rPr lang="en-US" sz="1400"/>
              <a:t>OD 05/08 had the highest daily time-weighted average RTORDPA of $6.30/MWh.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4A87B14A-26C6-52F7-773C-3E25136FA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94" y="1131507"/>
            <a:ext cx="6966750" cy="487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May 2025, the total </a:t>
            </a:r>
            <a:r>
              <a:rPr lang="en-US" sz="1400" err="1"/>
              <a:t>Clawback</a:t>
            </a:r>
            <a:r>
              <a:rPr lang="en-US" sz="1400"/>
              <a:t> Charge was</a:t>
            </a:r>
            <a:r>
              <a:rPr lang="en-US" sz="1400">
                <a:latin typeface="Arial (Headings)"/>
              </a:rPr>
              <a:t> $</a:t>
            </a:r>
            <a:r>
              <a:rPr lang="en-US" sz="1400" i="0" u="none" strike="noStrike">
                <a:effectLst/>
                <a:latin typeface="Arial (Headings)"/>
              </a:rPr>
              <a:t>574,643</a:t>
            </a:r>
            <a:r>
              <a:rPr lang="en-US" sz="1400"/>
              <a:t>. The total Make-Whole Payment was $493,728.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$493,728 in Make-Whole Payments made in May 2025, $2.84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June 6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4245F3-6988-DD4E-5195-E7DF843CA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773032"/>
              </p:ext>
            </p:extLst>
          </p:nvPr>
        </p:nvGraphicFramePr>
        <p:xfrm>
          <a:off x="1276350" y="1058363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197202315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07177767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583784087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411156673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83278933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June 06,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3823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2,084,416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675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341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-47,627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798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73,690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57636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132,375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164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54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-259,986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1,762,888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1366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8279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2739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9350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4877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771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30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683270-C947-CBA4-77B7-AAAC47F0F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42160"/>
              </p:ext>
            </p:extLst>
          </p:nvPr>
        </p:nvGraphicFramePr>
        <p:xfrm>
          <a:off x="1295400" y="1058363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595540896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1112078522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4247704321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2206457880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175890697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June 06,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537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8289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’24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-76,670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-57,341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-134,011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18824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-109,781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-114,078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1749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-305,171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-46,445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-352,679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54174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-192,317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-431,804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0992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-26,567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-436,776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81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-317,703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-481,894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7977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923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-80,530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731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5693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0711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245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0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123A13-F0AE-BF04-5CA2-605518C50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305801"/>
              </p:ext>
            </p:extLst>
          </p:nvPr>
        </p:nvGraphicFramePr>
        <p:xfrm>
          <a:off x="628650" y="1068290"/>
          <a:ext cx="7886700" cy="4274951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123425385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1248113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0378044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0980311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9793005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55373761"/>
                    </a:ext>
                  </a:extLst>
                </a:gridCol>
              </a:tblGrid>
              <a:tr h="4032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May 2025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Capacity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Congestion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849429"/>
                  </a:ext>
                </a:extLst>
              </a:tr>
              <a:tr h="403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marL="8962" marR="8962" marT="896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73416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82864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230.8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0.0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14.8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11.0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205.0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96833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689289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224.0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0.0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14.5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10.2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</a:rPr>
                        <a:t>199.3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62882"/>
                  </a:ext>
                </a:extLst>
              </a:tr>
              <a:tr h="38537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Megawatts (MW) for Effective Resource-Hours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90708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63.8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Arial (Body)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47.9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179.7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59.2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91400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76.3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Arial (Body)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48.6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2"/>
                          </a:solidFill>
                          <a:effectLst/>
                          <a:latin typeface="Arial (Body)"/>
                        </a:rPr>
                        <a:t>242.0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70.0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058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83.3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Arial (Body)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53.3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319.7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73.7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58782"/>
                  </a:ext>
                </a:extLst>
              </a:tr>
              <a:tr h="385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8962" marR="8962" marT="896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236.9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2"/>
                          </a:solidFill>
                          <a:effectLst/>
                          <a:latin typeface="Arial (Body)"/>
                        </a:rPr>
                        <a:t>0.0</a:t>
                      </a: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261.1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331.4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kern="1200">
                          <a:solidFill>
                            <a:schemeClr val="tx2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230.3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effectLst/>
                        <a:latin typeface="Arial (Body)"/>
                      </a:endParaRPr>
                    </a:p>
                  </a:txBody>
                  <a:tcPr marL="8962" marR="8962" marT="35849" marB="3584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4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A6511EDB-5CB3-DA46-4326-65B1FC836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0" y="1248155"/>
            <a:ext cx="8723380" cy="4361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Most RUC effective hours in May 2025 were nominally attributed to congestion.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AI-generated content may be incorrect.">
            <a:extLst>
              <a:ext uri="{FF2B5EF4-FFF2-40B4-BE49-F238E27FC236}">
                <a16:creationId xmlns:a16="http://schemas.microsoft.com/office/drawing/2014/main" id="{AA5A8FE6-67F4-CAD8-DEC3-D5FDA4D1F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8" y="2069586"/>
            <a:ext cx="7900432" cy="3950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May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224.0 RUC effective Resource-hours: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209.5 hours (94%) for congestion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14.5 hours (6%) for capacity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622E0978-BBA9-CDA8-C981-8DBB6BFD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8" y="1097280"/>
            <a:ext cx="7345584" cy="51425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May 2025 had a total of 213.8 non-opt-out effective Resource-hours (95%) and 10.2 opt-out effective Resource-hours (5%).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AI-generated content may be incorrect.">
            <a:extLst>
              <a:ext uri="{FF2B5EF4-FFF2-40B4-BE49-F238E27FC236}">
                <a16:creationId xmlns:a16="http://schemas.microsoft.com/office/drawing/2014/main" id="{26B427D0-CDB7-92CF-6B45-2CE1D00CB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99" y="609600"/>
            <a:ext cx="7907400" cy="5535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May 2025 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AI-generated content may be incorrect.">
            <a:extLst>
              <a:ext uri="{FF2B5EF4-FFF2-40B4-BE49-F238E27FC236}">
                <a16:creationId xmlns:a16="http://schemas.microsoft.com/office/drawing/2014/main" id="{6CC7EC09-52F6-EBDD-0912-02AD99476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7" y="1362566"/>
            <a:ext cx="5782299" cy="3469379"/>
          </a:xfrm>
          <a:prstGeom prst="rect">
            <a:avLst/>
          </a:prstGeom>
        </p:spPr>
      </p:pic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9A70AE9E-42D1-6B4D-B51B-8CAAADCF6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3" y="1469201"/>
            <a:ext cx="3234395" cy="3397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May 2025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(74%)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497C20EA-9A71-A790-369E-A46457D7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1" y="1088131"/>
            <a:ext cx="7811277" cy="4828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May 2025, the average age of RUC-committed Resources was 52.0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980645"/>
            <a:ext cx="6440618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AI-generated content may be incorrect.">
            <a:extLst>
              <a:ext uri="{FF2B5EF4-FFF2-40B4-BE49-F238E27FC236}">
                <a16:creationId xmlns:a16="http://schemas.microsoft.com/office/drawing/2014/main" id="{4F0EDEC6-BDC6-416B-4620-EDA861A2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5" y="1196607"/>
            <a:ext cx="5629883" cy="2533695"/>
          </a:xfrm>
          <a:prstGeom prst="rect">
            <a:avLst/>
          </a:prstGeom>
        </p:spPr>
      </p:pic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F323DC70-6D2D-6308-A8B3-E5E1D825B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99" y="3664927"/>
            <a:ext cx="5629881" cy="253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May 2025, most RUC Effective Resource-Hours (68%) were provided by resources that were more than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381792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33757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Most RUC effective hours in May 2025 were nominally attributed to congestion. </vt:lpstr>
      <vt:lpstr>RUC Instruction Reasons in May 2025 </vt:lpstr>
      <vt:lpstr>Non-opt-out and Opt-out Totals: Last 13 Months May 2025 had a total of 213.8 non-opt-out effective Resource-hours (95%) and 10.2 opt-out effective Resource-hours (5%).</vt:lpstr>
      <vt:lpstr>Non-opt-out and Opt-out Totals: May 2025    </vt:lpstr>
      <vt:lpstr>RUC Lead Time Margin: May 2025 </vt:lpstr>
      <vt:lpstr>Average Resource Age: Last 13 Months In May 2025, the average age of RUC-committed Resources was 52.0 years for Non-opt-out Resource-hours.</vt:lpstr>
      <vt:lpstr>Age Category: Last 13 Months In May 2025, most RUC Effective Resource-Hours (68%) were provided by resources that were more than 50 years old.</vt:lpstr>
      <vt:lpstr>RUC-Instructed Resource Dispatch above LDL</vt:lpstr>
      <vt:lpstr>Reliability Deployment Price Adder: Last 13 Months May 2025 had a total of 97.75 RTORDPA hours with a time-weighted average value of $1.95/MWh. </vt:lpstr>
      <vt:lpstr>Reliability Deployment Price Adder: May 2025 OD 05/08 had the highest daily time-weighted average RTORDPA of $6.30/MWh.</vt:lpstr>
      <vt:lpstr>RUC Clawback, Make-Whole, and Shortfall For May 2025, the total Clawback Charge was $574,643. The total Make-Whole Payment was $493,728.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1</cp:revision>
  <cp:lastPrinted>2016-01-21T20:53:15Z</cp:lastPrinted>
  <dcterms:created xsi:type="dcterms:W3CDTF">2016-01-21T15:20:31Z</dcterms:created>
  <dcterms:modified xsi:type="dcterms:W3CDTF">2025-06-11T15:08:35Z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2025-06-11T14:23:39Z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