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2" r:id="rId8"/>
    <p:sldId id="273" r:id="rId9"/>
    <p:sldId id="25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CBE3EB"/>
    <a:srgbClr val="E7F1F5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AF6D5A-DA55-42CC-A034-B2D9D3AEA4F1}" v="20" dt="2025-06-09T20:46:32.7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2280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iles, Matthew" userId="bb9b5f1e-7301-452e-a4f0-46a9b1f017c7" providerId="ADAL" clId="{26099185-8EDF-4CA6-8414-9A5B63E4FC1F}"/>
    <pc:docChg chg="custSel modSld">
      <pc:chgData name="Skiles, Matthew" userId="bb9b5f1e-7301-452e-a4f0-46a9b1f017c7" providerId="ADAL" clId="{26099185-8EDF-4CA6-8414-9A5B63E4FC1F}" dt="2025-05-14T16:11:13.906" v="8" actId="1076"/>
      <pc:docMkLst>
        <pc:docMk/>
      </pc:docMkLst>
      <pc:sldChg chg="modSp mod">
        <pc:chgData name="Skiles, Matthew" userId="bb9b5f1e-7301-452e-a4f0-46a9b1f017c7" providerId="ADAL" clId="{26099185-8EDF-4CA6-8414-9A5B63E4FC1F}" dt="2025-05-14T16:11:08.299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26099185-8EDF-4CA6-8414-9A5B63E4FC1F}" dt="2025-05-14T16:11:08.299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26099185-8EDF-4CA6-8414-9A5B63E4FC1F}" dt="2025-05-14T16:11:13.906" v="8" actId="1076"/>
        <pc:sldMkLst>
          <pc:docMk/>
          <pc:sldMk cId="2140123603" sldId="271"/>
        </pc:sldMkLst>
        <pc:graphicFrameChg chg="add mod">
          <ac:chgData name="Skiles, Matthew" userId="bb9b5f1e-7301-452e-a4f0-46a9b1f017c7" providerId="ADAL" clId="{26099185-8EDF-4CA6-8414-9A5B63E4FC1F}" dt="2025-05-14T16:11:13.906" v="8" actId="1076"/>
          <ac:graphicFrameMkLst>
            <pc:docMk/>
            <pc:sldMk cId="2140123603" sldId="271"/>
            <ac:graphicFrameMk id="5" creationId="{96852546-CD90-0142-3FF0-A40C94D621BD}"/>
          </ac:graphicFrameMkLst>
        </pc:graphicFrameChg>
      </pc:sldChg>
    </pc:docChg>
  </pc:docChgLst>
  <pc:docChgLst>
    <pc:chgData name="Skiles, Matthew" userId="bb9b5f1e-7301-452e-a4f0-46a9b1f017c7" providerId="ADAL" clId="{CE7328DF-C500-4E2B-AA83-3DAC8FC52251}"/>
    <pc:docChg chg="custSel modSld">
      <pc:chgData name="Skiles, Matthew" userId="bb9b5f1e-7301-452e-a4f0-46a9b1f017c7" providerId="ADAL" clId="{CE7328DF-C500-4E2B-AA83-3DAC8FC52251}" dt="2025-04-09T16:43:41.470" v="7" actId="20577"/>
      <pc:docMkLst>
        <pc:docMk/>
      </pc:docMkLst>
      <pc:sldChg chg="modSp mod">
        <pc:chgData name="Skiles, Matthew" userId="bb9b5f1e-7301-452e-a4f0-46a9b1f017c7" providerId="ADAL" clId="{CE7328DF-C500-4E2B-AA83-3DAC8FC52251}" dt="2025-04-09T16:43:41.470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CE7328DF-C500-4E2B-AA83-3DAC8FC52251}" dt="2025-04-09T16:43:41.470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CE7328DF-C500-4E2B-AA83-3DAC8FC52251}" dt="2025-04-09T16:43:12.307" v="2" actId="1076"/>
        <pc:sldMkLst>
          <pc:docMk/>
          <pc:sldMk cId="2140123603" sldId="271"/>
        </pc:sldMkLst>
      </pc:sldChg>
    </pc:docChg>
  </pc:docChgLst>
  <pc:docChgLst>
    <pc:chgData name="Sweeney, Carolyn" userId="cb463b47-21f8-4567-9420-a6855700ef3d" providerId="ADAL" clId="{46AF6D5A-DA55-42CC-A034-B2D9D3AEA4F1}"/>
    <pc:docChg chg="undo custSel addSld delSld modSld">
      <pc:chgData name="Sweeney, Carolyn" userId="cb463b47-21f8-4567-9420-a6855700ef3d" providerId="ADAL" clId="{46AF6D5A-DA55-42CC-A034-B2D9D3AEA4F1}" dt="2025-06-09T20:46:52.423" v="73" actId="1076"/>
      <pc:docMkLst>
        <pc:docMk/>
      </pc:docMkLst>
      <pc:sldChg chg="modSp mod">
        <pc:chgData name="Sweeney, Carolyn" userId="cb463b47-21f8-4567-9420-a6855700ef3d" providerId="ADAL" clId="{46AF6D5A-DA55-42CC-A034-B2D9D3AEA4F1}" dt="2025-06-09T20:35:38.198" v="2" actId="20577"/>
        <pc:sldMkLst>
          <pc:docMk/>
          <pc:sldMk cId="730603795" sldId="260"/>
        </pc:sldMkLst>
        <pc:spChg chg="mod">
          <ac:chgData name="Sweeney, Carolyn" userId="cb463b47-21f8-4567-9420-a6855700ef3d" providerId="ADAL" clId="{46AF6D5A-DA55-42CC-A034-B2D9D3AEA4F1}" dt="2025-06-09T20:35:38.198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del mod">
        <pc:chgData name="Sweeney, Carolyn" userId="cb463b47-21f8-4567-9420-a6855700ef3d" providerId="ADAL" clId="{46AF6D5A-DA55-42CC-A034-B2D9D3AEA4F1}" dt="2025-06-09T20:46:43.889" v="71" actId="47"/>
        <pc:sldMkLst>
          <pc:docMk/>
          <pc:sldMk cId="2140123603" sldId="271"/>
        </pc:sldMkLst>
        <pc:graphicFrameChg chg="mod modGraphic">
          <ac:chgData name="Sweeney, Carolyn" userId="cb463b47-21f8-4567-9420-a6855700ef3d" providerId="ADAL" clId="{46AF6D5A-DA55-42CC-A034-B2D9D3AEA4F1}" dt="2025-06-09T20:45:30.666" v="56" actId="207"/>
          <ac:graphicFrameMkLst>
            <pc:docMk/>
            <pc:sldMk cId="2140123603" sldId="271"/>
            <ac:graphicFrameMk id="5" creationId="{96852546-CD90-0142-3FF0-A40C94D621BD}"/>
          </ac:graphicFrameMkLst>
        </pc:graphicFrameChg>
      </pc:sldChg>
      <pc:sldChg chg="addSp delSp modSp add mod">
        <pc:chgData name="Sweeney, Carolyn" userId="cb463b47-21f8-4567-9420-a6855700ef3d" providerId="ADAL" clId="{46AF6D5A-DA55-42CC-A034-B2D9D3AEA4F1}" dt="2025-06-09T20:46:49.002" v="72" actId="1076"/>
        <pc:sldMkLst>
          <pc:docMk/>
          <pc:sldMk cId="2716924067" sldId="272"/>
        </pc:sldMkLst>
        <pc:graphicFrameChg chg="add mod modGraphic">
          <ac:chgData name="Sweeney, Carolyn" userId="cb463b47-21f8-4567-9420-a6855700ef3d" providerId="ADAL" clId="{46AF6D5A-DA55-42CC-A034-B2D9D3AEA4F1}" dt="2025-06-09T20:42:54.935" v="29" actId="14100"/>
          <ac:graphicFrameMkLst>
            <pc:docMk/>
            <pc:sldMk cId="2716924067" sldId="272"/>
            <ac:graphicFrameMk id="4" creationId="{D507CACB-DBEE-29DB-9CCD-729B6F4F0078}"/>
          </ac:graphicFrameMkLst>
        </pc:graphicFrameChg>
        <pc:graphicFrameChg chg="del mod modGraphic">
          <ac:chgData name="Sweeney, Carolyn" userId="cb463b47-21f8-4567-9420-a6855700ef3d" providerId="ADAL" clId="{46AF6D5A-DA55-42CC-A034-B2D9D3AEA4F1}" dt="2025-06-09T20:42:38.807" v="22" actId="478"/>
          <ac:graphicFrameMkLst>
            <pc:docMk/>
            <pc:sldMk cId="2716924067" sldId="272"/>
            <ac:graphicFrameMk id="5" creationId="{09D72DFC-9F9C-3BE5-4BAC-C3C577DFF136}"/>
          </ac:graphicFrameMkLst>
        </pc:graphicFrameChg>
        <pc:graphicFrameChg chg="add mod modGraphic">
          <ac:chgData name="Sweeney, Carolyn" userId="cb463b47-21f8-4567-9420-a6855700ef3d" providerId="ADAL" clId="{46AF6D5A-DA55-42CC-A034-B2D9D3AEA4F1}" dt="2025-06-09T20:46:49.002" v="72" actId="1076"/>
          <ac:graphicFrameMkLst>
            <pc:docMk/>
            <pc:sldMk cId="2716924067" sldId="272"/>
            <ac:graphicFrameMk id="7" creationId="{D70383F1-A1E1-6A69-23FD-C6FD43974940}"/>
          </ac:graphicFrameMkLst>
        </pc:graphicFrameChg>
        <pc:graphicFrameChg chg="add del mod">
          <ac:chgData name="Sweeney, Carolyn" userId="cb463b47-21f8-4567-9420-a6855700ef3d" providerId="ADAL" clId="{46AF6D5A-DA55-42CC-A034-B2D9D3AEA4F1}" dt="2025-06-09T20:43:26.316" v="35" actId="478"/>
          <ac:graphicFrameMkLst>
            <pc:docMk/>
            <pc:sldMk cId="2716924067" sldId="272"/>
            <ac:graphicFrameMk id="8" creationId="{1A47438C-D44D-6686-185C-0872BB621B45}"/>
          </ac:graphicFrameMkLst>
        </pc:graphicFrameChg>
      </pc:sldChg>
      <pc:sldChg chg="delSp modSp add mod">
        <pc:chgData name="Sweeney, Carolyn" userId="cb463b47-21f8-4567-9420-a6855700ef3d" providerId="ADAL" clId="{46AF6D5A-DA55-42CC-A034-B2D9D3AEA4F1}" dt="2025-06-09T20:46:52.423" v="73" actId="1076"/>
        <pc:sldMkLst>
          <pc:docMk/>
          <pc:sldMk cId="2153834399" sldId="273"/>
        </pc:sldMkLst>
        <pc:graphicFrameChg chg="del">
          <ac:chgData name="Sweeney, Carolyn" userId="cb463b47-21f8-4567-9420-a6855700ef3d" providerId="ADAL" clId="{46AF6D5A-DA55-42CC-A034-B2D9D3AEA4F1}" dt="2025-06-09T20:43:28.538" v="36" actId="478"/>
          <ac:graphicFrameMkLst>
            <pc:docMk/>
            <pc:sldMk cId="2153834399" sldId="273"/>
            <ac:graphicFrameMk id="7" creationId="{4BDD7E20-C9C1-33B9-3B80-D3A7442356C5}"/>
          </ac:graphicFrameMkLst>
        </pc:graphicFrameChg>
        <pc:graphicFrameChg chg="mod modGraphic">
          <ac:chgData name="Sweeney, Carolyn" userId="cb463b47-21f8-4567-9420-a6855700ef3d" providerId="ADAL" clId="{46AF6D5A-DA55-42CC-A034-B2D9D3AEA4F1}" dt="2025-06-09T20:46:52.423" v="73" actId="1076"/>
          <ac:graphicFrameMkLst>
            <pc:docMk/>
            <pc:sldMk cId="2153834399" sldId="273"/>
            <ac:graphicFrameMk id="8" creationId="{F73B586E-87AC-8400-53A0-AA5E0A59A6C6}"/>
          </ac:graphicFrameMkLst>
        </pc:graphicFrameChg>
      </pc:sldChg>
    </pc:docChg>
  </pc:docChgLst>
  <pc:docChgLst>
    <pc:chgData name="Skiles, Matthew" userId="bb9b5f1e-7301-452e-a4f0-46a9b1f017c7" providerId="ADAL" clId="{3B597D36-1A16-4438-B4EE-927F5358F058}"/>
    <pc:docChg chg="custSel modSld">
      <pc:chgData name="Skiles, Matthew" userId="bb9b5f1e-7301-452e-a4f0-46a9b1f017c7" providerId="ADAL" clId="{3B597D36-1A16-4438-B4EE-927F5358F058}" dt="2025-03-13T17:03:17.319" v="15" actId="1076"/>
      <pc:docMkLst>
        <pc:docMk/>
      </pc:docMkLst>
      <pc:sldChg chg="modSp mod">
        <pc:chgData name="Skiles, Matthew" userId="bb9b5f1e-7301-452e-a4f0-46a9b1f017c7" providerId="ADAL" clId="{3B597D36-1A16-4438-B4EE-927F5358F058}" dt="2025-03-13T16:58:36.059" v="6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3B597D36-1A16-4438-B4EE-927F5358F058}" dt="2025-03-13T16:58:36.059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3B597D36-1A16-4438-B4EE-927F5358F058}" dt="2025-03-13T17:03:17.319" v="15" actId="1076"/>
        <pc:sldMkLst>
          <pc:docMk/>
          <pc:sldMk cId="2140123603" sldId="271"/>
        </pc:sldMkLst>
      </pc:sldChg>
    </pc:docChg>
  </pc:docChgLst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6EBCED21-17FD-4AD7-9FAB-ED38C6B97DB3}"/>
    <pc:docChg chg="custSel modSld">
      <pc:chgData name="Skiles, Matthew" userId="bb9b5f1e-7301-452e-a4f0-46a9b1f017c7" providerId="ADAL" clId="{6EBCED21-17FD-4AD7-9FAB-ED38C6B97DB3}" dt="2025-02-21T19:23:30.927" v="25" actId="20577"/>
      <pc:docMkLst>
        <pc:docMk/>
      </pc:docMkLst>
      <pc:sldChg chg="modSp mod">
        <pc:chgData name="Skiles, Matthew" userId="bb9b5f1e-7301-452e-a4f0-46a9b1f017c7" providerId="ADAL" clId="{6EBCED21-17FD-4AD7-9FAB-ED38C6B97DB3}" dt="2025-02-21T19:23:30.927" v="25" actId="20577"/>
        <pc:sldMkLst>
          <pc:docMk/>
          <pc:sldMk cId="730603795" sldId="260"/>
        </pc:sldMkLst>
      </pc:sldChg>
      <pc:sldChg chg="addSp delSp modSp mod">
        <pc:chgData name="Skiles, Matthew" userId="bb9b5f1e-7301-452e-a4f0-46a9b1f017c7" providerId="ADAL" clId="{6EBCED21-17FD-4AD7-9FAB-ED38C6B97DB3}" dt="2025-02-21T19:20:02.502" v="8" actId="1076"/>
        <pc:sldMkLst>
          <pc:docMk/>
          <pc:sldMk cId="2140123603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5ABE9-BD77-EFDE-B7E0-A153CE39A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4B0FC3-D139-20B5-96AB-095436E699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5DEB0E-8106-6DF5-8449-D01A92ED9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91279-0153-DC1F-B0DD-74CA44ABE0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18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A9DD2-661E-2ACE-B0CA-1C2731D19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293BD1-4624-9BA1-0DD2-3270D478E8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2FDCF7-E15C-8138-E3CB-2095C20BBC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69C3C-531B-6192-5CBD-D472ABD671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31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May 2025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19E93-B6D8-5018-5699-A411F13660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4E201-312F-F6B2-629F-B55C8C7E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68832-2F7B-A116-E97B-287ABD8A2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592F29-4502-8A7B-DD96-D2374966F5CD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0383F1-A1E1-6A69-23FD-C6FD43974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307344"/>
              </p:ext>
            </p:extLst>
          </p:nvPr>
        </p:nvGraphicFramePr>
        <p:xfrm>
          <a:off x="806196" y="1309687"/>
          <a:ext cx="7607808" cy="423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543">
                  <a:extLst>
                    <a:ext uri="{9D8B030D-6E8A-4147-A177-3AD203B41FA5}">
                      <a16:colId xmlns:a16="http://schemas.microsoft.com/office/drawing/2014/main" val="3758964988"/>
                    </a:ext>
                  </a:extLst>
                </a:gridCol>
                <a:gridCol w="680028">
                  <a:extLst>
                    <a:ext uri="{9D8B030D-6E8A-4147-A177-3AD203B41FA5}">
                      <a16:colId xmlns:a16="http://schemas.microsoft.com/office/drawing/2014/main" val="3403876189"/>
                    </a:ext>
                  </a:extLst>
                </a:gridCol>
                <a:gridCol w="680028">
                  <a:extLst>
                    <a:ext uri="{9D8B030D-6E8A-4147-A177-3AD203B41FA5}">
                      <a16:colId xmlns:a16="http://schemas.microsoft.com/office/drawing/2014/main" val="1986624992"/>
                    </a:ext>
                  </a:extLst>
                </a:gridCol>
                <a:gridCol w="680028">
                  <a:extLst>
                    <a:ext uri="{9D8B030D-6E8A-4147-A177-3AD203B41FA5}">
                      <a16:colId xmlns:a16="http://schemas.microsoft.com/office/drawing/2014/main" val="533187517"/>
                    </a:ext>
                  </a:extLst>
                </a:gridCol>
                <a:gridCol w="680028">
                  <a:extLst>
                    <a:ext uri="{9D8B030D-6E8A-4147-A177-3AD203B41FA5}">
                      <a16:colId xmlns:a16="http://schemas.microsoft.com/office/drawing/2014/main" val="601673040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446554767"/>
                    </a:ext>
                  </a:extLst>
                </a:gridCol>
                <a:gridCol w="1289218">
                  <a:extLst>
                    <a:ext uri="{9D8B030D-6E8A-4147-A177-3AD203B41FA5}">
                      <a16:colId xmlns:a16="http://schemas.microsoft.com/office/drawing/2014/main" val="3216307016"/>
                    </a:ext>
                  </a:extLst>
                </a:gridCol>
                <a:gridCol w="1289218">
                  <a:extLst>
                    <a:ext uri="{9D8B030D-6E8A-4147-A177-3AD203B41FA5}">
                      <a16:colId xmlns:a16="http://schemas.microsoft.com/office/drawing/2014/main" val="2560505576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SASM ID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AS Type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# Hours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AS Procurement Hours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Req Qty (MWh)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Award Qty (MWh)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Insufficiency (MWh)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MCPC ($/MWh)</a:t>
                      </a:r>
                    </a:p>
                  </a:txBody>
                  <a:tcPr marL="8842" marR="8842" marT="8842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40889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5/2/2025 9:40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  <a:endParaRPr lang="en-US" sz="800" b="1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 HE12-17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115.2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115.5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-0.3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0.50 - 15.00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03044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5/5/2025 1:50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REGDN</a:t>
                      </a:r>
                      <a:endParaRPr lang="en-US" sz="800" b="1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5/5 HE4-12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85.9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85.8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0.1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0.10 - 19.60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13215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REGUP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5/5 HE4-12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135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135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0.10 - 15.00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13262"/>
                  </a:ext>
                </a:extLst>
              </a:tr>
              <a:tr h="1905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5/9/2025 3:20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REGDN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5/9 HE6-17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49.6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49.6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3.92 - 4.90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1309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REGUP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5/9 HE6-17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108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108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4.20 - 15.00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51944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5/9 HE6-17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230.4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230.3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7.80 - 15.00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464075"/>
                  </a:ext>
                </a:extLst>
              </a:tr>
              <a:tr h="28575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5/10/2025 13:30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  <a:endParaRPr lang="en-US" sz="800" b="1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5/10 HE17-19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180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180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25.00 - 49.99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9250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NSPIN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5/10 HE17-21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147.4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147.4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6.40 - 250.00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65742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5/10 HE17-19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137.7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0.3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0.00 - 15.00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08255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5/11/2025 6:50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5/11 HE11, 18, 20-21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23.6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23.6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0.44 - 20.00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3306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5/19/2025 15:50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5/19 HE18-24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133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133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15.00 - 20.00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9940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5/20/2025 1:55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5/20 HE4-12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171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171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2.50 - 6.70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990982"/>
                  </a:ext>
                </a:extLst>
              </a:tr>
              <a:tr h="28575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5/22/2025 17:10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REGDN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5/22 HE21-22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9.2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0.1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844215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REGUP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5/22 HE22-23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7.1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7.1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04571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  <a:endParaRPr lang="en-US" sz="8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5/22 HE20, 22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9.9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9.9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en-US" sz="800" b="0" i="0" u="none" strike="noStrike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34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92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4E396-638B-E8B4-8945-E32035AE1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8AB2-1AD8-70AC-A573-6A836C6E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9D18C-5744-8831-E945-6BB77B98C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64CE37-E586-D364-C171-1ACAD78EC6EB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3B586E-87AC-8400-53A0-AA5E0A59A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773323"/>
              </p:ext>
            </p:extLst>
          </p:nvPr>
        </p:nvGraphicFramePr>
        <p:xfrm>
          <a:off x="768096" y="1253331"/>
          <a:ext cx="7607808" cy="4351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976">
                  <a:extLst>
                    <a:ext uri="{9D8B030D-6E8A-4147-A177-3AD203B41FA5}">
                      <a16:colId xmlns:a16="http://schemas.microsoft.com/office/drawing/2014/main" val="1597856362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1999566014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2294084550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234924523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1685745744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273613543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2914977497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1782516297"/>
                    </a:ext>
                  </a:extLst>
                </a:gridCol>
              </a:tblGrid>
              <a:tr h="416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SASM ID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AS Type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# Hours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AS Procurement Hours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Req Qty (MWh)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Award Qty (MWh)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Insufficiency (MWh)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MCPC ($/MWh)</a:t>
                      </a:r>
                    </a:p>
                  </a:txBody>
                  <a:tcPr marL="8842" marR="8842" marT="8842" marB="0" anchor="ctr">
                    <a:solidFill>
                      <a:srgbClr val="00AC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92956"/>
                  </a:ext>
                </a:extLst>
              </a:tr>
              <a:tr h="277745"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5/23/2025 4:45</a:t>
                      </a:r>
                    </a:p>
                  </a:txBody>
                  <a:tcPr marL="9525" marR="9525" marT="9525" marB="0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5/23 HE15-18, 20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13.9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13.9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10.00 - 20.00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706243"/>
                  </a:ext>
                </a:extLst>
              </a:tr>
              <a:tr h="4166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REGDN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5/23 HE9, 11, 18, 20-21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37.4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37.4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10.00 - 40.00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982391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REGUP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5/23 HE15-18, 21-24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28.4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28.4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10.00 - 20.00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491304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5/23 HE20-22, 24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18.3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18.3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611741"/>
                  </a:ext>
                </a:extLst>
              </a:tr>
              <a:tr h="185163"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5/27/2025 15:50</a:t>
                      </a:r>
                    </a:p>
                  </a:txBody>
                  <a:tcPr marL="9525" marR="9525" marT="9525" marB="0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5/27 HE18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14.99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675948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REGDN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5/27 HE21-22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8.7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8.7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39.99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903396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REGUP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5/27 HE19-24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19.8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19.8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19.99 - 20.00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22393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5/27 HE21-24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17.6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17.6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15.00 - 20.00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04006"/>
                  </a:ext>
                </a:extLst>
              </a:tr>
              <a:tr h="27774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5/28/2025 9:40</a:t>
                      </a:r>
                    </a:p>
                  </a:txBody>
                  <a:tcPr marL="9525" marR="9525" marT="9525" marB="0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NSPIN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5/28 HE12-14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9.95 - 19.99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28951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5/28 HE12-14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211.6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211.6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14.99 - 15.00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37341"/>
                  </a:ext>
                </a:extLst>
              </a:tr>
              <a:tr h="277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5/28/2025 12:45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5/28 HE15-24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615.1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614.8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0.3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15.00 - 20.00</a:t>
                      </a:r>
                    </a:p>
                  </a:txBody>
                  <a:tcPr marL="9525" marR="9525" marT="9525" marB="0" anchor="ctr"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02386"/>
                  </a:ext>
                </a:extLst>
              </a:tr>
              <a:tr h="27774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5/31/2025 10:49</a:t>
                      </a:r>
                    </a:p>
                  </a:txBody>
                  <a:tcPr marL="9525" marR="9525" marT="9525" marB="0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ECRS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5/31 HE13-18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204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202.8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1.2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27.00 - 100.00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078864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NSPIN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5/31 HE13-21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291.4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291.6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-0.2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27.00 - 450.00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52266"/>
                  </a:ext>
                </a:extLst>
              </a:tr>
              <a:tr h="277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RRS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5/31 HE13-19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199.2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199.2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251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3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</TotalTime>
  <Words>429</Words>
  <Application>Microsoft Office PowerPoint</Application>
  <PresentationFormat>On-screen Show (4:3)</PresentationFormat>
  <Paragraphs>249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Chu, Zhengguo</cp:lastModifiedBy>
  <cp:revision>15</cp:revision>
  <cp:lastPrinted>2016-01-21T20:53:15Z</cp:lastPrinted>
  <dcterms:created xsi:type="dcterms:W3CDTF">2016-01-21T15:20:31Z</dcterms:created>
  <dcterms:modified xsi:type="dcterms:W3CDTF">2025-06-11T18:36:30Z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