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5">
  <p:sldMasterIdLst>
    <p:sldMasterId id="2147483653" r:id="rId1"/>
    <p:sldMasterId id="2147483648" r:id="rId2"/>
    <p:sldMasterId id="2147483651" r:id="rId3"/>
  </p:sldMasterIdLst>
  <p:notesMasterIdLst>
    <p:notesMasterId r:id="rId9"/>
  </p:notesMasterIdLst>
  <p:handoutMasterIdLst>
    <p:handoutMasterId r:id="rId10"/>
  </p:handoutMasterIdLst>
  <p:sldIdLst>
    <p:sldId id="260" r:id="rId4"/>
    <p:sldId id="267" r:id="rId5"/>
    <p:sldId id="299" r:id="rId6"/>
    <p:sldId id="300" r:id="rId7"/>
    <p:sldId id="29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78" d="100"/>
          <a:sy n="78" d="100"/>
        </p:scale>
        <p:origin x="162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rcot.com/mktrules/issues/NPRR126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22138"/>
            <a:ext cx="5029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Updates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June 16,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581-A32F-61A4-357E-C3240C46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8F42-DB93-1542-D0D5-834B40C1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LTAS transactions and solution times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CRR auction limits 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327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96A6-2116-5CB2-B2CF-F1B4B3CA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LTAS transactions and solution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6FF-9160-CC5B-6878-6BCA9C62E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75D9BB-E8BA-39B2-9F5F-B09D5F7D1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40075"/>
            <a:ext cx="8839200" cy="515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E707-2249-E1AC-04BE-9BC16D28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Increasing Submitting CRRAHs and Transactions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8C11E-D6D6-C9AE-CDBC-2FD4E49FD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32D7D2-9F1A-EF93-1A69-00ACE3079AE8}"/>
              </a:ext>
            </a:extLst>
          </p:cNvPr>
          <p:cNvSpPr txBox="1"/>
          <p:nvPr/>
        </p:nvSpPr>
        <p:spPr>
          <a:xfrm>
            <a:off x="1484969" y="4904601"/>
            <a:ext cx="6668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*Initial bid window transactions from Transaction Adjustment Periods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6C0E9D-74C6-79B4-CCE9-65AA5D3D1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20130"/>
            <a:ext cx="5710609" cy="315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1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924A8-7A71-4F35-D72B-075962CB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ea typeface="Times New Roman" panose="02020603050405020304" pitchFamily="18" charset="0"/>
              </a:rPr>
              <a:t>CRR auction limits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473D-44FE-68B1-C418-44851285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18968"/>
            <a:ext cx="8534400" cy="492943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NPRR1261 Operational Flexibility for CRR auction limits was approved by the PUCT on March 13.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https://www.ercot.com/mktrules/issues/NPRR1261</a:t>
            </a:r>
            <a:endParaRPr lang="en-US" sz="1400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The 2025.2nd6.AnnualAuction.Seq1 was the first LTAS to use the transaction limit table below.</a:t>
            </a: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In order to reduce the risk of Transaction Adjustment Periods occurring in the future, LTAS Per-CRRAH Limits will likely need to be reduced further due to continuing large increases in submitted transactions and submitting CRRAHs. 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739A3-F250-95D8-E8EE-6841E4F67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ACEBAE-B4F0-BBA9-38F7-AE72E1738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86200"/>
            <a:ext cx="4953691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712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Historical LTAS transactions and solution times</vt:lpstr>
      <vt:lpstr>Increasing Submitting CRRAHs and Transactions</vt:lpstr>
      <vt:lpstr>CRR auction limits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2025-06-11T19:45:24Z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