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96" r:id="rId4"/>
    <p:sldId id="297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57EBB-D35A-4E2F-948E-5FE4ACF99700}" v="1352" dt="2025-06-09T21:34:49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ERCOT Report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b="1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1616B780-130C-4489-8015-5B7727E719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dirty="0"/>
        </a:p>
      </dgm:t>
    </dgm:pt>
    <dgm:pt modelId="{8CD62D38-3DF6-4F3A-92D1-742D49A5F97A}" type="parTrans" cxnId="{F4314A4D-0735-44B5-9582-32F4296D3752}">
      <dgm:prSet/>
      <dgm:spPr/>
      <dgm:t>
        <a:bodyPr/>
        <a:lstStyle/>
        <a:p>
          <a:endParaRPr lang="en-US"/>
        </a:p>
      </dgm:t>
    </dgm:pt>
    <dgm:pt modelId="{B23F14C2-1F74-4D6C-A372-2B787DD37545}" type="sibTrans" cxnId="{F4314A4D-0735-44B5-9582-32F4296D3752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</a:pPr>
          <a:endParaRPr lang="en-US" sz="500" b="0" u="sng" dirty="0">
            <a:solidFill>
              <a:schemeClr val="tx1"/>
            </a:solidFill>
          </a:endParaRPr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8776B6F4-A836-436A-8E55-03F488D45FC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1" u="sng" dirty="0">
              <a:solidFill>
                <a:schemeClr val="tx1"/>
              </a:solidFill>
            </a:rPr>
            <a:t>System Instances </a:t>
          </a:r>
          <a:r>
            <a:rPr lang="en-US" sz="2000" b="0" u="none" dirty="0">
              <a:solidFill>
                <a:schemeClr val="tx1"/>
              </a:solidFill>
            </a:rPr>
            <a:t>– </a:t>
          </a:r>
          <a:r>
            <a:rPr lang="en-US" sz="1800" b="0" u="none" dirty="0">
              <a:solidFill>
                <a:schemeClr val="tx1"/>
              </a:solidFill>
            </a:rPr>
            <a:t>All April SLAs met. MarkeTrak performance remains well within SLO. MarkeTrak volumes remain relatively flat.</a:t>
          </a:r>
          <a:endParaRPr lang="en-US" sz="1800" b="1" dirty="0">
            <a:solidFill>
              <a:srgbClr val="FF0000"/>
            </a:solidFill>
          </a:endParaRPr>
        </a:p>
      </dgm:t>
    </dgm:pt>
    <dgm:pt modelId="{00558169-0D69-4B86-A9A3-AD3846C3ACB0}" type="parTrans" cxnId="{B10DCFB4-E774-4792-9F9F-FD4B90CA5546}">
      <dgm:prSet/>
      <dgm:spPr/>
      <dgm:t>
        <a:bodyPr/>
        <a:lstStyle/>
        <a:p>
          <a:endParaRPr lang="en-US"/>
        </a:p>
      </dgm:t>
    </dgm:pt>
    <dgm:pt modelId="{4A7A6DB9-9E03-4929-9672-76E9BCF4B434}" type="sibTrans" cxnId="{B10DCFB4-E774-4792-9F9F-FD4B90CA5546}">
      <dgm:prSet/>
      <dgm:spPr/>
      <dgm:t>
        <a:bodyPr/>
        <a:lstStyle/>
        <a:p>
          <a:endParaRPr lang="en-US"/>
        </a:p>
      </dgm:t>
    </dgm:pt>
    <dgm:pt modelId="{E2F085F1-8669-43C6-AA21-3EC84FBBC66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2C6D171D-78C3-44DB-89E3-AECD86265582}" type="parTrans" cxnId="{161DD854-AACA-4F2B-8C48-BC38F290333E}">
      <dgm:prSet/>
      <dgm:spPr/>
      <dgm:t>
        <a:bodyPr/>
        <a:lstStyle/>
        <a:p>
          <a:endParaRPr lang="en-US"/>
        </a:p>
      </dgm:t>
    </dgm:pt>
    <dgm:pt modelId="{C8D3730A-8D24-4FF4-BD87-24A043117E14}" type="sibTrans" cxnId="{161DD854-AACA-4F2B-8C48-BC38F290333E}">
      <dgm:prSet/>
      <dgm:spPr/>
      <dgm:t>
        <a:bodyPr/>
        <a:lstStyle/>
        <a:p>
          <a:endParaRPr lang="en-US"/>
        </a:p>
      </dgm:t>
    </dgm:pt>
    <dgm:pt modelId="{EA76EA6C-B3DA-4A56-9AF3-6483A05BFFC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endParaRPr lang="en-US" sz="1800" b="0" dirty="0">
            <a:solidFill>
              <a:schemeClr val="tx1"/>
            </a:solidFill>
          </a:endParaRPr>
        </a:p>
      </dgm:t>
    </dgm:pt>
    <dgm:pt modelId="{AE4BC2D2-1936-4290-975C-B5A733568993}" type="parTrans" cxnId="{F29846BA-B2DD-49E6-88E9-F378A9F04EBA}">
      <dgm:prSet/>
      <dgm:spPr/>
      <dgm:t>
        <a:bodyPr/>
        <a:lstStyle/>
        <a:p>
          <a:endParaRPr lang="en-US"/>
        </a:p>
      </dgm:t>
    </dgm:pt>
    <dgm:pt modelId="{9A5F21E3-FF78-43CE-BBB0-44E8656A2A57}" type="sibTrans" cxnId="{F29846BA-B2DD-49E6-88E9-F378A9F04EBA}">
      <dgm:prSet/>
      <dgm:spPr/>
      <dgm:t>
        <a:bodyPr/>
        <a:lstStyle/>
        <a:p>
          <a:endParaRPr lang="en-US"/>
        </a:p>
      </dgm:t>
    </dgm:pt>
    <dgm:pt modelId="{014DF438-77D4-4508-93F4-A9FE0F26AE1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1800" b="1" u="sng" dirty="0">
              <a:solidFill>
                <a:schemeClr val="tx1"/>
              </a:solidFill>
            </a:rPr>
            <a:t>MarkeTrak &amp; Siebel Upgrade </a:t>
          </a:r>
          <a:r>
            <a:rPr lang="en-US" sz="1800" b="0" u="none" dirty="0">
              <a:solidFill>
                <a:schemeClr val="tx1"/>
              </a:solidFill>
            </a:rPr>
            <a:t>– scheduled for July 2025 to align with extended retail release the weekend of 7/26 to 7/27 where outage may need to commence at 2PM on Saturday (operational hours)</a:t>
          </a:r>
          <a:endParaRPr lang="en-US" sz="1800" b="1" u="sng" dirty="0">
            <a:solidFill>
              <a:schemeClr val="tx1"/>
            </a:solidFill>
          </a:endParaRPr>
        </a:p>
      </dgm:t>
    </dgm:pt>
    <dgm:pt modelId="{CD713C8B-F3D4-42D7-A298-6C6A6FD1C8F4}" type="parTrans" cxnId="{648FE532-D196-4A3F-8ED0-8B4A4860E6D5}">
      <dgm:prSet/>
      <dgm:spPr/>
    </dgm:pt>
    <dgm:pt modelId="{1B229243-5C82-40FC-8ECD-8FA0AE987643}" type="sibTrans" cxnId="{648FE532-D196-4A3F-8ED0-8B4A4860E6D5}">
      <dgm:prSet/>
      <dgm:spPr/>
    </dgm:pt>
    <dgm:pt modelId="{CC538C88-318C-4A38-B947-1BF2AE16D5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sng" dirty="0">
              <a:solidFill>
                <a:schemeClr val="tx1"/>
              </a:solidFill>
            </a:rPr>
            <a:t>MIS Re-Write </a:t>
          </a:r>
          <a:r>
            <a:rPr lang="en-US" sz="1800" b="0" u="none" dirty="0">
              <a:solidFill>
                <a:schemeClr val="tx1"/>
              </a:solidFill>
            </a:rPr>
            <a:t>– Project vs Issues Log – does the market need to compile a list of requests via an SCR or can issues be presented with smaller, lower level of efforts.  Examples:</a:t>
          </a:r>
          <a:endParaRPr lang="en-US" sz="1800" b="1" u="sng" dirty="0">
            <a:solidFill>
              <a:schemeClr val="tx1"/>
            </a:solidFill>
          </a:endParaRPr>
        </a:p>
      </dgm:t>
    </dgm:pt>
    <dgm:pt modelId="{2E4CCB4F-D403-4AA2-AEF4-56DE536747BA}" type="parTrans" cxnId="{DCCDB3C5-7E10-41EC-8AD3-A7C7DDC46EE1}">
      <dgm:prSet/>
      <dgm:spPr/>
    </dgm:pt>
    <dgm:pt modelId="{EC656821-7D40-473A-8302-3611B59EEA14}" type="sibTrans" cxnId="{DCCDB3C5-7E10-41EC-8AD3-A7C7DDC46EE1}">
      <dgm:prSet/>
      <dgm:spPr/>
    </dgm:pt>
    <dgm:pt modelId="{02439D0D-B36A-4A56-8C23-D0D5090344C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en-US" sz="1800" b="0" u="none" dirty="0">
              <a:solidFill>
                <a:schemeClr val="tx1"/>
              </a:solidFill>
            </a:rPr>
            <a:t>Request for MIS list of reject codes hyperlinked to Find Transactions</a:t>
          </a:r>
        </a:p>
      </dgm:t>
    </dgm:pt>
    <dgm:pt modelId="{DFC824F2-3256-4876-8DBD-AC7CEB8F5418}" type="parTrans" cxnId="{4B2011AE-996D-4518-BF4E-11560C52C9E6}">
      <dgm:prSet/>
      <dgm:spPr/>
    </dgm:pt>
    <dgm:pt modelId="{672F948E-1C58-491D-8F9A-DEADA595C74C}" type="sibTrans" cxnId="{4B2011AE-996D-4518-BF4E-11560C52C9E6}">
      <dgm:prSet/>
      <dgm:spPr/>
    </dgm:pt>
    <dgm:pt modelId="{70458F1B-12C5-4EAA-ACD0-8552BEB1B6E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Wingdings" panose="05000000000000000000" pitchFamily="2" charset="2"/>
            <a:buChar char="ü"/>
          </a:pPr>
          <a:endParaRPr lang="en-US" sz="1800" b="0" u="none" dirty="0">
            <a:solidFill>
              <a:schemeClr val="tx1"/>
            </a:solidFill>
          </a:endParaRPr>
        </a:p>
      </dgm:t>
    </dgm:pt>
    <dgm:pt modelId="{BCDE6F4B-E012-4080-AB2B-9D66AC5DB5C6}" type="parTrans" cxnId="{CE0DF7B7-9020-42E9-B959-612E45FBBDB1}">
      <dgm:prSet/>
      <dgm:spPr/>
    </dgm:pt>
    <dgm:pt modelId="{94B25DA9-7618-4037-A16D-17B6CF2AD810}" type="sibTrans" cxnId="{CE0DF7B7-9020-42E9-B959-612E45FBBDB1}">
      <dgm:prSet/>
      <dgm:spPr/>
    </dgm:pt>
    <dgm:pt modelId="{C12C3299-2C37-461B-8855-61F7D896274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en-US" sz="1800" b="0" u="none" dirty="0">
              <a:solidFill>
                <a:schemeClr val="tx1"/>
              </a:solidFill>
            </a:rPr>
            <a:t>ESI listed on escalation email in MarkeTrak</a:t>
          </a:r>
        </a:p>
      </dgm:t>
    </dgm:pt>
    <dgm:pt modelId="{7E4D3DC3-69D9-4EA4-9094-6417F0EDB706}" type="parTrans" cxnId="{78D96A6B-5A77-42D1-B1A2-35691CE5F654}">
      <dgm:prSet/>
      <dgm:spPr/>
    </dgm:pt>
    <dgm:pt modelId="{8A74B308-AFD2-4EBD-93CA-0334BCB7E898}" type="sibTrans" cxnId="{78D96A6B-5A77-42D1-B1A2-35691CE5F654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38767" custLinFactY="-8060" custLinFactNeighborX="-736" custLinFactNeighborY="-100000">
        <dgm:presLayoutVars>
          <dgm:bulletEnabled val="1"/>
        </dgm:presLayoutVars>
      </dgm:prSet>
      <dgm:spPr/>
    </dgm:pt>
  </dgm:ptLst>
  <dgm:cxnLst>
    <dgm:cxn modelId="{3243AC01-E092-4D71-A428-90E1FEA02F70}" type="presOf" srcId="{E2F085F1-8669-43C6-AA21-3EC84FBBC66C}" destId="{12E172B9-01B0-436D-9684-1CCC8FA3FE5C}" srcOrd="0" destOrd="10" presId="urn:microsoft.com/office/officeart/2005/8/layout/list1"/>
    <dgm:cxn modelId="{2FAB1C02-45BA-49EC-A8F7-18C4BBA80B88}" type="presOf" srcId="{EA76EA6C-B3DA-4A56-9AF3-6483A05BFFCC}" destId="{12E172B9-01B0-436D-9684-1CCC8FA3FE5C}" srcOrd="0" destOrd="9" presId="urn:microsoft.com/office/officeart/2005/8/layout/list1"/>
    <dgm:cxn modelId="{1527800E-920A-4B12-A5D7-F55BD32457E1}" type="presOf" srcId="{02439D0D-B36A-4A56-8C23-D0D5090344CD}" destId="{12E172B9-01B0-436D-9684-1CCC8FA3FE5C}" srcOrd="0" destOrd="6" presId="urn:microsoft.com/office/officeart/2005/8/layout/list1"/>
    <dgm:cxn modelId="{39DDC214-6FC1-454E-88EC-0DDBEDCA2EF5}" type="presOf" srcId="{0CECDB57-B9D3-44E6-A2D1-2B3212E4F9DC}" destId="{12E172B9-01B0-436D-9684-1CCC8FA3FE5C}" srcOrd="0" destOrd="15" presId="urn:microsoft.com/office/officeart/2005/8/layout/list1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57E1922A-C923-4407-B0ED-322DA4414834}" type="presOf" srcId="{8776B6F4-A836-436A-8E55-03F488D45FC7}" destId="{12E172B9-01B0-436D-9684-1CCC8FA3FE5C}" srcOrd="0" destOrd="3" presId="urn:microsoft.com/office/officeart/2005/8/layout/list1"/>
    <dgm:cxn modelId="{B23A0731-79E2-4270-AAB6-7A1EE80C9C3D}" type="presOf" srcId="{F18887B4-A9C2-4B49-ABE8-49DF326452E7}" destId="{12E172B9-01B0-436D-9684-1CCC8FA3FE5C}" srcOrd="0" destOrd="21" presId="urn:microsoft.com/office/officeart/2005/8/layout/list1"/>
    <dgm:cxn modelId="{648FE532-D196-4A3F-8ED0-8B4A4860E6D5}" srcId="{FA84BF92-43C6-4E94-A77F-6263E68B6783}" destId="{014DF438-77D4-4508-93F4-A9FE0F26AE1D}" srcOrd="4" destOrd="0" parTransId="{CD713C8B-F3D4-42D7-A298-6C6A6FD1C8F4}" sibTransId="{1B229243-5C82-40FC-8ECD-8FA0AE987643}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14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11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8D807B46-5BDE-486E-BB4B-6737743BFE0B}" type="presOf" srcId="{EF487C93-5E55-4DAF-B79D-ADDE8830BA0C}" destId="{12E172B9-01B0-436D-9684-1CCC8FA3FE5C}" srcOrd="0" destOrd="18" presId="urn:microsoft.com/office/officeart/2005/8/layout/list1"/>
    <dgm:cxn modelId="{A1F9B648-F63C-432A-A4F3-E26A8CBE4719}" type="presOf" srcId="{FCEFAC0C-5069-4448-A59D-67F3FF38F006}" destId="{12E172B9-01B0-436D-9684-1CCC8FA3FE5C}" srcOrd="0" destOrd="17" presId="urn:microsoft.com/office/officeart/2005/8/layout/list1"/>
    <dgm:cxn modelId="{78D96A6B-5A77-42D1-B1A2-35691CE5F654}" srcId="{CC538C88-318C-4A38-B947-1BF2AE16D504}" destId="{C12C3299-2C37-461B-8855-61F7D896274A}" srcOrd="1" destOrd="0" parTransId="{7E4D3DC3-69D9-4EA4-9094-6417F0EDB706}" sibTransId="{8A74B308-AFD2-4EBD-93CA-0334BCB7E898}"/>
    <dgm:cxn modelId="{F4314A4D-0735-44B5-9582-32F4296D3752}" srcId="{FA84BF92-43C6-4E94-A77F-6263E68B6783}" destId="{1616B780-130C-4489-8015-5B7727E71914}" srcOrd="2" destOrd="0" parTransId="{8CD62D38-3DF6-4F3A-92D1-742D49A5F97A}" sibTransId="{B23F14C2-1F74-4D6C-A372-2B787DD37545}"/>
    <dgm:cxn modelId="{E5CAFE6D-EA2A-48E3-8DDD-E3674473B32F}" type="presOf" srcId="{70458F1B-12C5-4EAA-ACD0-8552BEB1B6E8}" destId="{12E172B9-01B0-436D-9684-1CCC8FA3FE5C}" srcOrd="0" destOrd="8" presId="urn:microsoft.com/office/officeart/2005/8/layout/list1"/>
    <dgm:cxn modelId="{161DD854-AACA-4F2B-8C48-BC38F290333E}" srcId="{FA84BF92-43C6-4E94-A77F-6263E68B6783}" destId="{E2F085F1-8669-43C6-AA21-3EC84FBBC66C}" srcOrd="8" destOrd="0" parTransId="{2C6D171D-78C3-44DB-89E3-AECD86265582}" sibTransId="{C8D3730A-8D24-4FF4-BD87-24A043117E14}"/>
    <dgm:cxn modelId="{4D6A1677-FACA-4FC2-9BAD-D795E46A726B}" srcId="{FA84BF92-43C6-4E94-A77F-6263E68B6783}" destId="{0CECDB57-B9D3-44E6-A2D1-2B3212E4F9DC}" srcOrd="12" destOrd="0" parTransId="{192466B8-3FF2-4C5B-A04F-2D616EACCEE2}" sibTransId="{4171523B-F827-47D5-B708-BFF4D519D913}"/>
    <dgm:cxn modelId="{37B62457-56F2-4E5F-9626-E38527A8F72E}" type="presOf" srcId="{1616B780-130C-4489-8015-5B7727E71914}" destId="{12E172B9-01B0-436D-9684-1CCC8FA3FE5C}" srcOrd="0" destOrd="2" presId="urn:microsoft.com/office/officeart/2005/8/layout/list1"/>
    <dgm:cxn modelId="{DD48DB58-3F86-4D61-8F9C-D900565CCF29}" type="presOf" srcId="{F9A36B2E-3D32-427C-B6D2-3234E6BF0C93}" destId="{12E172B9-01B0-436D-9684-1CCC8FA3FE5C}" srcOrd="0" destOrd="13" presId="urn:microsoft.com/office/officeart/2005/8/layout/list1"/>
    <dgm:cxn modelId="{0C8D335A-1E31-4D71-A435-F30023CACF77}" type="presOf" srcId="{263CFF6C-8696-4F6A-9EB7-628D97548AAD}" destId="{12E172B9-01B0-436D-9684-1CCC8FA3FE5C}" srcOrd="0" destOrd="14" presId="urn:microsoft.com/office/officeart/2005/8/layout/list1"/>
    <dgm:cxn modelId="{E3D56A7A-83E3-4EFF-9C59-322EF44762C9}" type="presOf" srcId="{226B0FD5-C8F1-4A31-92EE-7133608D07F3}" destId="{12E172B9-01B0-436D-9684-1CCC8FA3FE5C}" srcOrd="0" destOrd="12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6" destOrd="0" parTransId="{480C3FD9-8EB1-4EE2-B4F9-2C138C6BD6D0}" sibTransId="{9E5FF257-C3DA-4EA6-B516-DEDC36EB687B}"/>
    <dgm:cxn modelId="{08DA4691-F5FD-48AE-BCAF-B6D88FA6520D}" type="presOf" srcId="{CC538C88-318C-4A38-B947-1BF2AE16D504}" destId="{12E172B9-01B0-436D-9684-1CCC8FA3FE5C}" srcOrd="0" destOrd="5" presId="urn:microsoft.com/office/officeart/2005/8/layout/list1"/>
    <dgm:cxn modelId="{53FE3A94-2A7C-4489-88CD-2B784B95DDA8}" type="presOf" srcId="{74E390F1-7AF1-432A-99A0-B8F1B85D20B3}" destId="{12E172B9-01B0-436D-9684-1CCC8FA3FE5C}" srcOrd="0" destOrd="20" presId="urn:microsoft.com/office/officeart/2005/8/layout/list1"/>
    <dgm:cxn modelId="{1B216798-B512-402E-9FF6-18FE7E53DA3D}" srcId="{FA84BF92-43C6-4E94-A77F-6263E68B6783}" destId="{F18887B4-A9C2-4B49-ABE8-49DF326452E7}" srcOrd="15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13" destOrd="0" parTransId="{2C58708F-C7CE-45B7-9B32-0810D9FFD79A}" sibTransId="{E4E6C7DA-0DCE-4085-9AAA-A8B306BC756D}"/>
    <dgm:cxn modelId="{E10B46AC-F791-4473-90F0-88FB3E5093F9}" srcId="{FA84BF92-43C6-4E94-A77F-6263E68B6783}" destId="{226B0FD5-C8F1-4A31-92EE-7133608D07F3}" srcOrd="10" destOrd="0" parTransId="{6BAB4B72-5E31-437F-BA9F-1C8BAD622EBB}" sibTransId="{9B6AC911-7C23-4037-8F88-6A4709B859E4}"/>
    <dgm:cxn modelId="{4B2011AE-996D-4518-BF4E-11560C52C9E6}" srcId="{CC538C88-318C-4A38-B947-1BF2AE16D504}" destId="{02439D0D-B36A-4A56-8C23-D0D5090344CD}" srcOrd="0" destOrd="0" parTransId="{DFC824F2-3256-4876-8DBD-AC7CEB8F5418}" sibTransId="{672F948E-1C58-491D-8F9A-DEADA595C74C}"/>
    <dgm:cxn modelId="{2E5AFDAE-E8EE-4CF7-AAFE-853A1D0707CF}" srcId="{226B0FD5-C8F1-4A31-92EE-7133608D07F3}" destId="{F9A36B2E-3D32-427C-B6D2-3234E6BF0C93}" srcOrd="0" destOrd="0" parTransId="{3FE0C6DD-321E-49CC-B900-89077B80B3FE}" sibTransId="{0FB94073-DD7B-4A99-B186-A08DE8A2AAA4}"/>
    <dgm:cxn modelId="{950E0FB1-AE7A-4B5B-90C3-644F310F6CA0}" type="presOf" srcId="{D45AA15C-ACDC-4858-A60B-A8623616E445}" destId="{12E172B9-01B0-436D-9684-1CCC8FA3FE5C}" srcOrd="0" destOrd="22" presId="urn:microsoft.com/office/officeart/2005/8/layout/list1"/>
    <dgm:cxn modelId="{B10DCFB4-E774-4792-9F9F-FD4B90CA5546}" srcId="{FA84BF92-43C6-4E94-A77F-6263E68B6783}" destId="{8776B6F4-A836-436A-8E55-03F488D45FC7}" srcOrd="3" destOrd="0" parTransId="{00558169-0D69-4B86-A9A3-AD3846C3ACB0}" sibTransId="{4A7A6DB9-9E03-4929-9672-76E9BCF4B434}"/>
    <dgm:cxn modelId="{CE0DF7B7-9020-42E9-B959-612E45FBBDB1}" srcId="{FA84BF92-43C6-4E94-A77F-6263E68B6783}" destId="{70458F1B-12C5-4EAA-ACD0-8552BEB1B6E8}" srcOrd="6" destOrd="0" parTransId="{BCDE6F4B-E012-4080-AB2B-9D66AC5DB5C6}" sibTransId="{94B25DA9-7618-4037-A16D-17B6CF2AD810}"/>
    <dgm:cxn modelId="{F29846BA-B2DD-49E6-88E9-F378A9F04EBA}" srcId="{FA84BF92-43C6-4E94-A77F-6263E68B6783}" destId="{EA76EA6C-B3DA-4A56-9AF3-6483A05BFFCC}" srcOrd="7" destOrd="0" parTransId="{AE4BC2D2-1936-4290-975C-B5A733568993}" sibTransId="{9A5F21E3-FF78-43CE-BBB0-44E8656A2A57}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DCCDB3C5-7E10-41EC-8AD3-A7C7DDC46EE1}" srcId="{FA84BF92-43C6-4E94-A77F-6263E68B6783}" destId="{CC538C88-318C-4A38-B947-1BF2AE16D504}" srcOrd="5" destOrd="0" parTransId="{2E4CCB4F-D403-4AA2-AEF4-56DE536747BA}" sibTransId="{EC656821-7D40-473A-8302-3611B59EEA14}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B35815CD-ED5E-426C-9860-1434CC8D20C2}" type="presOf" srcId="{C12C3299-2C37-461B-8855-61F7D896274A}" destId="{12E172B9-01B0-436D-9684-1CCC8FA3FE5C}" srcOrd="0" destOrd="7" presId="urn:microsoft.com/office/officeart/2005/8/layout/list1"/>
    <dgm:cxn modelId="{A29359D6-D4DC-4749-9D2D-64F72F786730}" srcId="{FA84BF92-43C6-4E94-A77F-6263E68B6783}" destId="{263CFF6C-8696-4F6A-9EB7-628D97548AAD}" srcOrd="11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9" destOrd="0" parTransId="{AFF17592-D8D3-48B6-9DA0-9DBBD36BDB49}" sibTransId="{5F933F13-77D4-474D-BF80-CCFE77C06778}"/>
    <dgm:cxn modelId="{05A690E2-0105-4346-9445-82CDC7965746}" type="presOf" srcId="{94C110E6-5461-46AA-8C04-078B6F0C89A9}" destId="{12E172B9-01B0-436D-9684-1CCC8FA3FE5C}" srcOrd="0" destOrd="19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ACA31FF1-C681-4AFE-8B45-0575BB25CA07}" type="presOf" srcId="{014DF438-77D4-4508-93F4-A9FE0F26AE1D}" destId="{12E172B9-01B0-436D-9684-1CCC8FA3FE5C}" srcOrd="0" destOrd="4" presId="urn:microsoft.com/office/officeart/2005/8/layout/list1"/>
    <dgm:cxn modelId="{92D55DF4-1424-4F0A-928F-ECB1868D5190}" type="presOf" srcId="{5AF85BF6-DD91-42CE-84E2-B98D52B18B5B}" destId="{12E172B9-01B0-436D-9684-1CCC8FA3FE5C}" srcOrd="0" destOrd="16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MarkeTrak Subtype Volumes – Biannual Review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752DB3C6-8708-41D7-89B4-ACA930EB0C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81447608-DA46-43B8-9966-919A34F350A9}" type="parTrans" cxnId="{6A60C2ED-F895-47D7-860C-62D6F3A98F82}">
      <dgm:prSet/>
      <dgm:spPr/>
      <dgm:t>
        <a:bodyPr/>
        <a:lstStyle/>
        <a:p>
          <a:endParaRPr lang="en-US"/>
        </a:p>
      </dgm:t>
    </dgm:pt>
    <dgm:pt modelId="{6E20297D-C06D-4CFE-8537-F708286CCCE4}" type="sibTrans" cxnId="{6A60C2ED-F895-47D7-860C-62D6F3A98F82}">
      <dgm:prSet/>
      <dgm:spPr/>
      <dgm:t>
        <a:bodyPr/>
        <a:lstStyle/>
        <a:p>
          <a:endParaRPr lang="en-US"/>
        </a:p>
      </dgm:t>
    </dgm:pt>
    <dgm:pt modelId="{A21EA40E-B2FA-464E-9C37-6DC232E0E05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C44BFE72-7CC2-4460-B775-01C676F054CA}" type="parTrans" cxnId="{6B6F52BD-4EEF-4742-AEE2-BE32E55D40AA}">
      <dgm:prSet/>
      <dgm:spPr/>
      <dgm:t>
        <a:bodyPr/>
        <a:lstStyle/>
        <a:p>
          <a:endParaRPr lang="en-US"/>
        </a:p>
      </dgm:t>
    </dgm:pt>
    <dgm:pt modelId="{F2E96FFE-2204-4FC1-B462-06D5F4679584}" type="sibTrans" cxnId="{6B6F52BD-4EEF-4742-AEE2-BE32E55D40AA}">
      <dgm:prSet/>
      <dgm:spPr/>
      <dgm:t>
        <a:bodyPr/>
        <a:lstStyle/>
        <a:p>
          <a:endParaRPr lang="en-US"/>
        </a:p>
      </dgm:t>
    </dgm:pt>
    <dgm:pt modelId="{BDCFBA6A-F855-4F80-8D4C-48D76C54BF6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3F0975BC-BD96-4D0A-B8E2-6FD8AC945185}" type="parTrans" cxnId="{FCC42824-506D-4BE7-A9EA-7BF143D3A872}">
      <dgm:prSet/>
      <dgm:spPr/>
      <dgm:t>
        <a:bodyPr/>
        <a:lstStyle/>
        <a:p>
          <a:endParaRPr lang="en-US"/>
        </a:p>
      </dgm:t>
    </dgm:pt>
    <dgm:pt modelId="{588734B7-E31F-4B1F-B2C7-1C623B944A3B}" type="sibTrans" cxnId="{FCC42824-506D-4BE7-A9EA-7BF143D3A872}">
      <dgm:prSet/>
      <dgm:spPr/>
      <dgm:t>
        <a:bodyPr/>
        <a:lstStyle/>
        <a:p>
          <a:endParaRPr lang="en-US"/>
        </a:p>
      </dgm:t>
    </dgm:pt>
    <dgm:pt modelId="{55925A81-817B-4211-93C2-055488BE815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F61EF47A-35E2-47E1-BD7B-2D65F49F8E96}" type="parTrans" cxnId="{F3AFADCB-C9EC-4AC4-9EC2-937BA629033D}">
      <dgm:prSet/>
      <dgm:spPr/>
      <dgm:t>
        <a:bodyPr/>
        <a:lstStyle/>
        <a:p>
          <a:endParaRPr lang="en-US"/>
        </a:p>
      </dgm:t>
    </dgm:pt>
    <dgm:pt modelId="{F99BD56C-74D0-45BA-98B5-0221B9A19570}" type="sibTrans" cxnId="{F3AFADCB-C9EC-4AC4-9EC2-937BA629033D}">
      <dgm:prSet/>
      <dgm:spPr/>
      <dgm:t>
        <a:bodyPr/>
        <a:lstStyle/>
        <a:p>
          <a:endParaRPr lang="en-US"/>
        </a:p>
      </dgm:t>
    </dgm:pt>
    <dgm:pt modelId="{E64B59F6-B40C-4FE9-8199-895DC9F0EAE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AC435205-465F-42A5-832D-24BAD823D2B4}" type="parTrans" cxnId="{8B0AAECF-0A56-4F5D-BD9D-674D84132795}">
      <dgm:prSet/>
      <dgm:spPr/>
      <dgm:t>
        <a:bodyPr/>
        <a:lstStyle/>
        <a:p>
          <a:endParaRPr lang="en-US"/>
        </a:p>
      </dgm:t>
    </dgm:pt>
    <dgm:pt modelId="{57521346-E38F-4656-9A82-651CDABB8631}" type="sibTrans" cxnId="{8B0AAECF-0A56-4F5D-BD9D-674D84132795}">
      <dgm:prSet/>
      <dgm:spPr/>
      <dgm:t>
        <a:bodyPr/>
        <a:lstStyle/>
        <a:p>
          <a:endParaRPr lang="en-US"/>
        </a:p>
      </dgm:t>
    </dgm:pt>
    <dgm:pt modelId="{494F5A3F-C63D-4058-BA4F-3B1C8D0E51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D3D275C3-B3EF-4B22-A98E-A2C89BE36283}" type="parTrans" cxnId="{99BCC37D-6979-4364-AEA3-D9D59986C9E4}">
      <dgm:prSet/>
      <dgm:spPr/>
      <dgm:t>
        <a:bodyPr/>
        <a:lstStyle/>
        <a:p>
          <a:endParaRPr lang="en-US"/>
        </a:p>
      </dgm:t>
    </dgm:pt>
    <dgm:pt modelId="{F805DFF1-EB10-4B32-B2C1-C30E997CBC65}" type="sibTrans" cxnId="{99BCC37D-6979-4364-AEA3-D9D59986C9E4}">
      <dgm:prSet/>
      <dgm:spPr/>
      <dgm:t>
        <a:bodyPr/>
        <a:lstStyle/>
        <a:p>
          <a:endParaRPr lang="en-US"/>
        </a:p>
      </dgm:t>
    </dgm:pt>
    <dgm:pt modelId="{5E8F215A-1669-4040-A5F9-95286E7AF6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94FF8AA1-AE71-45C9-BB79-606E01C5C49F}" type="parTrans" cxnId="{E68FF61F-E1AA-45B1-BBE4-8DE49A27F691}">
      <dgm:prSet/>
      <dgm:spPr/>
      <dgm:t>
        <a:bodyPr/>
        <a:lstStyle/>
        <a:p>
          <a:endParaRPr lang="en-US"/>
        </a:p>
      </dgm:t>
    </dgm:pt>
    <dgm:pt modelId="{115A3E57-26A8-4BF3-96D6-2FA8BB6EA221}" type="sibTrans" cxnId="{E68FF61F-E1AA-45B1-BBE4-8DE49A27F691}">
      <dgm:prSet/>
      <dgm:spPr/>
      <dgm:t>
        <a:bodyPr/>
        <a:lstStyle/>
        <a:p>
          <a:endParaRPr lang="en-US"/>
        </a:p>
      </dgm:t>
    </dgm:pt>
    <dgm:pt modelId="{2AC169C6-9DEF-4161-BC3A-131947DB796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271F395A-561C-4AA4-865B-3B35E28A50B7}" type="parTrans" cxnId="{10CD6997-D389-40C1-8BE6-7E952B8F5178}">
      <dgm:prSet/>
      <dgm:spPr/>
      <dgm:t>
        <a:bodyPr/>
        <a:lstStyle/>
        <a:p>
          <a:endParaRPr lang="en-US"/>
        </a:p>
      </dgm:t>
    </dgm:pt>
    <dgm:pt modelId="{28EFD4CA-D1D7-486C-952E-4F643B836F7C}" type="sibTrans" cxnId="{10CD6997-D389-40C1-8BE6-7E952B8F5178}">
      <dgm:prSet/>
      <dgm:spPr/>
      <dgm:t>
        <a:bodyPr/>
        <a:lstStyle/>
        <a:p>
          <a:endParaRPr lang="en-US"/>
        </a:p>
      </dgm:t>
    </dgm:pt>
    <dgm:pt modelId="{4E6EC978-B0E0-42B2-B7E4-ED2311A1CA9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4D3474C4-8B84-4A1A-8B3F-725620E9162B}" type="parTrans" cxnId="{BF44A02D-8A9F-4AAC-BE17-4FD89CCA2B29}">
      <dgm:prSet/>
      <dgm:spPr/>
      <dgm:t>
        <a:bodyPr/>
        <a:lstStyle/>
        <a:p>
          <a:endParaRPr lang="en-US"/>
        </a:p>
      </dgm:t>
    </dgm:pt>
    <dgm:pt modelId="{6511B540-1CEA-40FD-B557-9B6CA8621164}" type="sibTrans" cxnId="{BF44A02D-8A9F-4AAC-BE17-4FD89CCA2B29}">
      <dgm:prSet/>
      <dgm:spPr/>
      <dgm:t>
        <a:bodyPr/>
        <a:lstStyle/>
        <a:p>
          <a:endParaRPr lang="en-US"/>
        </a:p>
      </dgm:t>
    </dgm:pt>
    <dgm:pt modelId="{F597FD87-0EFD-474F-B828-44F839819E5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9BBAA9A1-2466-4F9A-898F-E8890D7F2953}" type="parTrans" cxnId="{736E0625-557B-44AD-A8B5-3A2026F8EB3D}">
      <dgm:prSet/>
      <dgm:spPr/>
      <dgm:t>
        <a:bodyPr/>
        <a:lstStyle/>
        <a:p>
          <a:endParaRPr lang="en-US"/>
        </a:p>
      </dgm:t>
    </dgm:pt>
    <dgm:pt modelId="{0FF74F0E-31E3-4F05-BB5A-3E1AC3E268DF}" type="sibTrans" cxnId="{736E0625-557B-44AD-A8B5-3A2026F8EB3D}">
      <dgm:prSet/>
      <dgm:spPr/>
      <dgm:t>
        <a:bodyPr/>
        <a:lstStyle/>
        <a:p>
          <a:endParaRPr lang="en-US"/>
        </a:p>
      </dgm:t>
    </dgm:pt>
    <dgm:pt modelId="{D8094993-B22A-4B1D-81FB-4A038FA2FE4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A605AD66-CA7F-4A60-932E-C72D6541206F}" type="parTrans" cxnId="{C4655069-A5D4-4A1A-8A71-25F2D8D60C7D}">
      <dgm:prSet/>
      <dgm:spPr/>
      <dgm:t>
        <a:bodyPr/>
        <a:lstStyle/>
        <a:p>
          <a:endParaRPr lang="en-US"/>
        </a:p>
      </dgm:t>
    </dgm:pt>
    <dgm:pt modelId="{417C6388-9B74-4D84-8218-CA73B9B05E9A}" type="sibTrans" cxnId="{C4655069-A5D4-4A1A-8A71-25F2D8D60C7D}">
      <dgm:prSet/>
      <dgm:spPr/>
      <dgm:t>
        <a:bodyPr/>
        <a:lstStyle/>
        <a:p>
          <a:endParaRPr lang="en-US"/>
        </a:p>
      </dgm:t>
    </dgm:pt>
    <dgm:pt modelId="{25D7CD99-22CC-471A-AC23-3A282C70F34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47BC82E5-C1DC-42FE-AE75-68A57191AEF5}" type="parTrans" cxnId="{735488EA-F0D7-4D6A-A30F-3A3D842C9223}">
      <dgm:prSet/>
      <dgm:spPr/>
      <dgm:t>
        <a:bodyPr/>
        <a:lstStyle/>
        <a:p>
          <a:endParaRPr lang="en-US"/>
        </a:p>
      </dgm:t>
    </dgm:pt>
    <dgm:pt modelId="{AD95C367-8B26-49E3-8626-7C50ACA4C2C7}" type="sibTrans" cxnId="{735488EA-F0D7-4D6A-A30F-3A3D842C9223}">
      <dgm:prSet/>
      <dgm:spPr/>
      <dgm:t>
        <a:bodyPr/>
        <a:lstStyle/>
        <a:p>
          <a:endParaRPr lang="en-US"/>
        </a:p>
      </dgm:t>
    </dgm:pt>
    <dgm:pt modelId="{DDC9BCD4-F09D-4DCB-8FEF-4B37A6762EC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BE527DE2-0190-407E-8312-546275E1AA33}" type="parTrans" cxnId="{1403F7FE-CAF3-4528-99D4-625D697B10CF}">
      <dgm:prSet/>
      <dgm:spPr/>
      <dgm:t>
        <a:bodyPr/>
        <a:lstStyle/>
        <a:p>
          <a:endParaRPr lang="en-US"/>
        </a:p>
      </dgm:t>
    </dgm:pt>
    <dgm:pt modelId="{D6370231-70B7-46A5-A97D-AD76DF949993}" type="sibTrans" cxnId="{1403F7FE-CAF3-4528-99D4-625D697B10CF}">
      <dgm:prSet/>
      <dgm:spPr/>
      <dgm:t>
        <a:bodyPr/>
        <a:lstStyle/>
        <a:p>
          <a:endParaRPr lang="en-US"/>
        </a:p>
      </dgm:t>
    </dgm:pt>
    <dgm:pt modelId="{AFA07B7F-7AD8-48CE-8461-22BCB0BB0C7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871CFBBE-B852-43DF-8B4D-83222595F0D8}" type="parTrans" cxnId="{E22F12B8-2B5C-4C8C-8D95-EA4FE82C3B99}">
      <dgm:prSet/>
      <dgm:spPr/>
      <dgm:t>
        <a:bodyPr/>
        <a:lstStyle/>
        <a:p>
          <a:endParaRPr lang="en-US"/>
        </a:p>
      </dgm:t>
    </dgm:pt>
    <dgm:pt modelId="{CFB0DA28-619E-4A3E-97C0-B692AA342C2C}" type="sibTrans" cxnId="{E22F12B8-2B5C-4C8C-8D95-EA4FE82C3B99}">
      <dgm:prSet/>
      <dgm:spPr/>
      <dgm:t>
        <a:bodyPr/>
        <a:lstStyle/>
        <a:p>
          <a:endParaRPr lang="en-US"/>
        </a:p>
      </dgm:t>
    </dgm:pt>
    <dgm:pt modelId="{989FB178-56BC-41A4-BC8B-67A2AA5860F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F6AC0565-50ED-4328-9868-A686F36E83D2}" type="parTrans" cxnId="{F4E0D092-997A-4528-B9C2-9B577000046A}">
      <dgm:prSet/>
      <dgm:spPr/>
      <dgm:t>
        <a:bodyPr/>
        <a:lstStyle/>
        <a:p>
          <a:endParaRPr lang="en-US"/>
        </a:p>
      </dgm:t>
    </dgm:pt>
    <dgm:pt modelId="{B7D2DE88-21D3-41D2-83E5-2DF6403432F7}" type="sibTrans" cxnId="{F4E0D092-997A-4528-B9C2-9B577000046A}">
      <dgm:prSet/>
      <dgm:spPr/>
      <dgm:t>
        <a:bodyPr/>
        <a:lstStyle/>
        <a:p>
          <a:endParaRPr lang="en-US"/>
        </a:p>
      </dgm:t>
    </dgm:pt>
    <dgm:pt modelId="{B4FA4ADB-E2EE-430E-9856-B9EE5851DB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CCB4A5F4-0C88-4F26-859A-DAFF233026E1}" type="parTrans" cxnId="{DFF2EA81-AF47-4AFE-97FF-4BFF12B7FAC0}">
      <dgm:prSet/>
      <dgm:spPr/>
      <dgm:t>
        <a:bodyPr/>
        <a:lstStyle/>
        <a:p>
          <a:endParaRPr lang="en-US"/>
        </a:p>
      </dgm:t>
    </dgm:pt>
    <dgm:pt modelId="{82868FC5-2D39-41DD-84BE-857FBAD167BF}" type="sibTrans" cxnId="{DFF2EA81-AF47-4AFE-97FF-4BFF12B7FAC0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NeighborX="-100000" custLinFactNeighborY="-4531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8989" custLinFactNeighborY="-100000">
        <dgm:presLayoutVars>
          <dgm:bulletEnabled val="1"/>
        </dgm:presLayoutVars>
      </dgm:prSet>
      <dgm:spPr/>
    </dgm:pt>
  </dgm:ptLst>
  <dgm:cxnLst>
    <dgm:cxn modelId="{22E2C315-6FD1-411E-94F9-65A2C6556ABF}" type="presOf" srcId="{DDC9BCD4-F09D-4DCB-8FEF-4B37A6762ECC}" destId="{12E172B9-01B0-436D-9684-1CCC8FA3FE5C}" srcOrd="0" destOrd="6" presId="urn:microsoft.com/office/officeart/2005/8/layout/list1"/>
    <dgm:cxn modelId="{9BA04C1F-9AFE-4022-B88A-53CB930290E0}" type="presOf" srcId="{AFA07B7F-7AD8-48CE-8461-22BCB0BB0C75}" destId="{12E172B9-01B0-436D-9684-1CCC8FA3FE5C}" srcOrd="0" destOrd="7" presId="urn:microsoft.com/office/officeart/2005/8/layout/list1"/>
    <dgm:cxn modelId="{E68FF61F-E1AA-45B1-BBE4-8DE49A27F691}" srcId="{FA84BF92-43C6-4E94-A77F-6263E68B6783}" destId="{5E8F215A-1669-4040-A5F9-95286E7AF63A}" srcOrd="5" destOrd="0" parTransId="{94FF8AA1-AE71-45C9-BB79-606E01C5C49F}" sibTransId="{115A3E57-26A8-4BF3-96D6-2FA8BB6EA221}"/>
    <dgm:cxn modelId="{FCC42824-506D-4BE7-A9EA-7BF143D3A872}" srcId="{FA84BF92-43C6-4E94-A77F-6263E68B6783}" destId="{BDCFBA6A-F855-4F80-8D4C-48D76C54BF67}" srcOrd="1" destOrd="0" parTransId="{3F0975BC-BD96-4D0A-B8E2-6FD8AC945185}" sibTransId="{588734B7-E31F-4B1F-B2C7-1C623B944A3B}"/>
    <dgm:cxn modelId="{736E0625-557B-44AD-A8B5-3A2026F8EB3D}" srcId="{4E6EC978-B0E0-42B2-B7E4-ED2311A1CA91}" destId="{F597FD87-0EFD-474F-B828-44F839819E5E}" srcOrd="0" destOrd="0" parTransId="{9BBAA9A1-2466-4F9A-898F-E8890D7F2953}" sibTransId="{0FF74F0E-31E3-4F05-BB5A-3E1AC3E268DF}"/>
    <dgm:cxn modelId="{92CDB026-327E-4F44-AB41-75B037AAC0DB}" type="presOf" srcId="{5E8F215A-1669-4040-A5F9-95286E7AF63A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CB2562A-E1AB-49FC-B487-C1C5FB0C281F}" type="presOf" srcId="{D8094993-B22A-4B1D-81FB-4A038FA2FE4A}" destId="{12E172B9-01B0-436D-9684-1CCC8FA3FE5C}" srcOrd="0" destOrd="12" presId="urn:microsoft.com/office/officeart/2005/8/layout/list1"/>
    <dgm:cxn modelId="{BF44A02D-8A9F-4AAC-BE17-4FD89CCA2B29}" srcId="{FA84BF92-43C6-4E94-A77F-6263E68B6783}" destId="{4E6EC978-B0E0-42B2-B7E4-ED2311A1CA91}" srcOrd="10" destOrd="0" parTransId="{4D3474C4-8B84-4A1A-8B3F-725620E9162B}" sibTransId="{6511B540-1CEA-40FD-B557-9B6CA8621164}"/>
    <dgm:cxn modelId="{B23A0731-79E2-4270-AAB6-7A1EE80C9C3D}" type="presOf" srcId="{F18887B4-A9C2-4B49-ABE8-49DF326452E7}" destId="{12E172B9-01B0-436D-9684-1CCC8FA3FE5C}" srcOrd="0" destOrd="17" presId="urn:microsoft.com/office/officeart/2005/8/layout/list1"/>
    <dgm:cxn modelId="{C998EA37-C05A-4CA0-8F72-0AA1B09F3579}" type="presOf" srcId="{25D7CD99-22CC-471A-AC23-3A282C70F34B}" destId="{12E172B9-01B0-436D-9684-1CCC8FA3FE5C}" srcOrd="0" destOrd="13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78DA766-C9F3-4259-A049-848B462603E2}" type="presOf" srcId="{494F5A3F-C63D-4058-BA4F-3B1C8D0E51B4}" destId="{12E172B9-01B0-436D-9684-1CCC8FA3FE5C}" srcOrd="0" destOrd="4" presId="urn:microsoft.com/office/officeart/2005/8/layout/list1"/>
    <dgm:cxn modelId="{C4655069-A5D4-4A1A-8A71-25F2D8D60C7D}" srcId="{4E6EC978-B0E0-42B2-B7E4-ED2311A1CA91}" destId="{D8094993-B22A-4B1D-81FB-4A038FA2FE4A}" srcOrd="1" destOrd="0" parTransId="{A605AD66-CA7F-4A60-932E-C72D6541206F}" sibTransId="{417C6388-9B74-4D84-8218-CA73B9B05E9A}"/>
    <dgm:cxn modelId="{EB3F6370-C0AF-4636-84E8-B80BEFA814E8}" type="presOf" srcId="{E64B59F6-B40C-4FE9-8199-895DC9F0EAEC}" destId="{12E172B9-01B0-436D-9684-1CCC8FA3FE5C}" srcOrd="0" destOrd="3" presId="urn:microsoft.com/office/officeart/2005/8/layout/list1"/>
    <dgm:cxn modelId="{3BE1C778-8F76-4B95-A5E1-E68F4E7AEABF}" type="presOf" srcId="{A21EA40E-B2FA-464E-9C37-6DC232E0E05C}" destId="{12E172B9-01B0-436D-9684-1CCC8FA3FE5C}" srcOrd="0" destOrd="1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3" destOrd="0" parTransId="{480C3FD9-8EB1-4EE2-B4F9-2C138C6BD6D0}" sibTransId="{9E5FF257-C3DA-4EA6-B516-DEDC36EB687B}"/>
    <dgm:cxn modelId="{99BCC37D-6979-4364-AEA3-D9D59986C9E4}" srcId="{FA84BF92-43C6-4E94-A77F-6263E68B6783}" destId="{494F5A3F-C63D-4058-BA4F-3B1C8D0E51B4}" srcOrd="4" destOrd="0" parTransId="{D3D275C3-B3EF-4B22-A98E-A2C89BE36283}" sibTransId="{F805DFF1-EB10-4B32-B2C1-C30E997CBC65}"/>
    <dgm:cxn modelId="{DFF2EA81-AF47-4AFE-97FF-4BFF12B7FAC0}" srcId="{FA84BF92-43C6-4E94-A77F-6263E68B6783}" destId="{B4FA4ADB-E2EE-430E-9856-B9EE5851DBA3}" srcOrd="9" destOrd="0" parTransId="{CCB4A5F4-0C88-4F26-859A-DAFF233026E1}" sibTransId="{82868FC5-2D39-41DD-84BE-857FBAD167BF}"/>
    <dgm:cxn modelId="{8338D98E-2086-4F9B-B2F1-24D4DBAE49D7}" type="presOf" srcId="{4E6EC978-B0E0-42B2-B7E4-ED2311A1CA91}" destId="{12E172B9-01B0-436D-9684-1CCC8FA3FE5C}" srcOrd="0" destOrd="10" presId="urn:microsoft.com/office/officeart/2005/8/layout/list1"/>
    <dgm:cxn modelId="{F4E0D092-997A-4528-B9C2-9B577000046A}" srcId="{FA84BF92-43C6-4E94-A77F-6263E68B6783}" destId="{989FB178-56BC-41A4-BC8B-67A2AA5860F5}" srcOrd="8" destOrd="0" parTransId="{F6AC0565-50ED-4328-9868-A686F36E83D2}" sibTransId="{B7D2DE88-21D3-41D2-83E5-2DF6403432F7}"/>
    <dgm:cxn modelId="{10CD6997-D389-40C1-8BE6-7E952B8F5178}" srcId="{4E6EC978-B0E0-42B2-B7E4-ED2311A1CA91}" destId="{2AC169C6-9DEF-4161-BC3A-131947DB7965}" srcOrd="3" destOrd="0" parTransId="{271F395A-561C-4AA4-865B-3B35E28A50B7}" sibTransId="{28EFD4CA-D1D7-486C-952E-4F643B836F7C}"/>
    <dgm:cxn modelId="{1B216798-B512-402E-9FF6-18FE7E53DA3D}" srcId="{FA84BF92-43C6-4E94-A77F-6263E68B6783}" destId="{F18887B4-A9C2-4B49-ABE8-49DF326452E7}" srcOrd="12" destOrd="0" parTransId="{CE36CAE3-5A27-4090-ABCC-90C2B2DA4F88}" sibTransId="{08076DF6-76C1-494E-95E8-6622E5A06ECB}"/>
    <dgm:cxn modelId="{A2CE93A0-7F6C-4764-A115-DC5BCB42C600}" type="presOf" srcId="{2AC169C6-9DEF-4161-BC3A-131947DB7965}" destId="{12E172B9-01B0-436D-9684-1CCC8FA3FE5C}" srcOrd="0" destOrd="14" presId="urn:microsoft.com/office/officeart/2005/8/layout/list1"/>
    <dgm:cxn modelId="{05B7A3A6-F711-4F1F-BDC6-7F76DAB1BDBD}" type="presOf" srcId="{55925A81-817B-4211-93C2-055488BE815D}" destId="{12E172B9-01B0-436D-9684-1CCC8FA3FE5C}" srcOrd="0" destOrd="2" presId="urn:microsoft.com/office/officeart/2005/8/layout/list1"/>
    <dgm:cxn modelId="{950E0FB1-AE7A-4B5B-90C3-644F310F6CA0}" type="presOf" srcId="{D45AA15C-ACDC-4858-A60B-A8623616E445}" destId="{12E172B9-01B0-436D-9684-1CCC8FA3FE5C}" srcOrd="0" destOrd="18" presId="urn:microsoft.com/office/officeart/2005/8/layout/list1"/>
    <dgm:cxn modelId="{D1F54EB4-AF29-40E7-97C6-6CC4FD3E5EAB}" type="presOf" srcId="{F597FD87-0EFD-474F-B828-44F839819E5E}" destId="{12E172B9-01B0-436D-9684-1CCC8FA3FE5C}" srcOrd="0" destOrd="11" presId="urn:microsoft.com/office/officeart/2005/8/layout/list1"/>
    <dgm:cxn modelId="{E22F12B8-2B5C-4C8C-8D95-EA4FE82C3B99}" srcId="{FA84BF92-43C6-4E94-A77F-6263E68B6783}" destId="{AFA07B7F-7AD8-48CE-8461-22BCB0BB0C75}" srcOrd="7" destOrd="0" parTransId="{871CFBBE-B852-43DF-8B4D-83222595F0D8}" sibTransId="{CFB0DA28-619E-4A3E-97C0-B692AA342C2C}"/>
    <dgm:cxn modelId="{6B6F52BD-4EEF-4742-AEE2-BE32E55D40AA}" srcId="{FA84BF92-43C6-4E94-A77F-6263E68B6783}" destId="{A21EA40E-B2FA-464E-9C37-6DC232E0E05C}" srcOrd="11" destOrd="0" parTransId="{C44BFE72-7CC2-4460-B775-01C676F054CA}" sibTransId="{F2E96FFE-2204-4FC1-B462-06D5F4679584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AA203CC6-7CBF-414D-8517-775497ABAA19}" type="presOf" srcId="{BDCFBA6A-F855-4F80-8D4C-48D76C54BF67}" destId="{12E172B9-01B0-436D-9684-1CCC8FA3FE5C}" srcOrd="0" destOrd="1" presId="urn:microsoft.com/office/officeart/2005/8/layout/list1"/>
    <dgm:cxn modelId="{72D46AC7-BE28-47C7-9C55-C987E8A5A2C0}" type="presOf" srcId="{989FB178-56BC-41A4-BC8B-67A2AA5860F5}" destId="{12E172B9-01B0-436D-9684-1CCC8FA3FE5C}" srcOrd="0" destOrd="8" presId="urn:microsoft.com/office/officeart/2005/8/layout/list1"/>
    <dgm:cxn modelId="{F3AFADCB-C9EC-4AC4-9EC2-937BA629033D}" srcId="{FA84BF92-43C6-4E94-A77F-6263E68B6783}" destId="{55925A81-817B-4211-93C2-055488BE815D}" srcOrd="2" destOrd="0" parTransId="{F61EF47A-35E2-47E1-BD7B-2D65F49F8E96}" sibTransId="{F99BD56C-74D0-45BA-98B5-0221B9A19570}"/>
    <dgm:cxn modelId="{8B0AAECF-0A56-4F5D-BD9D-674D84132795}" srcId="{FA84BF92-43C6-4E94-A77F-6263E68B6783}" destId="{E64B59F6-B40C-4FE9-8199-895DC9F0EAEC}" srcOrd="3" destOrd="0" parTransId="{AC435205-465F-42A5-832D-24BAD823D2B4}" sibTransId="{57521346-E38F-4656-9A82-651CDABB8631}"/>
    <dgm:cxn modelId="{4983E2E7-FCCE-4DCB-B0C8-BBA16372613F}" type="presOf" srcId="{752DB3C6-8708-41D7-89B4-ACA930EB0CF1}" destId="{12E172B9-01B0-436D-9684-1CCC8FA3FE5C}" srcOrd="0" destOrd="16" presId="urn:microsoft.com/office/officeart/2005/8/layout/list1"/>
    <dgm:cxn modelId="{735488EA-F0D7-4D6A-A30F-3A3D842C9223}" srcId="{4E6EC978-B0E0-42B2-B7E4-ED2311A1CA91}" destId="{25D7CD99-22CC-471A-AC23-3A282C70F34B}" srcOrd="2" destOrd="0" parTransId="{47BC82E5-C1DC-42FE-AE75-68A57191AEF5}" sibTransId="{AD95C367-8B26-49E3-8626-7C50ACA4C2C7}"/>
    <dgm:cxn modelId="{6A60C2ED-F895-47D7-860C-62D6F3A98F82}" srcId="{A21EA40E-B2FA-464E-9C37-6DC232E0E05C}" destId="{752DB3C6-8708-41D7-89B4-ACA930EB0CF1}" srcOrd="0" destOrd="0" parTransId="{81447608-DA46-43B8-9966-919A34F350A9}" sibTransId="{6E20297D-C06D-4CFE-8537-F708286CCCE4}"/>
    <dgm:cxn modelId="{990359EE-0568-4ADE-9CB5-DF600D84558A}" type="presOf" srcId="{B4FA4ADB-E2EE-430E-9856-B9EE5851DBA3}" destId="{12E172B9-01B0-436D-9684-1CCC8FA3FE5C}" srcOrd="0" destOrd="9" presId="urn:microsoft.com/office/officeart/2005/8/layout/list1"/>
    <dgm:cxn modelId="{1403F7FE-CAF3-4528-99D4-625D697B10CF}" srcId="{FA84BF92-43C6-4E94-A77F-6263E68B6783}" destId="{DDC9BCD4-F09D-4DCB-8FEF-4B37A6762ECC}" srcOrd="6" destOrd="0" parTransId="{BE527DE2-0190-407E-8312-546275E1AA33}" sibTransId="{D6370231-70B7-46A5-A97D-AD76DF94999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MarkeTrak Information Page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363B354-2B1E-449B-89D2-B94826D00A3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AEEB19B9-73E6-4ABB-B139-CB2F4E168F83}" type="parTrans" cxnId="{77BFE1EB-9C2A-47E3-BBFE-AB22CC8B686A}">
      <dgm:prSet/>
      <dgm:spPr/>
      <dgm:t>
        <a:bodyPr/>
        <a:lstStyle/>
        <a:p>
          <a:endParaRPr lang="en-US"/>
        </a:p>
      </dgm:t>
    </dgm:pt>
    <dgm:pt modelId="{15BFC652-9EE7-4A53-9128-D46A63A6574F}" type="sibTrans" cxnId="{77BFE1EB-9C2A-47E3-BBFE-AB22CC8B686A}">
      <dgm:prSet/>
      <dgm:spPr/>
      <dgm:t>
        <a:bodyPr/>
        <a:lstStyle/>
        <a:p>
          <a:endParaRPr lang="en-US"/>
        </a:p>
      </dgm:t>
    </dgm:pt>
    <dgm:pt modelId="{56821D06-215B-4C17-BD51-A3F5AF58824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85A69C4-1CAD-4C62-9AE0-35BAF597285B}" type="parTrans" cxnId="{ED5C7266-E7E6-4B09-8A9D-33BA3634D870}">
      <dgm:prSet/>
      <dgm:spPr/>
      <dgm:t>
        <a:bodyPr/>
        <a:lstStyle/>
        <a:p>
          <a:endParaRPr lang="en-US"/>
        </a:p>
      </dgm:t>
    </dgm:pt>
    <dgm:pt modelId="{CE7FEC03-CCA3-4150-81DF-A8A71BFAB8D8}" type="sibTrans" cxnId="{ED5C7266-E7E6-4B09-8A9D-33BA3634D870}">
      <dgm:prSet/>
      <dgm:spPr/>
      <dgm:t>
        <a:bodyPr/>
        <a:lstStyle/>
        <a:p>
          <a:endParaRPr lang="en-US"/>
        </a:p>
      </dgm:t>
    </dgm:pt>
    <dgm:pt modelId="{2ABCE219-275D-4DE5-AA51-43A6C554BECF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6BA1303-8164-4ECD-A92E-65259B35DDBF}" type="parTrans" cxnId="{80DE667B-0B36-47CD-B977-7F8CBE4B4CBD}">
      <dgm:prSet/>
      <dgm:spPr/>
      <dgm:t>
        <a:bodyPr/>
        <a:lstStyle/>
        <a:p>
          <a:endParaRPr lang="en-US"/>
        </a:p>
      </dgm:t>
    </dgm:pt>
    <dgm:pt modelId="{0AD21908-5A68-441E-AAC7-9EDF7AC26318}" type="sibTrans" cxnId="{80DE667B-0B36-47CD-B977-7F8CBE4B4CBD}">
      <dgm:prSet/>
      <dgm:spPr/>
      <dgm:t>
        <a:bodyPr/>
        <a:lstStyle/>
        <a:p>
          <a:endParaRPr lang="en-US"/>
        </a:p>
      </dgm:t>
    </dgm:pt>
    <dgm:pt modelId="{263B4B0F-F763-41E4-9725-88B077363C1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C27A847F-EC98-47D3-93EF-73C6B8D88C84}" type="parTrans" cxnId="{764DC399-3837-46DE-82FE-FEC7620E106C}">
      <dgm:prSet/>
      <dgm:spPr/>
      <dgm:t>
        <a:bodyPr/>
        <a:lstStyle/>
        <a:p>
          <a:endParaRPr lang="en-US"/>
        </a:p>
      </dgm:t>
    </dgm:pt>
    <dgm:pt modelId="{C8B9F859-8798-44A1-A4AD-5D292A4A019B}" type="sibTrans" cxnId="{764DC399-3837-46DE-82FE-FEC7620E106C}">
      <dgm:prSet/>
      <dgm:spPr/>
      <dgm:t>
        <a:bodyPr/>
        <a:lstStyle/>
        <a:p>
          <a:endParaRPr lang="en-US"/>
        </a:p>
      </dgm:t>
    </dgm:pt>
    <dgm:pt modelId="{D8C9CAD3-194A-47A2-8524-12827A534270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19CC89B1-F12D-485F-8C19-248D9AFC6DD4}" type="parTrans" cxnId="{E456E0CA-BE82-4C97-8D15-E93E33B211A2}">
      <dgm:prSet/>
      <dgm:spPr/>
      <dgm:t>
        <a:bodyPr/>
        <a:lstStyle/>
        <a:p>
          <a:endParaRPr lang="en-US"/>
        </a:p>
      </dgm:t>
    </dgm:pt>
    <dgm:pt modelId="{49B799A6-48FD-433E-AFDF-1F309A6D43D6}" type="sibTrans" cxnId="{E456E0CA-BE82-4C97-8D15-E93E33B211A2}">
      <dgm:prSet/>
      <dgm:spPr/>
      <dgm:t>
        <a:bodyPr/>
        <a:lstStyle/>
        <a:p>
          <a:endParaRPr lang="en-US"/>
        </a:p>
      </dgm:t>
    </dgm:pt>
    <dgm:pt modelId="{17A76034-03B0-48E1-9A3E-F666547009D9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1B38D21-44F4-4D28-8F1C-6A9C11826D32}" type="parTrans" cxnId="{BEADE149-1456-4B81-B5DE-6A18A1C08B90}">
      <dgm:prSet/>
      <dgm:spPr/>
      <dgm:t>
        <a:bodyPr/>
        <a:lstStyle/>
        <a:p>
          <a:endParaRPr lang="en-US"/>
        </a:p>
      </dgm:t>
    </dgm:pt>
    <dgm:pt modelId="{EF49B574-E2C6-47E0-B0D2-6A5D850C86E0}" type="sibTrans" cxnId="{BEADE149-1456-4B81-B5DE-6A18A1C08B90}">
      <dgm:prSet/>
      <dgm:spPr/>
      <dgm:t>
        <a:bodyPr/>
        <a:lstStyle/>
        <a:p>
          <a:endParaRPr lang="en-US"/>
        </a:p>
      </dgm:t>
    </dgm:pt>
    <dgm:pt modelId="{FE42DCA4-421A-45EE-9585-5F2F6267D2C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73E3A70-3F10-4BC0-8BA3-9C5D52963BCB}" type="parTrans" cxnId="{9F59F92B-E2FF-4724-B295-6C4221074C99}">
      <dgm:prSet/>
      <dgm:spPr/>
      <dgm:t>
        <a:bodyPr/>
        <a:lstStyle/>
        <a:p>
          <a:endParaRPr lang="en-US"/>
        </a:p>
      </dgm:t>
    </dgm:pt>
    <dgm:pt modelId="{5A47EB2E-5272-415A-B9D7-3C07E3C3120C}" type="sibTrans" cxnId="{9F59F92B-E2FF-4724-B295-6C4221074C99}">
      <dgm:prSet/>
      <dgm:spPr/>
      <dgm:t>
        <a:bodyPr/>
        <a:lstStyle/>
        <a:p>
          <a:endParaRPr lang="en-US"/>
        </a:p>
      </dgm:t>
    </dgm:pt>
    <dgm:pt modelId="{9772CAD2-B19F-4366-9273-BC509BC18E13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5734C6B-EA63-4607-BAB9-A79FFEC51205}" type="parTrans" cxnId="{0AA4EE2B-AF94-465B-A0B2-D1F1FE68BE16}">
      <dgm:prSet/>
      <dgm:spPr/>
      <dgm:t>
        <a:bodyPr/>
        <a:lstStyle/>
        <a:p>
          <a:endParaRPr lang="en-US"/>
        </a:p>
      </dgm:t>
    </dgm:pt>
    <dgm:pt modelId="{94566C80-5D57-4024-B8F6-4AB99F2850FF}" type="sibTrans" cxnId="{0AA4EE2B-AF94-465B-A0B2-D1F1FE68BE16}">
      <dgm:prSet/>
      <dgm:spPr/>
      <dgm:t>
        <a:bodyPr/>
        <a:lstStyle/>
        <a:p>
          <a:endParaRPr lang="en-US"/>
        </a:p>
      </dgm:t>
    </dgm:pt>
    <dgm:pt modelId="{7B318ED4-6557-4C00-B458-AC3B92627B5B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844B17A-D368-4BA5-A0B1-BE97308580AF}" type="parTrans" cxnId="{389DD61C-A736-4A38-AFA2-2EAC6602C993}">
      <dgm:prSet/>
      <dgm:spPr/>
      <dgm:t>
        <a:bodyPr/>
        <a:lstStyle/>
        <a:p>
          <a:endParaRPr lang="en-US"/>
        </a:p>
      </dgm:t>
    </dgm:pt>
    <dgm:pt modelId="{2E126C0F-3971-4F82-8A40-2F45A575EDB0}" type="sibTrans" cxnId="{389DD61C-A736-4A38-AFA2-2EAC6602C993}">
      <dgm:prSet/>
      <dgm:spPr/>
      <dgm:t>
        <a:bodyPr/>
        <a:lstStyle/>
        <a:p>
          <a:endParaRPr lang="en-US"/>
        </a:p>
      </dgm:t>
    </dgm:pt>
    <dgm:pt modelId="{6ABEFBE1-F943-4749-B492-C48BB96D6E0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7BE0770-68CE-42E0-930C-F1689D85B2D6}" type="parTrans" cxnId="{881ACB86-CFE0-41A2-B622-9DB5F417B707}">
      <dgm:prSet/>
      <dgm:spPr/>
      <dgm:t>
        <a:bodyPr/>
        <a:lstStyle/>
        <a:p>
          <a:endParaRPr lang="en-US"/>
        </a:p>
      </dgm:t>
    </dgm:pt>
    <dgm:pt modelId="{EF6B1B86-8A08-47A4-911F-310845197E0A}" type="sibTrans" cxnId="{881ACB86-CFE0-41A2-B622-9DB5F417B707}">
      <dgm:prSet/>
      <dgm:spPr/>
      <dgm:t>
        <a:bodyPr/>
        <a:lstStyle/>
        <a:p>
          <a:endParaRPr lang="en-US"/>
        </a:p>
      </dgm:t>
    </dgm:pt>
    <dgm:pt modelId="{9CAF021F-A0B9-4D17-8E67-4E72A01C31E2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83B5BA4-2F16-4957-93E1-E8920BA8E900}" type="parTrans" cxnId="{A28618D5-9698-44F3-8E03-0A749F655BD7}">
      <dgm:prSet/>
      <dgm:spPr/>
      <dgm:t>
        <a:bodyPr/>
        <a:lstStyle/>
        <a:p>
          <a:endParaRPr lang="en-US"/>
        </a:p>
      </dgm:t>
    </dgm:pt>
    <dgm:pt modelId="{73FEBD9B-9426-40DB-8E44-282D83E3C5A3}" type="sibTrans" cxnId="{A28618D5-9698-44F3-8E03-0A749F655BD7}">
      <dgm:prSet/>
      <dgm:spPr/>
      <dgm:t>
        <a:bodyPr/>
        <a:lstStyle/>
        <a:p>
          <a:endParaRPr lang="en-US"/>
        </a:p>
      </dgm:t>
    </dgm:pt>
    <dgm:pt modelId="{9A502740-9998-45EE-B6D9-5CB4C1B92FB1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81D82884-B134-41B9-9E5D-C4B101D1B794}" type="parTrans" cxnId="{36C34506-C832-4D13-B711-FB7A4F07A653}">
      <dgm:prSet/>
      <dgm:spPr/>
      <dgm:t>
        <a:bodyPr/>
        <a:lstStyle/>
        <a:p>
          <a:endParaRPr lang="en-US"/>
        </a:p>
      </dgm:t>
    </dgm:pt>
    <dgm:pt modelId="{B7EF55ED-5D20-4585-A098-72CE18B99415}" type="sibTrans" cxnId="{36C34506-C832-4D13-B711-FB7A4F07A65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70023" custLinFactNeighborX="-90354" custLinFactNeighborY="-2139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9378" custLinFactNeighborX="-15535" custLinFactNeighborY="-100000">
        <dgm:presLayoutVars>
          <dgm:bulletEnabled val="1"/>
        </dgm:presLayoutVars>
      </dgm:prSet>
      <dgm:spPr/>
    </dgm:pt>
  </dgm:ptLst>
  <dgm:cxnLst>
    <dgm:cxn modelId="{36C34506-C832-4D13-B711-FB7A4F07A653}" srcId="{FA84BF92-43C6-4E94-A77F-6263E68B6783}" destId="{9A502740-9998-45EE-B6D9-5CB4C1B92FB1}" srcOrd="7" destOrd="0" parTransId="{81D82884-B134-41B9-9E5D-C4B101D1B794}" sibTransId="{B7EF55ED-5D20-4585-A098-72CE18B99415}"/>
    <dgm:cxn modelId="{95ADC90D-234B-4F38-8F6A-3893713256EF}" type="presOf" srcId="{17A76034-03B0-48E1-9A3E-F666547009D9}" destId="{12E172B9-01B0-436D-9684-1CCC8FA3FE5C}" srcOrd="0" destOrd="1" presId="urn:microsoft.com/office/officeart/2005/8/layout/list1"/>
    <dgm:cxn modelId="{B0F6A610-E9B6-4C1C-901E-66C4852FE3DC}" type="presOf" srcId="{6ABEFBE1-F943-4749-B492-C48BB96D6E04}" destId="{12E172B9-01B0-436D-9684-1CCC8FA3FE5C}" srcOrd="0" destOrd="5" presId="urn:microsoft.com/office/officeart/2005/8/layout/list1"/>
    <dgm:cxn modelId="{389DD61C-A736-4A38-AFA2-2EAC6602C993}" srcId="{FA84BF92-43C6-4E94-A77F-6263E68B6783}" destId="{7B318ED4-6557-4C00-B458-AC3B92627B5B}" srcOrd="4" destOrd="0" parTransId="{7844B17A-D368-4BA5-A0B1-BE97308580AF}" sibTransId="{2E126C0F-3971-4F82-8A40-2F45A575EDB0}"/>
    <dgm:cxn modelId="{B7032528-17E3-4D84-A373-6E9C2450C33C}" type="presOf" srcId="{1363B354-2B1E-449B-89D2-B94826D00A3C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AA4EE2B-AF94-465B-A0B2-D1F1FE68BE16}" srcId="{FA84BF92-43C6-4E94-A77F-6263E68B6783}" destId="{9772CAD2-B19F-4366-9273-BC509BC18E13}" srcOrd="3" destOrd="0" parTransId="{B5734C6B-EA63-4607-BAB9-A79FFEC51205}" sibTransId="{94566C80-5D57-4024-B8F6-4AB99F2850FF}"/>
    <dgm:cxn modelId="{9F59F92B-E2FF-4724-B295-6C4221074C99}" srcId="{FA84BF92-43C6-4E94-A77F-6263E68B6783}" destId="{FE42DCA4-421A-45EE-9585-5F2F6267D2CC}" srcOrd="2" destOrd="0" parTransId="{473E3A70-3F10-4BC0-8BA3-9C5D52963BCB}" sibTransId="{5A47EB2E-5272-415A-B9D7-3C07E3C3120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11F3C43-EA7F-4ADE-94B5-648564825E76}" type="presOf" srcId="{9A502740-9998-45EE-B6D9-5CB4C1B92FB1}" destId="{12E172B9-01B0-436D-9684-1CCC8FA3FE5C}" srcOrd="0" destOrd="7" presId="urn:microsoft.com/office/officeart/2005/8/layout/list1"/>
    <dgm:cxn modelId="{ED5C7266-E7E6-4B09-8A9D-33BA3634D870}" srcId="{FA84BF92-43C6-4E94-A77F-6263E68B6783}" destId="{56821D06-215B-4C17-BD51-A3F5AF588244}" srcOrd="9" destOrd="0" parTransId="{F85A69C4-1CAD-4C62-9AE0-35BAF597285B}" sibTransId="{CE7FEC03-CCA3-4150-81DF-A8A71BFAB8D8}"/>
    <dgm:cxn modelId="{89E3A948-1FE8-4780-A3DB-5D04A11FC2CC}" type="presOf" srcId="{7B318ED4-6557-4C00-B458-AC3B92627B5B}" destId="{12E172B9-01B0-436D-9684-1CCC8FA3FE5C}" srcOrd="0" destOrd="4" presId="urn:microsoft.com/office/officeart/2005/8/layout/list1"/>
    <dgm:cxn modelId="{BEADE149-1456-4B81-B5DE-6A18A1C08B90}" srcId="{FA84BF92-43C6-4E94-A77F-6263E68B6783}" destId="{17A76034-03B0-48E1-9A3E-F666547009D9}" srcOrd="1" destOrd="0" parTransId="{41B38D21-44F4-4D28-8F1C-6A9C11826D32}" sibTransId="{EF49B574-E2C6-47E0-B0D2-6A5D850C86E0}"/>
    <dgm:cxn modelId="{069D2B6A-DE1C-48BC-9B96-9C06BAAF56B4}" type="presOf" srcId="{9CAF021F-A0B9-4D17-8E67-4E72A01C31E2}" destId="{12E172B9-01B0-436D-9684-1CCC8FA3FE5C}" srcOrd="0" destOrd="6" presId="urn:microsoft.com/office/officeart/2005/8/layout/list1"/>
    <dgm:cxn modelId="{65FAF74F-56D5-439D-9DE9-56DA8E309428}" type="presOf" srcId="{2ABCE219-275D-4DE5-AA51-43A6C554BECF}" destId="{12E172B9-01B0-436D-9684-1CCC8FA3FE5C}" srcOrd="0" destOrd="10" presId="urn:microsoft.com/office/officeart/2005/8/layout/list1"/>
    <dgm:cxn modelId="{46FCE977-C7DB-472C-9922-E959EB6DC68E}" type="presOf" srcId="{263B4B0F-F763-41E4-9725-88B077363C1C}" destId="{12E172B9-01B0-436D-9684-1CCC8FA3FE5C}" srcOrd="0" destOrd="11" presId="urn:microsoft.com/office/officeart/2005/8/layout/list1"/>
    <dgm:cxn modelId="{80DE667B-0B36-47CD-B977-7F8CBE4B4CBD}" srcId="{FA84BF92-43C6-4E94-A77F-6263E68B6783}" destId="{2ABCE219-275D-4DE5-AA51-43A6C554BECF}" srcOrd="10" destOrd="0" parTransId="{F6BA1303-8164-4ECD-A92E-65259B35DDBF}" sibTransId="{0AD21908-5A68-441E-AAC7-9EDF7AC263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81ACB86-CFE0-41A2-B622-9DB5F417B707}" srcId="{FA84BF92-43C6-4E94-A77F-6263E68B6783}" destId="{6ABEFBE1-F943-4749-B492-C48BB96D6E04}" srcOrd="5" destOrd="0" parTransId="{77BE0770-68CE-42E0-930C-F1689D85B2D6}" sibTransId="{EF6B1B86-8A08-47A4-911F-310845197E0A}"/>
    <dgm:cxn modelId="{9B4A7991-0D3C-4D2B-9D99-A0B94F006288}" type="presOf" srcId="{D8C9CAD3-194A-47A2-8524-12827A534270}" destId="{12E172B9-01B0-436D-9684-1CCC8FA3FE5C}" srcOrd="0" destOrd="0" presId="urn:microsoft.com/office/officeart/2005/8/layout/list1"/>
    <dgm:cxn modelId="{764DC399-3837-46DE-82FE-FEC7620E106C}" srcId="{FA84BF92-43C6-4E94-A77F-6263E68B6783}" destId="{263B4B0F-F763-41E4-9725-88B077363C1C}" srcOrd="11" destOrd="0" parTransId="{C27A847F-EC98-47D3-93EF-73C6B8D88C84}" sibTransId="{C8B9F859-8798-44A1-A4AD-5D292A4A019B}"/>
    <dgm:cxn modelId="{D6788FA2-D8FB-47A4-8B2E-FD6836F264E6}" type="presOf" srcId="{9772CAD2-B19F-4366-9273-BC509BC18E13}" destId="{12E172B9-01B0-436D-9684-1CCC8FA3FE5C}" srcOrd="0" destOrd="3" presId="urn:microsoft.com/office/officeart/2005/8/layout/list1"/>
    <dgm:cxn modelId="{537032AF-A13A-4455-8AFB-D23AEC95CDB4}" type="presOf" srcId="{FE42DCA4-421A-45EE-9585-5F2F6267D2CC}" destId="{12E172B9-01B0-436D-9684-1CCC8FA3FE5C}" srcOrd="0" destOrd="2" presId="urn:microsoft.com/office/officeart/2005/8/layout/list1"/>
    <dgm:cxn modelId="{0B6B40B2-B08B-4D1B-815A-F86D62FEF0F4}" type="presOf" srcId="{56821D06-215B-4C17-BD51-A3F5AF588244}" destId="{12E172B9-01B0-436D-9684-1CCC8FA3FE5C}" srcOrd="0" destOrd="9" presId="urn:microsoft.com/office/officeart/2005/8/layout/list1"/>
    <dgm:cxn modelId="{E456E0CA-BE82-4C97-8D15-E93E33B211A2}" srcId="{FA84BF92-43C6-4E94-A77F-6263E68B6783}" destId="{D8C9CAD3-194A-47A2-8524-12827A534270}" srcOrd="0" destOrd="0" parTransId="{19CC89B1-F12D-485F-8C19-248D9AFC6DD4}" sibTransId="{49B799A6-48FD-433E-AFDF-1F309A6D43D6}"/>
    <dgm:cxn modelId="{A28618D5-9698-44F3-8E03-0A749F655BD7}" srcId="{FA84BF92-43C6-4E94-A77F-6263E68B6783}" destId="{9CAF021F-A0B9-4D17-8E67-4E72A01C31E2}" srcOrd="6" destOrd="0" parTransId="{B83B5BA4-2F16-4957-93E1-E8920BA8E900}" sibTransId="{73FEBD9B-9426-40DB-8E44-282D83E3C5A3}"/>
    <dgm:cxn modelId="{77BFE1EB-9C2A-47E3-BBFE-AB22CC8B686A}" srcId="{FA84BF92-43C6-4E94-A77F-6263E68B6783}" destId="{1363B354-2B1E-449B-89D2-B94826D00A3C}" srcOrd="8" destOrd="0" parTransId="{AEEB19B9-73E6-4ABB-B139-CB2F4E168F83}" sibTransId="{15BFC652-9EE7-4A53-9128-D46A63A6574F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TBD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endParaRPr lang="en-US" sz="2600" dirty="0">
            <a:latin typeface="Tenorite" panose="00000500000000000000" pitchFamily="2" charset="0"/>
          </a:endParaRPr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24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9F2D12B1-7992-4157-9C65-202377B6EF59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8AA2F5CF-1B03-4DCB-9596-10A1F6C0C21D}" type="sibTrans" cxnId="{AD773166-A64A-48F6-A582-D25627C6143D}">
      <dgm:prSet/>
      <dgm:spPr/>
      <dgm:t>
        <a:bodyPr/>
        <a:lstStyle/>
        <a:p>
          <a:endParaRPr lang="en-US"/>
        </a:p>
      </dgm:t>
    </dgm:pt>
    <dgm:pt modelId="{9558F7B9-1E7A-48D9-BE32-94BA48BD9806}" type="parTrans" cxnId="{AD773166-A64A-48F6-A582-D25627C6143D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Posting of MT analysis data on main TDTMS page – IAG, IAL</a:t>
          </a:r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6D0AD5F0-4933-4899-8418-A2844D8BC216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0B59EF43-6154-41CE-9EE8-F51DE57D28EE}" type="sibTrans" cxnId="{E736E19A-452D-4EA5-8AB9-2F97CBF0C87D}">
      <dgm:prSet/>
      <dgm:spPr/>
      <dgm:t>
        <a:bodyPr/>
        <a:lstStyle/>
        <a:p>
          <a:endParaRPr lang="en-US"/>
        </a:p>
      </dgm:t>
    </dgm:pt>
    <dgm:pt modelId="{207128BF-472D-4C2A-8F01-F84D27496C2E}" type="parTrans" cxnId="{E736E19A-452D-4EA5-8AB9-2F97CBF0C87D}">
      <dgm:prSet/>
      <dgm:spPr/>
      <dgm:t>
        <a:bodyPr/>
        <a:lstStyle/>
        <a:p>
          <a:endParaRPr lang="en-US"/>
        </a:p>
      </dgm:t>
    </dgm:pt>
    <dgm:pt modelId="{30C148FE-FCBE-44D5-A601-637A651AAE55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Extended Release - July</a:t>
          </a:r>
        </a:p>
      </dgm:t>
    </dgm:pt>
    <dgm:pt modelId="{2A8B62BF-B70B-4487-9F68-050A74C36D9C}" type="sibTrans" cxnId="{01BCA9DF-09C9-478E-9E93-4405F30A9FC5}">
      <dgm:prSet/>
      <dgm:spPr/>
      <dgm:t>
        <a:bodyPr/>
        <a:lstStyle/>
        <a:p>
          <a:endParaRPr lang="en-US"/>
        </a:p>
      </dgm:t>
    </dgm:pt>
    <dgm:pt modelId="{145D19B7-0449-405E-BA45-B86B1F2C73E6}" type="parTrans" cxnId="{01BCA9DF-09C9-478E-9E93-4405F30A9FC5}">
      <dgm:prSet/>
      <dgm:spPr/>
      <dgm:t>
        <a:bodyPr/>
        <a:lstStyle/>
        <a:p>
          <a:endParaRPr lang="en-US"/>
        </a:p>
      </dgm:t>
    </dgm:pt>
    <dgm:pt modelId="{ED5B80F7-97C7-49A1-AB06-F80B4D100213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MIS – Retail API &amp; UI</a:t>
          </a:r>
        </a:p>
      </dgm:t>
    </dgm:pt>
    <dgm:pt modelId="{20049D3B-42EF-4B65-B01D-ABF82CFF1812}" type="sibTrans" cxnId="{D49947E6-70FB-44E2-91F3-1A73E045BE72}">
      <dgm:prSet/>
      <dgm:spPr/>
      <dgm:t>
        <a:bodyPr/>
        <a:lstStyle/>
        <a:p>
          <a:endParaRPr lang="en-US"/>
        </a:p>
      </dgm:t>
    </dgm:pt>
    <dgm:pt modelId="{1659BB7A-FE2C-408D-8C9F-9C8F83D76954}" type="parTrans" cxnId="{D49947E6-70FB-44E2-91F3-1A73E045BE72}">
      <dgm:prSet/>
      <dgm:spPr/>
      <dgm:t>
        <a:bodyPr/>
        <a:lstStyle/>
        <a:p>
          <a:endParaRPr lang="en-US"/>
        </a:p>
      </dgm:t>
    </dgm:pt>
    <dgm:pt modelId="{DD2C79BD-43D3-4B26-96C7-8F43C537C38D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Information Page</a:t>
          </a:r>
        </a:p>
      </dgm:t>
    </dgm:pt>
    <dgm:pt modelId="{B0E95289-E902-441C-8133-0D206B615478}" type="sibTrans" cxnId="{754CFA4E-4854-4D13-AA32-EE1382C59FBA}">
      <dgm:prSet/>
      <dgm:spPr/>
      <dgm:t>
        <a:bodyPr/>
        <a:lstStyle/>
        <a:p>
          <a:endParaRPr lang="en-US"/>
        </a:p>
      </dgm:t>
    </dgm:pt>
    <dgm:pt modelId="{811BB26E-3394-4CE8-973C-B3D79B6E4C2F}" type="parTrans" cxnId="{754CFA4E-4854-4D13-AA32-EE1382C59FBA}">
      <dgm:prSet/>
      <dgm:spPr/>
      <dgm:t>
        <a:bodyPr/>
        <a:lstStyle/>
        <a:p>
          <a:endParaRPr lang="en-US"/>
        </a:p>
      </dgm:t>
    </dgm:pt>
    <dgm:pt modelId="{6890DBD5-9723-4B25-B866-C980206DE63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Subtype Volumes – further deep dive</a:t>
          </a:r>
        </a:p>
      </dgm:t>
    </dgm:pt>
    <dgm:pt modelId="{907A9CEF-5579-4E20-ABE0-777D877EE920}" type="sibTrans" cxnId="{DA835D0C-2DE9-4393-BBA3-3489207E00D7}">
      <dgm:prSet/>
      <dgm:spPr/>
      <dgm:t>
        <a:bodyPr/>
        <a:lstStyle/>
        <a:p>
          <a:endParaRPr lang="en-US"/>
        </a:p>
      </dgm:t>
    </dgm:pt>
    <dgm:pt modelId="{954FA048-30A5-4367-8E2A-BEDC7892C639}" type="parTrans" cxnId="{DA835D0C-2DE9-4393-BBA3-3489207E00D7}">
      <dgm:prSet/>
      <dgm:spPr/>
      <dgm:t>
        <a:bodyPr/>
        <a:lstStyle/>
        <a:p>
          <a:endParaRPr lang="en-US"/>
        </a:p>
      </dgm:t>
    </dgm:pt>
    <dgm:pt modelId="{D8106045-C2BD-45F3-8E7E-F57FA7B1DF31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4C151C25-BF57-4453-A64F-3DFBC8CCFA34}" type="sibTrans" cxnId="{CA6720BC-2B64-47AD-AA8B-B0A43C19D291}">
      <dgm:prSet/>
      <dgm:spPr/>
      <dgm:t>
        <a:bodyPr/>
        <a:lstStyle/>
        <a:p>
          <a:endParaRPr lang="en-US"/>
        </a:p>
      </dgm:t>
    </dgm:pt>
    <dgm:pt modelId="{0BB81608-2D1C-44FA-8B2A-329EC9C21E3A}" type="parTrans" cxnId="{CA6720BC-2B64-47AD-AA8B-B0A43C19D291}">
      <dgm:prSet/>
      <dgm:spPr/>
      <dgm:t>
        <a:bodyPr/>
        <a:lstStyle/>
        <a:p>
          <a:endParaRPr lang="en-US"/>
        </a:p>
      </dgm:t>
    </dgm:pt>
    <dgm:pt modelId="{3B22BA84-BA41-4BD0-9977-518D5167128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Follow up on Action Items</a:t>
          </a:r>
        </a:p>
      </dgm:t>
    </dgm:pt>
    <dgm:pt modelId="{07F49020-D7E4-4CED-8312-D67E6CB8A9DE}" type="sibTrans" cxnId="{E1E78A0B-7F80-434E-AF75-C1EAE98EDF7E}">
      <dgm:prSet/>
      <dgm:spPr/>
      <dgm:t>
        <a:bodyPr/>
        <a:lstStyle/>
        <a:p>
          <a:endParaRPr lang="en-US"/>
        </a:p>
      </dgm:t>
    </dgm:pt>
    <dgm:pt modelId="{A70C627F-A7A7-4C70-AD82-78F4CB5C634B}" type="parTrans" cxnId="{E1E78A0B-7F80-434E-AF75-C1EAE98EDF7E}">
      <dgm:prSet/>
      <dgm:spPr/>
      <dgm:t>
        <a:bodyPr/>
        <a:lstStyle/>
        <a:p>
          <a:endParaRPr lang="en-US"/>
        </a:p>
      </dgm:t>
    </dgm:pt>
    <dgm:pt modelId="{B6800BCC-7963-4C36-BA89-C6227B90E9EB}">
      <dgm:prSet phldrT="[Text]" custT="1"/>
      <dgm:spPr/>
      <dgm:t>
        <a:bodyPr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TAC Structural Review</a:t>
          </a:r>
        </a:p>
      </dgm:t>
    </dgm:pt>
    <dgm:pt modelId="{E27A6C5B-785C-4F69-AE2F-7F9284A896CE}" type="parTrans" cxnId="{FABE23BB-4928-4603-BDF5-499048BBBB5F}">
      <dgm:prSet/>
      <dgm:spPr/>
    </dgm:pt>
    <dgm:pt modelId="{00F790C0-11C5-42EA-8C07-F53C77C8C320}" type="sibTrans" cxnId="{FABE23BB-4928-4603-BDF5-499048BBBB5F}">
      <dgm:prSet/>
      <dgm:spPr/>
    </dgm:pt>
    <dgm:pt modelId="{D5D20ED9-F927-41E6-AB88-CCB831ED4BC9}">
      <dgm:prSet phldrT="[Text]" custT="1"/>
      <dgm:spPr/>
      <dgm:t>
        <a:bodyPr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</dgm:t>
    </dgm:pt>
    <dgm:pt modelId="{24BB48E9-C266-4F75-B055-732FB4641F61}" type="parTrans" cxnId="{C9B6A11C-67ED-4648-8A19-CA1003E546EC}">
      <dgm:prSet/>
      <dgm:spPr/>
    </dgm:pt>
    <dgm:pt modelId="{BE2F0883-90F1-4DF5-925A-9F5BE09B1A40}" type="sibTrans" cxnId="{C9B6A11C-67ED-4648-8A19-CA1003E546EC}">
      <dgm:prSet/>
      <dgm:spPr/>
    </dgm:pt>
    <dgm:pt modelId="{57CB1226-3166-4350-BA71-CD2EC074E267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</dgm:t>
    </dgm:pt>
    <dgm:pt modelId="{6D7A2CD3-DAD0-4FB6-821A-B39E65D68258}" type="parTrans" cxnId="{C940C72E-A3B0-426E-86B2-BE7A651D0F14}">
      <dgm:prSet/>
      <dgm:spPr/>
    </dgm:pt>
    <dgm:pt modelId="{D7646B63-2392-4400-9519-8B202AE6800F}" type="sibTrans" cxnId="{C940C72E-A3B0-426E-86B2-BE7A651D0F14}">
      <dgm:prSet/>
      <dgm:spPr/>
    </dgm:pt>
    <dgm:pt modelId="{632D35F0-AEF7-4D9D-9CDE-EBE51BB812E8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Enhancements – reject code listing in MIS, ESI in MT escalation email</a:t>
          </a:r>
        </a:p>
      </dgm:t>
    </dgm:pt>
    <dgm:pt modelId="{D9F0F132-F7E8-4881-B179-2B36AB9ABBBD}" type="parTrans" cxnId="{F0CA9E03-7EC4-4F82-95F9-3E0AB73779D1}">
      <dgm:prSet/>
      <dgm:spPr/>
    </dgm:pt>
    <dgm:pt modelId="{217E9E50-A370-4A59-B754-85E50713397F}" type="sibTrans" cxnId="{F0CA9E03-7EC4-4F82-95F9-3E0AB73779D1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93434" custLinFactNeighborX="-100000" custLinFactNeighborY="-9406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6900" custLinFactY="3301" custLinFactNeighborY="100000">
        <dgm:presLayoutVars>
          <dgm:bulletEnabled val="1"/>
        </dgm:presLayoutVars>
      </dgm:prSet>
      <dgm:spPr/>
    </dgm:pt>
  </dgm:ptLst>
  <dgm:cxnLst>
    <dgm:cxn modelId="{F0CA9E03-7EC4-4F82-95F9-3E0AB73779D1}" srcId="{D5D20ED9-F927-41E6-AB88-CCB831ED4BC9}" destId="{632D35F0-AEF7-4D9D-9CDE-EBE51BB812E8}" srcOrd="4" destOrd="0" parTransId="{D9F0F132-F7E8-4881-B179-2B36AB9ABBBD}" sibTransId="{217E9E50-A370-4A59-B754-85E50713397F}"/>
    <dgm:cxn modelId="{E1E78A0B-7F80-434E-AF75-C1EAE98EDF7E}" srcId="{D2506135-395C-47B0-8DA9-C3F76649FF22}" destId="{3B22BA84-BA41-4BD0-9977-518D5167128A}" srcOrd="1" destOrd="0" parTransId="{A70C627F-A7A7-4C70-AD82-78F4CB5C634B}" sibTransId="{07F49020-D7E4-4CED-8312-D67E6CB8A9DE}"/>
    <dgm:cxn modelId="{DA835D0C-2DE9-4393-BBA3-3489207E00D7}" srcId="{D2506135-395C-47B0-8DA9-C3F76649FF22}" destId="{6890DBD5-9723-4B25-B866-C980206DE63F}" srcOrd="5" destOrd="0" parTransId="{954FA048-30A5-4367-8E2A-BEDC7892C639}" sibTransId="{907A9CEF-5579-4E20-ABE0-777D877EE920}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FF47E610-8108-4CF2-A294-DCB652E90F5B}" srcId="{3B22BA84-BA41-4BD0-9977-518D5167128A}" destId="{F4442908-9FC7-4167-9B10-7F40337E004E}" srcOrd="0" destOrd="0" parTransId="{5E884D67-B5C7-4191-A5DE-52A457D75071}" sibTransId="{08EE3E14-3055-4699-87E9-1C905EB88ED8}"/>
    <dgm:cxn modelId="{C9B6A11C-67ED-4648-8A19-CA1003E546EC}" srcId="{D2506135-395C-47B0-8DA9-C3F76649FF22}" destId="{D5D20ED9-F927-41E6-AB88-CCB831ED4BC9}" srcOrd="3" destOrd="0" parTransId="{24BB48E9-C266-4F75-B055-732FB4641F61}" sibTransId="{BE2F0883-90F1-4DF5-925A-9F5BE09B1A40}"/>
    <dgm:cxn modelId="{C6037720-9C13-4B99-9E90-320775D977BE}" type="presOf" srcId="{B6800BCC-7963-4C36-BA89-C6227B90E9EB}" destId="{5FD4668F-81DD-421E-9924-50274E363CDB}" srcOrd="0" destOrd="5" presId="urn:microsoft.com/office/officeart/2005/8/layout/list1"/>
    <dgm:cxn modelId="{C940C72E-A3B0-426E-86B2-BE7A651D0F14}" srcId="{D5D20ED9-F927-41E6-AB88-CCB831ED4BC9}" destId="{57CB1226-3166-4350-BA71-CD2EC074E267}" srcOrd="2" destOrd="0" parTransId="{6D7A2CD3-DAD0-4FB6-821A-B39E65D68258}" sibTransId="{D7646B63-2392-4400-9519-8B202AE6800F}"/>
    <dgm:cxn modelId="{1B871B38-CAAE-4096-899B-753AFAD176CD}" type="presOf" srcId="{30C148FE-FCBE-44D5-A601-637A651AAE55}" destId="{5FD4668F-81DD-421E-9924-50274E363CDB}" srcOrd="0" destOrd="8" presId="urn:microsoft.com/office/officeart/2005/8/layout/list1"/>
    <dgm:cxn modelId="{95676564-707A-49FD-A4E9-339FEBDB98E8}" type="presOf" srcId="{DD2C79BD-43D3-4B26-96C7-8F43C537C38D}" destId="{5FD4668F-81DD-421E-9924-50274E363CDB}" srcOrd="0" destOrd="12" presId="urn:microsoft.com/office/officeart/2005/8/layout/list1"/>
    <dgm:cxn modelId="{AD773166-A64A-48F6-A582-D25627C6143D}" srcId="{D2506135-395C-47B0-8DA9-C3F76649FF22}" destId="{9F2D12B1-7992-4157-9C65-202377B6EF59}" srcOrd="0" destOrd="0" parTransId="{9558F7B9-1E7A-48D9-BE32-94BA48BD9806}" sibTransId="{8AA2F5CF-1B03-4DCB-9596-10A1F6C0C21D}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754CFA4E-4854-4D13-AA32-EE1382C59FBA}" srcId="{D2506135-395C-47B0-8DA9-C3F76649FF22}" destId="{DD2C79BD-43D3-4B26-96C7-8F43C537C38D}" srcOrd="4" destOrd="0" parTransId="{811BB26E-3394-4CE8-973C-B3D79B6E4C2F}" sibTransId="{B0E95289-E902-441C-8133-0D206B615478}"/>
    <dgm:cxn modelId="{72E53F50-F10F-4FD0-87A9-C62C8E6E10BA}" type="presOf" srcId="{ED5B80F7-97C7-49A1-AB06-F80B4D100213}" destId="{5FD4668F-81DD-421E-9924-50274E363CDB}" srcOrd="0" destOrd="10" presId="urn:microsoft.com/office/officeart/2005/8/layout/list1"/>
    <dgm:cxn modelId="{F681BC58-D634-45B3-B365-FD64DEE71DD3}" type="presOf" srcId="{6890DBD5-9723-4B25-B866-C980206DE63F}" destId="{5FD4668F-81DD-421E-9924-50274E363CDB}" srcOrd="0" destOrd="1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7BAD6F87-D78C-4D53-8371-A8E911B054E7}" type="presOf" srcId="{D8106045-C2BD-45F3-8E7E-F57FA7B1DF31}" destId="{5FD4668F-81DD-421E-9924-50274E363CDB}" srcOrd="0" destOrd="14" presId="urn:microsoft.com/office/officeart/2005/8/layout/list1"/>
    <dgm:cxn modelId="{E736E19A-452D-4EA5-8AB9-2F97CBF0C87D}" srcId="{D5D20ED9-F927-41E6-AB88-CCB831ED4BC9}" destId="{6D0AD5F0-4933-4899-8418-A2844D8BC216}" srcOrd="0" destOrd="0" parTransId="{207128BF-472D-4C2A-8F01-F84D27496C2E}" sibTransId="{0B59EF43-6154-41CE-9EE8-F51DE57D28EE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059EC2B2-EA88-44BC-B92E-C4B190B1309C}" type="presOf" srcId="{9F2D12B1-7992-4157-9C65-202377B6EF59}" destId="{5FD4668F-81DD-421E-9924-50274E363CDB}" srcOrd="0" destOrd="2" presId="urn:microsoft.com/office/officeart/2005/8/layout/list1"/>
    <dgm:cxn modelId="{FABE23BB-4928-4603-BDF5-499048BBBB5F}" srcId="{D2506135-395C-47B0-8DA9-C3F76649FF22}" destId="{B6800BCC-7963-4C36-BA89-C6227B90E9EB}" srcOrd="2" destOrd="0" parTransId="{E27A6C5B-785C-4F69-AE2F-7F9284A896CE}" sibTransId="{00F790C0-11C5-42EA-8C07-F53C77C8C320}"/>
    <dgm:cxn modelId="{CA6720BC-2B64-47AD-AA8B-B0A43C19D291}" srcId="{D2506135-395C-47B0-8DA9-C3F76649FF22}" destId="{D8106045-C2BD-45F3-8E7E-F57FA7B1DF31}" srcOrd="6" destOrd="0" parTransId="{0BB81608-2D1C-44FA-8B2A-329EC9C21E3A}" sibTransId="{4C151C25-BF57-4453-A64F-3DFBC8CCFA34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1472CCF-E08E-4F12-A6A9-7C76BA93A65B}" type="presOf" srcId="{6D0AD5F0-4933-4899-8418-A2844D8BC216}" destId="{5FD4668F-81DD-421E-9924-50274E363CDB}" srcOrd="0" destOrd="7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1BCA9DF-09C9-478E-9E93-4405F30A9FC5}" srcId="{D5D20ED9-F927-41E6-AB88-CCB831ED4BC9}" destId="{30C148FE-FCBE-44D5-A601-637A651AAE55}" srcOrd="1" destOrd="0" parTransId="{145D19B7-0449-405E-BA45-B86B1F2C73E6}" sibTransId="{2A8B62BF-B70B-4487-9F68-050A74C36D9C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49947E6-70FB-44E2-91F3-1A73E045BE72}" srcId="{D5D20ED9-F927-41E6-AB88-CCB831ED4BC9}" destId="{ED5B80F7-97C7-49A1-AB06-F80B4D100213}" srcOrd="3" destOrd="0" parTransId="{1659BB7A-FE2C-408D-8C9F-9C8F83D76954}" sibTransId="{20049D3B-42EF-4B65-B01D-ABF82CFF1812}"/>
    <dgm:cxn modelId="{0CAB24E7-8787-458F-B6B7-C40A96FFBC09}" type="presOf" srcId="{632D35F0-AEF7-4D9D-9CDE-EBE51BB812E8}" destId="{5FD4668F-81DD-421E-9924-50274E363CDB}" srcOrd="0" destOrd="11" presId="urn:microsoft.com/office/officeart/2005/8/layout/list1"/>
    <dgm:cxn modelId="{3F1104EB-1B83-45FB-B0CA-DD2ED6742968}" type="presOf" srcId="{D5D20ED9-F927-41E6-AB88-CCB831ED4BC9}" destId="{5FD4668F-81DD-421E-9924-50274E363CDB}" srcOrd="0" destOrd="6" presId="urn:microsoft.com/office/officeart/2005/8/layout/list1"/>
    <dgm:cxn modelId="{F29723EB-A6DE-4B5B-B6C5-7915FAA89B52}" type="presOf" srcId="{3B22BA84-BA41-4BD0-9977-518D5167128A}" destId="{5FD4668F-81DD-421E-9924-50274E363CDB}" srcOrd="0" destOrd="3" presId="urn:microsoft.com/office/officeart/2005/8/layout/list1"/>
    <dgm:cxn modelId="{1D3F36F7-ABD1-4371-BEAD-BB4E06C2329C}" type="presOf" srcId="{57CB1226-3166-4350-BA71-CD2EC074E267}" destId="{5FD4668F-81DD-421E-9924-50274E363CDB}" srcOrd="0" destOrd="9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287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1" u="sng" kern="1200" dirty="0">
              <a:solidFill>
                <a:schemeClr val="tx1"/>
              </a:solidFill>
            </a:rPr>
            <a:t>System Instances </a:t>
          </a:r>
          <a:r>
            <a:rPr lang="en-US" sz="2000" b="0" u="none" kern="1200" dirty="0">
              <a:solidFill>
                <a:schemeClr val="tx1"/>
              </a:solidFill>
            </a:rPr>
            <a:t>– </a:t>
          </a:r>
          <a:r>
            <a:rPr lang="en-US" sz="1800" b="0" u="none" kern="1200" dirty="0">
              <a:solidFill>
                <a:schemeClr val="tx1"/>
              </a:solidFill>
            </a:rPr>
            <a:t>All April SLAs met. MarkeTrak performance remains well within SLO. MarkeTrak volumes remain relatively flat.</a:t>
          </a:r>
          <a:endParaRPr lang="en-US" sz="1800" b="1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1800" b="1" u="sng" kern="1200" dirty="0">
              <a:solidFill>
                <a:schemeClr val="tx1"/>
              </a:solidFill>
            </a:rPr>
            <a:t>MarkeTrak &amp; Siebel Upgrade </a:t>
          </a:r>
          <a:r>
            <a:rPr lang="en-US" sz="1800" b="0" u="none" kern="1200" dirty="0">
              <a:solidFill>
                <a:schemeClr val="tx1"/>
              </a:solidFill>
            </a:rPr>
            <a:t>– scheduled for July 2025 to align with extended retail release the weekend of 7/26 to 7/27 where outage may need to commence at 2PM on Saturday (operational hours)</a:t>
          </a:r>
          <a:endParaRPr lang="en-US" sz="1800" b="1" u="sng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sng" kern="1200" dirty="0">
              <a:solidFill>
                <a:schemeClr val="tx1"/>
              </a:solidFill>
            </a:rPr>
            <a:t>MIS Re-Write </a:t>
          </a:r>
          <a:r>
            <a:rPr lang="en-US" sz="1800" b="0" u="none" kern="1200" dirty="0">
              <a:solidFill>
                <a:schemeClr val="tx1"/>
              </a:solidFill>
            </a:rPr>
            <a:t>– Project vs Issues Log – does the market need to compile a list of requests via an SCR or can issues be presented with smaller, lower level of efforts.  Examples:</a:t>
          </a:r>
          <a:endParaRPr lang="en-US" sz="1800" b="1" u="sng" kern="1200" dirty="0">
            <a:solidFill>
              <a:schemeClr val="tx1"/>
            </a:solidFill>
          </a:endParaRP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en-US" sz="1800" b="0" u="none" kern="1200" dirty="0">
              <a:solidFill>
                <a:schemeClr val="tx1"/>
              </a:solidFill>
            </a:rPr>
            <a:t>Request for MIS list of reject codes hyperlinked to Find Transactions</a:t>
          </a: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en-US" sz="1800" b="0" u="none" kern="1200" dirty="0">
              <a:solidFill>
                <a:schemeClr val="tx1"/>
              </a:solidFill>
            </a:rPr>
            <a:t>ESI listed on escalation email in MarkeTrak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endParaRPr lang="en-US" sz="1800" b="0" u="none" kern="1200" dirty="0">
            <a:solidFill>
              <a:schemeClr val="tx1"/>
            </a:solidFill>
          </a:endParaRPr>
        </a:p>
        <a:p>
          <a:pPr marL="171450" lvl="1" indent="-171450" algn="just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endParaRPr lang="en-US" sz="1800" b="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287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ERCOT Report</a:t>
          </a:r>
        </a:p>
      </dsp:txBody>
      <dsp:txXfrm>
        <a:off x="0" y="0"/>
        <a:ext cx="11094707" cy="59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0189"/>
          <a:ext cx="11606947" cy="51529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45796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30189"/>
        <a:ext cx="11606947" cy="515298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6343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MarkeTrak Subtype Volumes – Biannual Review</a:t>
          </a:r>
        </a:p>
      </dsp:txBody>
      <dsp:txXfrm>
        <a:off x="0" y="0"/>
        <a:ext cx="11094707" cy="634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0102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37490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0"/>
        <a:ext cx="11606947" cy="5010207"/>
      </dsp:txXfrm>
    </dsp:sp>
    <dsp:sp modelId="{4FC84B32-D1CC-469D-BDF0-F53E02EEAA9C}">
      <dsp:nvSpPr>
        <dsp:cNvPr id="0" name=""/>
        <dsp:cNvSpPr/>
      </dsp:nvSpPr>
      <dsp:spPr>
        <a:xfrm>
          <a:off x="48545" y="0"/>
          <a:ext cx="11094707" cy="9034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MarkeTrak Information Page</a:t>
          </a:r>
        </a:p>
      </dsp:txBody>
      <dsp:txXfrm>
        <a:off x="48545" y="0"/>
        <a:ext cx="11094707" cy="9034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708632"/>
          <a:ext cx="11329646" cy="48359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962" rIns="879306" bIns="184912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endParaRPr lang="en-US" sz="2600" kern="1200" dirty="0">
            <a:latin typeface="Tenorite" panose="00000500000000000000" pitchFamily="2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Follow up on Action Items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Posting of MT analysis data on main TDTMS page – IAG, IAL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TAC Structural Review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Extended Release - July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MIS – Retail API &amp; UI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Enhancements – reject code listing in MIS, ESI in MT escalation email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Information Page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Subtype Volumes – further deep dive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Tenorite" panose="00000500000000000000" pitchFamily="2" charset="0"/>
            <a:cs typeface="Calibri" panose="020F0502020204030204" pitchFamily="34" charset="0"/>
          </a:endParaRPr>
        </a:p>
      </dsp:txBody>
      <dsp:txXfrm>
        <a:off x="0" y="708632"/>
        <a:ext cx="11329646" cy="483597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63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TBD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763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June 12th,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2D042A-5D60-104E-9114-EA96D7589A0F}"/>
              </a:ext>
            </a:extLst>
          </p:cNvPr>
          <p:cNvSpPr txBox="1"/>
          <p:nvPr/>
        </p:nvSpPr>
        <p:spPr>
          <a:xfrm>
            <a:off x="7126357" y="427382"/>
            <a:ext cx="4709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Leadership 2025:</a:t>
            </a:r>
          </a:p>
          <a:p>
            <a:pPr algn="ctr"/>
            <a:r>
              <a:rPr lang="en-US" sz="2400" b="1" dirty="0"/>
              <a:t> Chair - Sheri Wiegand, </a:t>
            </a:r>
            <a:r>
              <a:rPr lang="en-US" sz="2400" b="1" dirty="0" err="1"/>
              <a:t>Vistra</a:t>
            </a:r>
            <a:endParaRPr lang="en-US" sz="2400" b="1" dirty="0"/>
          </a:p>
          <a:p>
            <a:pPr algn="ctr"/>
            <a:r>
              <a:rPr lang="en-US" sz="2400" b="1" dirty="0"/>
              <a:t>Vice Co-Chairs – Monica Jones, CNP</a:t>
            </a:r>
          </a:p>
          <a:p>
            <a:pPr algn="ctr"/>
            <a:r>
              <a:rPr lang="en-US" sz="2400" b="1" dirty="0"/>
              <a:t>Sam Pak, Oncor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132193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059FE-0FA6-5081-C70D-09C0DB747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BBC5D66-5F0C-42F0-51EA-063995591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F2372C1B-2302-A456-DFFE-FDBEF2E684CE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962FE6-761F-2545-A1DD-2516FA24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B56B0C-12FC-F3C0-13CE-C0A0AF4F6E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269913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EA412FC-F76D-D01F-C2F8-597AECB7EFCA}"/>
              </a:ext>
            </a:extLst>
          </p:cNvPr>
          <p:cNvSpPr txBox="1"/>
          <p:nvPr/>
        </p:nvSpPr>
        <p:spPr>
          <a:xfrm>
            <a:off x="7118648" y="1504897"/>
            <a:ext cx="4503632" cy="20928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Increases in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Usage &amp; Billing – Missing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Missing Enrollment Transactions, AMS LSE Missing, and Siebel Changes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due to the onboarding of LP&amp;L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Inadvertent Losing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continues to increase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Usage &amp; Billing – Dispute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increases are storm related and LP&amp;L entrance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Switch Hold Removal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remains seasonal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03BF86-6E53-9009-85D7-EAA8236BA3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498" y="1504897"/>
            <a:ext cx="6858594" cy="47979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085AA4-ECAA-6292-93E2-B28208D74F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5092" y="3597779"/>
            <a:ext cx="5226907" cy="278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1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25FCD-0774-8F53-54A2-D05A91032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87226D-2885-DA85-1F00-4103A9EBD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8EF99E9-68D0-DEF3-0E4B-9E833530B522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B3978-A8CC-B34C-95B7-BBE615AE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A1F0D7-951A-E162-3FED-2BBEEDDBF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41597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DB1BB87-9D5C-488C-DEE5-0C4CE8B8AB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140" y="2223302"/>
            <a:ext cx="3916670" cy="35914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8CD3F7-BFAF-5AD0-7981-6F941AAF4F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8395" y="3563566"/>
            <a:ext cx="6858594" cy="22557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870A39-D762-76A2-3FD8-9F8A59308DF9}"/>
              </a:ext>
            </a:extLst>
          </p:cNvPr>
          <p:cNvSpPr txBox="1"/>
          <p:nvPr/>
        </p:nvSpPr>
        <p:spPr>
          <a:xfrm>
            <a:off x="4764703" y="2157239"/>
            <a:ext cx="6767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TDTMS will determine the documents to </a:t>
            </a:r>
            <a:r>
              <a:rPr lang="en-US" sz="1600" dirty="0">
                <a:highlight>
                  <a:srgbClr val="00FF00"/>
                </a:highlight>
              </a:rPr>
              <a:t>remain</a:t>
            </a:r>
            <a:r>
              <a:rPr lang="en-US" sz="1600" dirty="0"/>
              <a:t>, those to be </a:t>
            </a:r>
            <a:r>
              <a:rPr lang="en-US" sz="1600" dirty="0">
                <a:highlight>
                  <a:srgbClr val="FFFF00"/>
                </a:highlight>
              </a:rPr>
              <a:t>reviewed/revised</a:t>
            </a:r>
            <a:r>
              <a:rPr lang="en-US" sz="1600" dirty="0"/>
              <a:t>, and those to be </a:t>
            </a:r>
            <a:r>
              <a:rPr lang="en-US" sz="1600" dirty="0">
                <a:highlight>
                  <a:srgbClr val="FF0000"/>
                </a:highlight>
              </a:rPr>
              <a:t>removed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467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53370"/>
              </p:ext>
            </p:extLst>
          </p:nvPr>
        </p:nvGraphicFramePr>
        <p:xfrm>
          <a:off x="478555" y="1165299"/>
          <a:ext cx="11329646" cy="554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12442</TotalTime>
  <Words>295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Symbol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392</cp:revision>
  <dcterms:created xsi:type="dcterms:W3CDTF">2019-02-27T15:25:50Z</dcterms:created>
  <dcterms:modified xsi:type="dcterms:W3CDTF">2025-06-09T21:35:47Z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2024-08-05T13:42:42Z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8e471e68-1c84-4705-bd16-705128988bf8</vt:lpwstr>
  </property>
  <property fmtid="{D5CDD505-2E9C-101B-9397-08002B2CF9AE}" pid="15" name="MSIP_Label_7084cbda-52b8-46fb-a7b7-cb5bd465ed85_ContentBits">
    <vt:lpwstr>0</vt:lpwstr>
  </property>
</Properties>
</file>