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21"/>
  </p:notesMasterIdLst>
  <p:handoutMasterIdLst>
    <p:handoutMasterId r:id="rId22"/>
  </p:handoutMasterIdLst>
  <p:sldIdLst>
    <p:sldId id="542" r:id="rId6"/>
    <p:sldId id="563" r:id="rId7"/>
    <p:sldId id="592" r:id="rId8"/>
    <p:sldId id="580" r:id="rId9"/>
    <p:sldId id="593" r:id="rId10"/>
    <p:sldId id="594" r:id="rId11"/>
    <p:sldId id="591" r:id="rId12"/>
    <p:sldId id="595" r:id="rId13"/>
    <p:sldId id="596" r:id="rId14"/>
    <p:sldId id="598" r:id="rId15"/>
    <p:sldId id="589" r:id="rId16"/>
    <p:sldId id="600" r:id="rId17"/>
    <p:sldId id="599" r:id="rId18"/>
    <p:sldId id="597" r:id="rId19"/>
    <p:sldId id="584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964366-9A92-6A7C-C762-4F43CAE56FBF}" v="20" dt="2025-06-06T22:01:10.104"/>
    <p1510:client id="{F025E7CA-72A3-FCE4-6CB2-48D707F9815A}" v="105" dt="2025-06-06T22:57:19.342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mith, Nathan" userId="S::nathan.smith@ercot.com::2fcbad6d-5a44-47b3-960d-4f4d0717f109" providerId="AD" clId="Web-{4139EE7E-0075-2DBB-9B6A-B1106042F93A}"/>
    <pc:docChg chg="mod delSld modSld">
      <pc:chgData name="Smith, Nathan" userId="S::nathan.smith@ercot.com::2fcbad6d-5a44-47b3-960d-4f4d0717f109" providerId="AD" clId="Web-{4139EE7E-0075-2DBB-9B6A-B1106042F93A}" dt="2025-05-30T20:55:54.768" v="184" actId="20577"/>
      <pc:docMkLst>
        <pc:docMk/>
      </pc:docMkLst>
      <pc:sldChg chg="modSp">
        <pc:chgData name="Smith, Nathan" userId="S::nathan.smith@ercot.com::2fcbad6d-5a44-47b3-960d-4f4d0717f109" providerId="AD" clId="Web-{4139EE7E-0075-2DBB-9B6A-B1106042F93A}" dt="2025-05-30T18:27:28.416" v="3" actId="20577"/>
        <pc:sldMkLst>
          <pc:docMk/>
          <pc:sldMk cId="1850676767" sldId="542"/>
        </pc:sldMkLst>
        <pc:spChg chg="mod">
          <ac:chgData name="Smith, Nathan" userId="S::nathan.smith@ercot.com::2fcbad6d-5a44-47b3-960d-4f4d0717f109" providerId="AD" clId="Web-{4139EE7E-0075-2DBB-9B6A-B1106042F93A}" dt="2025-05-30T18:27:28.416" v="3" actId="20577"/>
          <ac:spMkLst>
            <pc:docMk/>
            <pc:sldMk cId="1850676767" sldId="542"/>
            <ac:spMk id="4" creationId="{71B380C9-83F4-13B7-773B-9880F0F13E5F}"/>
          </ac:spMkLst>
        </pc:spChg>
      </pc:sldChg>
      <pc:sldChg chg="addSp delSp modSp">
        <pc:chgData name="Smith, Nathan" userId="S::nathan.smith@ercot.com::2fcbad6d-5a44-47b3-960d-4f4d0717f109" providerId="AD" clId="Web-{4139EE7E-0075-2DBB-9B6A-B1106042F93A}" dt="2025-05-30T20:55:54.768" v="184" actId="20577"/>
        <pc:sldMkLst>
          <pc:docMk/>
          <pc:sldMk cId="2893920933" sldId="589"/>
        </pc:sldMkLst>
        <pc:spChg chg="mod">
          <ac:chgData name="Smith, Nathan" userId="S::nathan.smith@ercot.com::2fcbad6d-5a44-47b3-960d-4f4d0717f109" providerId="AD" clId="Web-{4139EE7E-0075-2DBB-9B6A-B1106042F93A}" dt="2025-05-30T20:55:54.768" v="184" actId="20577"/>
          <ac:spMkLst>
            <pc:docMk/>
            <pc:sldMk cId="2893920933" sldId="589"/>
            <ac:spMk id="2" creationId="{F136A8FE-95AF-188F-A032-8A720E6511AB}"/>
          </ac:spMkLst>
        </pc:spChg>
        <pc:spChg chg="mod">
          <ac:chgData name="Smith, Nathan" userId="S::nathan.smith@ercot.com::2fcbad6d-5a44-47b3-960d-4f4d0717f109" providerId="AD" clId="Web-{4139EE7E-0075-2DBB-9B6A-B1106042F93A}" dt="2025-05-30T20:21:33.382" v="32" actId="20577"/>
          <ac:spMkLst>
            <pc:docMk/>
            <pc:sldMk cId="2893920933" sldId="589"/>
            <ac:spMk id="9" creationId="{828832D1-A608-C9B2-FCBA-8365AD9F37D2}"/>
          </ac:spMkLst>
        </pc:spChg>
        <pc:picChg chg="del">
          <ac:chgData name="Smith, Nathan" userId="S::nathan.smith@ercot.com::2fcbad6d-5a44-47b3-960d-4f4d0717f109" providerId="AD" clId="Web-{4139EE7E-0075-2DBB-9B6A-B1106042F93A}" dt="2025-05-30T18:28:33.995" v="11"/>
          <ac:picMkLst>
            <pc:docMk/>
            <pc:sldMk cId="2893920933" sldId="589"/>
            <ac:picMk id="3" creationId="{AEB3DABB-ECE1-B6EE-FC38-B614C9A3D4BD}"/>
          </ac:picMkLst>
        </pc:picChg>
        <pc:picChg chg="add mod">
          <ac:chgData name="Smith, Nathan" userId="S::nathan.smith@ercot.com::2fcbad6d-5a44-47b3-960d-4f4d0717f109" providerId="AD" clId="Web-{4139EE7E-0075-2DBB-9B6A-B1106042F93A}" dt="2025-05-30T20:38:22.020" v="60" actId="1076"/>
          <ac:picMkLst>
            <pc:docMk/>
            <pc:sldMk cId="2893920933" sldId="589"/>
            <ac:picMk id="3" creationId="{E1E401E5-39B4-48AA-4138-EDE4C921EAF2}"/>
          </ac:picMkLst>
        </pc:picChg>
        <pc:picChg chg="add mod">
          <ac:chgData name="Smith, Nathan" userId="S::nathan.smith@ercot.com::2fcbad6d-5a44-47b3-960d-4f4d0717f109" providerId="AD" clId="Web-{4139EE7E-0075-2DBB-9B6A-B1106042F93A}" dt="2025-05-30T20:38:23.786" v="61" actId="1076"/>
          <ac:picMkLst>
            <pc:docMk/>
            <pc:sldMk cId="2893920933" sldId="589"/>
            <ac:picMk id="5" creationId="{2924F8B7-7E76-61D7-8FF6-BAB67A517709}"/>
          </ac:picMkLst>
        </pc:picChg>
        <pc:picChg chg="del">
          <ac:chgData name="Smith, Nathan" userId="S::nathan.smith@ercot.com::2fcbad6d-5a44-47b3-960d-4f4d0717f109" providerId="AD" clId="Web-{4139EE7E-0075-2DBB-9B6A-B1106042F93A}" dt="2025-05-30T18:28:34.776" v="12"/>
          <ac:picMkLst>
            <pc:docMk/>
            <pc:sldMk cId="2893920933" sldId="589"/>
            <ac:picMk id="5" creationId="{9EB3A233-C067-F79B-C153-AEB29BF3A98E}"/>
          </ac:picMkLst>
        </pc:picChg>
      </pc:sldChg>
      <pc:sldChg chg="modSp">
        <pc:chgData name="Smith, Nathan" userId="S::nathan.smith@ercot.com::2fcbad6d-5a44-47b3-960d-4f4d0717f109" providerId="AD" clId="Web-{4139EE7E-0075-2DBB-9B6A-B1106042F93A}" dt="2025-05-30T18:27:54.870" v="9" actId="20577"/>
        <pc:sldMkLst>
          <pc:docMk/>
          <pc:sldMk cId="71889558" sldId="591"/>
        </pc:sldMkLst>
        <pc:spChg chg="mod">
          <ac:chgData name="Smith, Nathan" userId="S::nathan.smith@ercot.com::2fcbad6d-5a44-47b3-960d-4f4d0717f109" providerId="AD" clId="Web-{4139EE7E-0075-2DBB-9B6A-B1106042F93A}" dt="2025-05-30T18:27:54.870" v="9" actId="20577"/>
          <ac:spMkLst>
            <pc:docMk/>
            <pc:sldMk cId="71889558" sldId="591"/>
            <ac:spMk id="2" creationId="{5368A02B-5C7F-08EE-0F03-8050233C4314}"/>
          </ac:spMkLst>
        </pc:spChg>
      </pc:sldChg>
      <pc:sldChg chg="modSp">
        <pc:chgData name="Smith, Nathan" userId="S::nathan.smith@ercot.com::2fcbad6d-5a44-47b3-960d-4f4d0717f109" providerId="AD" clId="Web-{4139EE7E-0075-2DBB-9B6A-B1106042F93A}" dt="2025-05-30T20:54:46.830" v="177" actId="20577"/>
        <pc:sldMkLst>
          <pc:docMk/>
          <pc:sldMk cId="1862512847" sldId="597"/>
        </pc:sldMkLst>
        <pc:spChg chg="mod">
          <ac:chgData name="Smith, Nathan" userId="S::nathan.smith@ercot.com::2fcbad6d-5a44-47b3-960d-4f4d0717f109" providerId="AD" clId="Web-{4139EE7E-0075-2DBB-9B6A-B1106042F93A}" dt="2025-05-30T20:54:46.830" v="177" actId="20577"/>
          <ac:spMkLst>
            <pc:docMk/>
            <pc:sldMk cId="1862512847" sldId="597"/>
            <ac:spMk id="3" creationId="{9AB89675-8CE0-605E-FB3F-3264FCF030BB}"/>
          </ac:spMkLst>
        </pc:spChg>
      </pc:sldChg>
      <pc:sldChg chg="addSp delSp modSp">
        <pc:chgData name="Smith, Nathan" userId="S::nathan.smith@ercot.com::2fcbad6d-5a44-47b3-960d-4f4d0717f109" providerId="AD" clId="Web-{4139EE7E-0075-2DBB-9B6A-B1106042F93A}" dt="2025-05-30T20:39:39.943" v="78" actId="14100"/>
        <pc:sldMkLst>
          <pc:docMk/>
          <pc:sldMk cId="283451816" sldId="599"/>
        </pc:sldMkLst>
        <pc:spChg chg="mod">
          <ac:chgData name="Smith, Nathan" userId="S::nathan.smith@ercot.com::2fcbad6d-5a44-47b3-960d-4f4d0717f109" providerId="AD" clId="Web-{4139EE7E-0075-2DBB-9B6A-B1106042F93A}" dt="2025-05-30T20:39:18.037" v="74" actId="20577"/>
          <ac:spMkLst>
            <pc:docMk/>
            <pc:sldMk cId="283451816" sldId="599"/>
            <ac:spMk id="2" creationId="{F136A8FE-95AF-188F-A032-8A720E6511AB}"/>
          </ac:spMkLst>
        </pc:spChg>
        <pc:spChg chg="mod">
          <ac:chgData name="Smith, Nathan" userId="S::nathan.smith@ercot.com::2fcbad6d-5a44-47b3-960d-4f4d0717f109" providerId="AD" clId="Web-{4139EE7E-0075-2DBB-9B6A-B1106042F93A}" dt="2025-05-30T20:39:22.146" v="75" actId="1076"/>
          <ac:spMkLst>
            <pc:docMk/>
            <pc:sldMk cId="283451816" sldId="599"/>
            <ac:spMk id="9" creationId="{828832D1-A608-C9B2-FCBA-8365AD9F37D2}"/>
          </ac:spMkLst>
        </pc:spChg>
        <pc:picChg chg="del">
          <ac:chgData name="Smith, Nathan" userId="S::nathan.smith@ercot.com::2fcbad6d-5a44-47b3-960d-4f4d0717f109" providerId="AD" clId="Web-{4139EE7E-0075-2DBB-9B6A-B1106042F93A}" dt="2025-05-30T20:32:52.688" v="40"/>
          <ac:picMkLst>
            <pc:docMk/>
            <pc:sldMk cId="283451816" sldId="599"/>
            <ac:picMk id="3" creationId="{5AF7AE73-7F13-26DF-A6EC-510BBAAADC7A}"/>
          </ac:picMkLst>
        </pc:picChg>
        <pc:picChg chg="add del mod">
          <ac:chgData name="Smith, Nathan" userId="S::nathan.smith@ercot.com::2fcbad6d-5a44-47b3-960d-4f4d0717f109" providerId="AD" clId="Web-{4139EE7E-0075-2DBB-9B6A-B1106042F93A}" dt="2025-05-30T20:35:01.143" v="46"/>
          <ac:picMkLst>
            <pc:docMk/>
            <pc:sldMk cId="283451816" sldId="599"/>
            <ac:picMk id="5" creationId="{C62E3592-39A6-81EF-E265-87405E4988A3}"/>
          </ac:picMkLst>
        </pc:picChg>
        <pc:picChg chg="add del mod">
          <ac:chgData name="Smith, Nathan" userId="S::nathan.smith@ercot.com::2fcbad6d-5a44-47b3-960d-4f4d0717f109" providerId="AD" clId="Web-{4139EE7E-0075-2DBB-9B6A-B1106042F93A}" dt="2025-05-30T20:35:06.455" v="49"/>
          <ac:picMkLst>
            <pc:docMk/>
            <pc:sldMk cId="283451816" sldId="599"/>
            <ac:picMk id="6" creationId="{A3325EEC-6105-25B1-7922-3CE5917ED404}"/>
          </ac:picMkLst>
        </pc:picChg>
        <pc:picChg chg="del">
          <ac:chgData name="Smith, Nathan" userId="S::nathan.smith@ercot.com::2fcbad6d-5a44-47b3-960d-4f4d0717f109" providerId="AD" clId="Web-{4139EE7E-0075-2DBB-9B6A-B1106042F93A}" dt="2025-05-30T20:32:43.547" v="37"/>
          <ac:picMkLst>
            <pc:docMk/>
            <pc:sldMk cId="283451816" sldId="599"/>
            <ac:picMk id="7" creationId="{47837665-C965-C27B-EAA8-091995C48442}"/>
          </ac:picMkLst>
        </pc:picChg>
        <pc:picChg chg="del">
          <ac:chgData name="Smith, Nathan" userId="S::nathan.smith@ercot.com::2fcbad6d-5a44-47b3-960d-4f4d0717f109" providerId="AD" clId="Web-{4139EE7E-0075-2DBB-9B6A-B1106042F93A}" dt="2025-05-30T20:32:49.485" v="39"/>
          <ac:picMkLst>
            <pc:docMk/>
            <pc:sldMk cId="283451816" sldId="599"/>
            <ac:picMk id="8" creationId="{0CABCB5F-360C-5C78-8BD4-9A9175B04B82}"/>
          </ac:picMkLst>
        </pc:picChg>
        <pc:picChg chg="add mod">
          <ac:chgData name="Smith, Nathan" userId="S::nathan.smith@ercot.com::2fcbad6d-5a44-47b3-960d-4f4d0717f109" providerId="AD" clId="Web-{4139EE7E-0075-2DBB-9B6A-B1106042F93A}" dt="2025-05-30T20:35:04.971" v="48" actId="14100"/>
          <ac:picMkLst>
            <pc:docMk/>
            <pc:sldMk cId="283451816" sldId="599"/>
            <ac:picMk id="10" creationId="{B7B27ECF-9B16-AD32-7549-83BEDA5A0267}"/>
          </ac:picMkLst>
        </pc:picChg>
        <pc:picChg chg="add mod">
          <ac:chgData name="Smith, Nathan" userId="S::nathan.smith@ercot.com::2fcbad6d-5a44-47b3-960d-4f4d0717f109" providerId="AD" clId="Web-{4139EE7E-0075-2DBB-9B6A-B1106042F93A}" dt="2025-05-30T20:35:46.940" v="53" actId="1076"/>
          <ac:picMkLst>
            <pc:docMk/>
            <pc:sldMk cId="283451816" sldId="599"/>
            <ac:picMk id="11" creationId="{16FAD93E-1278-7FF5-1428-D894115692B2}"/>
          </ac:picMkLst>
        </pc:picChg>
        <pc:picChg chg="add mod">
          <ac:chgData name="Smith, Nathan" userId="S::nathan.smith@ercot.com::2fcbad6d-5a44-47b3-960d-4f4d0717f109" providerId="AD" clId="Web-{4139EE7E-0075-2DBB-9B6A-B1106042F93A}" dt="2025-05-30T20:39:39.943" v="78" actId="14100"/>
          <ac:picMkLst>
            <pc:docMk/>
            <pc:sldMk cId="283451816" sldId="599"/>
            <ac:picMk id="12" creationId="{1213B00C-4E97-2FE7-D505-4C7350051D00}"/>
          </ac:picMkLst>
        </pc:picChg>
      </pc:sldChg>
      <pc:sldChg chg="modSp">
        <pc:chgData name="Smith, Nathan" userId="S::nathan.smith@ercot.com::2fcbad6d-5a44-47b3-960d-4f4d0717f109" providerId="AD" clId="Web-{4139EE7E-0075-2DBB-9B6A-B1106042F93A}" dt="2025-05-30T20:55:07.065" v="178" actId="20577"/>
        <pc:sldMkLst>
          <pc:docMk/>
          <pc:sldMk cId="3495238173" sldId="600"/>
        </pc:sldMkLst>
        <pc:spChg chg="mod">
          <ac:chgData name="Smith, Nathan" userId="S::nathan.smith@ercot.com::2fcbad6d-5a44-47b3-960d-4f4d0717f109" providerId="AD" clId="Web-{4139EE7E-0075-2DBB-9B6A-B1106042F93A}" dt="2025-05-30T20:55:07.065" v="178" actId="20577"/>
          <ac:spMkLst>
            <pc:docMk/>
            <pc:sldMk cId="3495238173" sldId="600"/>
            <ac:spMk id="2" creationId="{F136A8FE-95AF-188F-A032-8A720E6511AB}"/>
          </ac:spMkLst>
        </pc:spChg>
        <pc:spChg chg="mod">
          <ac:chgData name="Smith, Nathan" userId="S::nathan.smith@ercot.com::2fcbad6d-5a44-47b3-960d-4f4d0717f109" providerId="AD" clId="Web-{4139EE7E-0075-2DBB-9B6A-B1106042F93A}" dt="2025-05-30T20:39:06.912" v="72" actId="20577"/>
          <ac:spMkLst>
            <pc:docMk/>
            <pc:sldMk cId="3495238173" sldId="600"/>
            <ac:spMk id="9" creationId="{828832D1-A608-C9B2-FCBA-8365AD9F37D2}"/>
          </ac:spMkLst>
        </pc:spChg>
      </pc:sldChg>
      <pc:sldChg chg="del">
        <pc:chgData name="Smith, Nathan" userId="S::nathan.smith@ercot.com::2fcbad6d-5a44-47b3-960d-4f4d0717f109" providerId="AD" clId="Web-{4139EE7E-0075-2DBB-9B6A-B1106042F93A}" dt="2025-05-30T18:28:30.495" v="10"/>
        <pc:sldMkLst>
          <pc:docMk/>
          <pc:sldMk cId="1973019996" sldId="601"/>
        </pc:sldMkLst>
      </pc:sldChg>
    </pc:docChg>
  </pc:docChgLst>
  <pc:docChgLst>
    <pc:chgData name="Smith, Nathan" userId="S::nathan.smith@ercot.com::2fcbad6d-5a44-47b3-960d-4f4d0717f109" providerId="AD" clId="Web-{7FCD3ED5-51E3-8BBE-3675-2424D5841C7B}"/>
    <pc:docChg chg="mod">
      <pc:chgData name="Smith, Nathan" userId="S::nathan.smith@ercot.com::2fcbad6d-5a44-47b3-960d-4f4d0717f109" providerId="AD" clId="Web-{7FCD3ED5-51E3-8BBE-3675-2424D5841C7B}" dt="2025-05-20T20:02:08.023" v="0" actId="33475"/>
      <pc:docMkLst>
        <pc:docMk/>
      </pc:docMkLst>
    </pc:docChg>
  </pc:docChgLst>
  <pc:docChgLst>
    <pc:chgData name="Smith, Nathan" userId="S::nathan.smith@ercot.com::2fcbad6d-5a44-47b3-960d-4f4d0717f109" providerId="AD" clId="Web-{BA48AE6F-54D7-1D5D-9E74-10F7CB7B6401}"/>
    <pc:docChg chg="mod modSld">
      <pc:chgData name="Smith, Nathan" userId="S::nathan.smith@ercot.com::2fcbad6d-5a44-47b3-960d-4f4d0717f109" providerId="AD" clId="Web-{BA48AE6F-54D7-1D5D-9E74-10F7CB7B6401}" dt="2025-05-23T21:49:51.087" v="693" actId="20577"/>
      <pc:docMkLst>
        <pc:docMk/>
      </pc:docMkLst>
      <pc:sldChg chg="modSp">
        <pc:chgData name="Smith, Nathan" userId="S::nathan.smith@ercot.com::2fcbad6d-5a44-47b3-960d-4f4d0717f109" providerId="AD" clId="Web-{BA48AE6F-54D7-1D5D-9E74-10F7CB7B6401}" dt="2025-05-23T18:08:19.496" v="230" actId="20577"/>
        <pc:sldMkLst>
          <pc:docMk/>
          <pc:sldMk cId="1850676767" sldId="542"/>
        </pc:sldMkLst>
        <pc:spChg chg="mod">
          <ac:chgData name="Smith, Nathan" userId="S::nathan.smith@ercot.com::2fcbad6d-5a44-47b3-960d-4f4d0717f109" providerId="AD" clId="Web-{BA48AE6F-54D7-1D5D-9E74-10F7CB7B6401}" dt="2025-05-23T18:08:19.496" v="230" actId="20577"/>
          <ac:spMkLst>
            <pc:docMk/>
            <pc:sldMk cId="1850676767" sldId="542"/>
            <ac:spMk id="4" creationId="{71B380C9-83F4-13B7-773B-9880F0F13E5F}"/>
          </ac:spMkLst>
        </pc:spChg>
      </pc:sldChg>
      <pc:sldChg chg="addSp delSp modSp">
        <pc:chgData name="Smith, Nathan" userId="S::nathan.smith@ercot.com::2fcbad6d-5a44-47b3-960d-4f4d0717f109" providerId="AD" clId="Web-{BA48AE6F-54D7-1D5D-9E74-10F7CB7B6401}" dt="2025-05-23T21:43:41.099" v="602" actId="1076"/>
        <pc:sldMkLst>
          <pc:docMk/>
          <pc:sldMk cId="2893920933" sldId="589"/>
        </pc:sldMkLst>
        <pc:spChg chg="mod">
          <ac:chgData name="Smith, Nathan" userId="S::nathan.smith@ercot.com::2fcbad6d-5a44-47b3-960d-4f4d0717f109" providerId="AD" clId="Web-{BA48AE6F-54D7-1D5D-9E74-10F7CB7B6401}" dt="2025-05-23T19:48:15.483" v="567" actId="1076"/>
          <ac:spMkLst>
            <pc:docMk/>
            <pc:sldMk cId="2893920933" sldId="589"/>
            <ac:spMk id="2" creationId="{F136A8FE-95AF-188F-A032-8A720E6511AB}"/>
          </ac:spMkLst>
        </pc:spChg>
        <pc:spChg chg="mod">
          <ac:chgData name="Smith, Nathan" userId="S::nathan.smith@ercot.com::2fcbad6d-5a44-47b3-960d-4f4d0717f109" providerId="AD" clId="Web-{BA48AE6F-54D7-1D5D-9E74-10F7CB7B6401}" dt="2025-05-23T19:38:06.295" v="532" actId="20577"/>
          <ac:spMkLst>
            <pc:docMk/>
            <pc:sldMk cId="2893920933" sldId="589"/>
            <ac:spMk id="9" creationId="{828832D1-A608-C9B2-FCBA-8365AD9F37D2}"/>
          </ac:spMkLst>
        </pc:spChg>
        <pc:picChg chg="add del mod">
          <ac:chgData name="Smith, Nathan" userId="S::nathan.smith@ercot.com::2fcbad6d-5a44-47b3-960d-4f4d0717f109" providerId="AD" clId="Web-{BA48AE6F-54D7-1D5D-9E74-10F7CB7B6401}" dt="2025-05-23T19:45:14.025" v="542"/>
          <ac:picMkLst>
            <pc:docMk/>
            <pc:sldMk cId="2893920933" sldId="589"/>
            <ac:picMk id="3" creationId="{16079159-81CC-5622-427F-8CC2111E19DB}"/>
          </ac:picMkLst>
        </pc:picChg>
        <pc:picChg chg="add mod">
          <ac:chgData name="Smith, Nathan" userId="S::nathan.smith@ercot.com::2fcbad6d-5a44-47b3-960d-4f4d0717f109" providerId="AD" clId="Web-{BA48AE6F-54D7-1D5D-9E74-10F7CB7B6401}" dt="2025-05-23T21:43:41.099" v="602" actId="1076"/>
          <ac:picMkLst>
            <pc:docMk/>
            <pc:sldMk cId="2893920933" sldId="589"/>
            <ac:picMk id="3" creationId="{AEB3DABB-ECE1-B6EE-FC38-B614C9A3D4BD}"/>
          </ac:picMkLst>
        </pc:picChg>
        <pc:picChg chg="add del mod">
          <ac:chgData name="Smith, Nathan" userId="S::nathan.smith@ercot.com::2fcbad6d-5a44-47b3-960d-4f4d0717f109" providerId="AD" clId="Web-{BA48AE6F-54D7-1D5D-9E74-10F7CB7B6401}" dt="2025-05-23T19:45:35.338" v="548"/>
          <ac:picMkLst>
            <pc:docMk/>
            <pc:sldMk cId="2893920933" sldId="589"/>
            <ac:picMk id="5" creationId="{413EB4F7-F47F-0001-06D4-52620E93AD84}"/>
          </ac:picMkLst>
        </pc:picChg>
        <pc:picChg chg="add mod">
          <ac:chgData name="Smith, Nathan" userId="S::nathan.smith@ercot.com::2fcbad6d-5a44-47b3-960d-4f4d0717f109" providerId="AD" clId="Web-{BA48AE6F-54D7-1D5D-9E74-10F7CB7B6401}" dt="2025-05-23T21:43:39.427" v="601" actId="1076"/>
          <ac:picMkLst>
            <pc:docMk/>
            <pc:sldMk cId="2893920933" sldId="589"/>
            <ac:picMk id="5" creationId="{9EB3A233-C067-F79B-C153-AEB29BF3A98E}"/>
          </ac:picMkLst>
        </pc:picChg>
        <pc:picChg chg="add del mod">
          <ac:chgData name="Smith, Nathan" userId="S::nathan.smith@ercot.com::2fcbad6d-5a44-47b3-960d-4f4d0717f109" providerId="AD" clId="Web-{BA48AE6F-54D7-1D5D-9E74-10F7CB7B6401}" dt="2025-05-23T19:46:24.714" v="553"/>
          <ac:picMkLst>
            <pc:docMk/>
            <pc:sldMk cId="2893920933" sldId="589"/>
            <ac:picMk id="6" creationId="{0C6E2D0C-62BC-1BAB-416E-9A81D6A3D65B}"/>
          </ac:picMkLst>
        </pc:picChg>
        <pc:picChg chg="add del mod">
          <ac:chgData name="Smith, Nathan" userId="S::nathan.smith@ercot.com::2fcbad6d-5a44-47b3-960d-4f4d0717f109" providerId="AD" clId="Web-{BA48AE6F-54D7-1D5D-9E74-10F7CB7B6401}" dt="2025-05-23T21:42:42.145" v="588"/>
          <ac:picMkLst>
            <pc:docMk/>
            <pc:sldMk cId="2893920933" sldId="589"/>
            <ac:picMk id="7" creationId="{BECA2005-C693-B2D2-8825-7F2CF3D50822}"/>
          </ac:picMkLst>
        </pc:picChg>
        <pc:picChg chg="add del mod">
          <ac:chgData name="Smith, Nathan" userId="S::nathan.smith@ercot.com::2fcbad6d-5a44-47b3-960d-4f4d0717f109" providerId="AD" clId="Web-{BA48AE6F-54D7-1D5D-9E74-10F7CB7B6401}" dt="2025-05-23T21:42:52.411" v="593"/>
          <ac:picMkLst>
            <pc:docMk/>
            <pc:sldMk cId="2893920933" sldId="589"/>
            <ac:picMk id="8" creationId="{8A280CFE-DF1E-33DD-A3BF-DA97776BA5BD}"/>
          </ac:picMkLst>
        </pc:picChg>
        <pc:picChg chg="del">
          <ac:chgData name="Smith, Nathan" userId="S::nathan.smith@ercot.com::2fcbad6d-5a44-47b3-960d-4f4d0717f109" providerId="AD" clId="Web-{BA48AE6F-54D7-1D5D-9E74-10F7CB7B6401}" dt="2025-05-23T19:43:16.116" v="537"/>
          <ac:picMkLst>
            <pc:docMk/>
            <pc:sldMk cId="2893920933" sldId="589"/>
            <ac:picMk id="16" creationId="{277343F6-5476-6AD7-E2DA-A76A605F814D}"/>
          </ac:picMkLst>
        </pc:picChg>
        <pc:picChg chg="del">
          <ac:chgData name="Smith, Nathan" userId="S::nathan.smith@ercot.com::2fcbad6d-5a44-47b3-960d-4f4d0717f109" providerId="AD" clId="Web-{BA48AE6F-54D7-1D5D-9E74-10F7CB7B6401}" dt="2025-05-23T19:47:20.247" v="559"/>
          <ac:picMkLst>
            <pc:docMk/>
            <pc:sldMk cId="2893920933" sldId="589"/>
            <ac:picMk id="19" creationId="{AA3F1F0C-DB53-0AEA-15A1-B3CCD46A1B3D}"/>
          </ac:picMkLst>
        </pc:picChg>
      </pc:sldChg>
      <pc:sldChg chg="addSp delSp modSp">
        <pc:chgData name="Smith, Nathan" userId="S::nathan.smith@ercot.com::2fcbad6d-5a44-47b3-960d-4f4d0717f109" providerId="AD" clId="Web-{BA48AE6F-54D7-1D5D-9E74-10F7CB7B6401}" dt="2025-05-23T18:16:47.516" v="295"/>
        <pc:sldMkLst>
          <pc:docMk/>
          <pc:sldMk cId="71889558" sldId="591"/>
        </pc:sldMkLst>
        <pc:spChg chg="mod">
          <ac:chgData name="Smith, Nathan" userId="S::nathan.smith@ercot.com::2fcbad6d-5a44-47b3-960d-4f4d0717f109" providerId="AD" clId="Web-{BA48AE6F-54D7-1D5D-9E74-10F7CB7B6401}" dt="2025-05-23T18:16:13.688" v="286" actId="20577"/>
          <ac:spMkLst>
            <pc:docMk/>
            <pc:sldMk cId="71889558" sldId="591"/>
            <ac:spMk id="2" creationId="{5368A02B-5C7F-08EE-0F03-8050233C4314}"/>
          </ac:spMkLst>
        </pc:spChg>
        <pc:spChg chg="add del mod">
          <ac:chgData name="Smith, Nathan" userId="S::nathan.smith@ercot.com::2fcbad6d-5a44-47b3-960d-4f4d0717f109" providerId="AD" clId="Web-{BA48AE6F-54D7-1D5D-9E74-10F7CB7B6401}" dt="2025-05-23T18:16:47.516" v="295"/>
          <ac:spMkLst>
            <pc:docMk/>
            <pc:sldMk cId="71889558" sldId="591"/>
            <ac:spMk id="5" creationId="{41B69B2D-2FE2-FA8D-64E9-2F3C6B3D9EB1}"/>
          </ac:spMkLst>
        </pc:spChg>
        <pc:spChg chg="mod">
          <ac:chgData name="Smith, Nathan" userId="S::nathan.smith@ercot.com::2fcbad6d-5a44-47b3-960d-4f4d0717f109" providerId="AD" clId="Web-{BA48AE6F-54D7-1D5D-9E74-10F7CB7B6401}" dt="2025-05-23T18:11:51.810" v="247" actId="1076"/>
          <ac:spMkLst>
            <pc:docMk/>
            <pc:sldMk cId="71889558" sldId="591"/>
            <ac:spMk id="14" creationId="{0484CBD4-C681-CDC8-AE82-F8453E9EA987}"/>
          </ac:spMkLst>
        </pc:spChg>
        <pc:spChg chg="mod">
          <ac:chgData name="Smith, Nathan" userId="S::nathan.smith@ercot.com::2fcbad6d-5a44-47b3-960d-4f4d0717f109" providerId="AD" clId="Web-{BA48AE6F-54D7-1D5D-9E74-10F7CB7B6401}" dt="2025-05-23T18:11:45.841" v="245" actId="14100"/>
          <ac:spMkLst>
            <pc:docMk/>
            <pc:sldMk cId="71889558" sldId="591"/>
            <ac:spMk id="15" creationId="{7E697E01-354D-C4ED-F21D-B160AF013CC8}"/>
          </ac:spMkLst>
        </pc:spChg>
        <pc:spChg chg="mod">
          <ac:chgData name="Smith, Nathan" userId="S::nathan.smith@ercot.com::2fcbad6d-5a44-47b3-960d-4f4d0717f109" providerId="AD" clId="Web-{BA48AE6F-54D7-1D5D-9E74-10F7CB7B6401}" dt="2025-05-23T18:16:40.282" v="293" actId="20577"/>
          <ac:spMkLst>
            <pc:docMk/>
            <pc:sldMk cId="71889558" sldId="591"/>
            <ac:spMk id="17" creationId="{165C08B6-565E-FD74-550F-8639462800E9}"/>
          </ac:spMkLst>
        </pc:spChg>
        <pc:picChg chg="add del mod">
          <ac:chgData name="Smith, Nathan" userId="S::nathan.smith@ercot.com::2fcbad6d-5a44-47b3-960d-4f4d0717f109" providerId="AD" clId="Web-{BA48AE6F-54D7-1D5D-9E74-10F7CB7B6401}" dt="2025-05-23T18:16:45.219" v="294"/>
          <ac:picMkLst>
            <pc:docMk/>
            <pc:sldMk cId="71889558" sldId="591"/>
            <ac:picMk id="3" creationId="{0DA9063A-DE6A-7D74-CB7E-21D0EB84160D}"/>
          </ac:picMkLst>
        </pc:picChg>
        <pc:picChg chg="mod">
          <ac:chgData name="Smith, Nathan" userId="S::nathan.smith@ercot.com::2fcbad6d-5a44-47b3-960d-4f4d0717f109" providerId="AD" clId="Web-{BA48AE6F-54D7-1D5D-9E74-10F7CB7B6401}" dt="2025-05-23T18:11:37.294" v="243" actId="1076"/>
          <ac:picMkLst>
            <pc:docMk/>
            <pc:sldMk cId="71889558" sldId="591"/>
            <ac:picMk id="11" creationId="{EED5CDA0-F36E-518B-7F3C-7A7DDD841EE8}"/>
          </ac:picMkLst>
        </pc:picChg>
        <pc:cxnChg chg="mod">
          <ac:chgData name="Smith, Nathan" userId="S::nathan.smith@ercot.com::2fcbad6d-5a44-47b3-960d-4f4d0717f109" providerId="AD" clId="Web-{BA48AE6F-54D7-1D5D-9E74-10F7CB7B6401}" dt="2025-05-23T18:11:49.076" v="246" actId="1076"/>
          <ac:cxnSpMkLst>
            <pc:docMk/>
            <pc:sldMk cId="71889558" sldId="591"/>
            <ac:cxnSpMk id="13" creationId="{75C2D484-F222-334C-7725-B0B32225C964}"/>
          </ac:cxnSpMkLst>
        </pc:cxnChg>
      </pc:sldChg>
      <pc:sldChg chg="addSp delSp modSp">
        <pc:chgData name="Smith, Nathan" userId="S::nathan.smith@ercot.com::2fcbad6d-5a44-47b3-960d-4f4d0717f109" providerId="AD" clId="Web-{BA48AE6F-54D7-1D5D-9E74-10F7CB7B6401}" dt="2025-05-23T18:11:04.982" v="239" actId="1076"/>
        <pc:sldMkLst>
          <pc:docMk/>
          <pc:sldMk cId="4089127542" sldId="594"/>
        </pc:sldMkLst>
        <pc:picChg chg="add mod">
          <ac:chgData name="Smith, Nathan" userId="S::nathan.smith@ercot.com::2fcbad6d-5a44-47b3-960d-4f4d0717f109" providerId="AD" clId="Web-{BA48AE6F-54D7-1D5D-9E74-10F7CB7B6401}" dt="2025-05-23T18:11:04.982" v="239" actId="1076"/>
          <ac:picMkLst>
            <pc:docMk/>
            <pc:sldMk cId="4089127542" sldId="594"/>
            <ac:picMk id="3" creationId="{4D76DFEF-B1DC-B994-835B-EAEF3643927D}"/>
          </ac:picMkLst>
        </pc:picChg>
        <pc:picChg chg="add del">
          <ac:chgData name="Smith, Nathan" userId="S::nathan.smith@ercot.com::2fcbad6d-5a44-47b3-960d-4f4d0717f109" providerId="AD" clId="Web-{BA48AE6F-54D7-1D5D-9E74-10F7CB7B6401}" dt="2025-05-23T18:10:51.107" v="233"/>
          <ac:picMkLst>
            <pc:docMk/>
            <pc:sldMk cId="4089127542" sldId="594"/>
            <ac:picMk id="5" creationId="{26A1BB48-7338-7127-CBD9-E5B1B20C5B52}"/>
          </ac:picMkLst>
        </pc:picChg>
      </pc:sldChg>
      <pc:sldChg chg="addSp delSp modSp">
        <pc:chgData name="Smith, Nathan" userId="S::nathan.smith@ercot.com::2fcbad6d-5a44-47b3-960d-4f4d0717f109" providerId="AD" clId="Web-{BA48AE6F-54D7-1D5D-9E74-10F7CB7B6401}" dt="2025-05-23T18:17:15.938" v="300"/>
        <pc:sldMkLst>
          <pc:docMk/>
          <pc:sldMk cId="2411884096" sldId="595"/>
        </pc:sldMkLst>
        <pc:picChg chg="ord">
          <ac:chgData name="Smith, Nathan" userId="S::nathan.smith@ercot.com::2fcbad6d-5a44-47b3-960d-4f4d0717f109" providerId="AD" clId="Web-{BA48AE6F-54D7-1D5D-9E74-10F7CB7B6401}" dt="2025-05-23T18:17:15.938" v="300"/>
          <ac:picMkLst>
            <pc:docMk/>
            <pc:sldMk cId="2411884096" sldId="595"/>
            <ac:picMk id="5" creationId="{CAC0E199-58B0-B9FB-AA61-E57BDACE100C}"/>
          </ac:picMkLst>
        </pc:picChg>
        <pc:picChg chg="del">
          <ac:chgData name="Smith, Nathan" userId="S::nathan.smith@ercot.com::2fcbad6d-5a44-47b3-960d-4f4d0717f109" providerId="AD" clId="Web-{BA48AE6F-54D7-1D5D-9E74-10F7CB7B6401}" dt="2025-05-23T18:16:58.719" v="296"/>
          <ac:picMkLst>
            <pc:docMk/>
            <pc:sldMk cId="2411884096" sldId="595"/>
            <ac:picMk id="6" creationId="{5695D51A-DD62-B481-3275-9C547028ADBA}"/>
          </ac:picMkLst>
        </pc:picChg>
        <pc:picChg chg="add mod ord">
          <ac:chgData name="Smith, Nathan" userId="S::nathan.smith@ercot.com::2fcbad6d-5a44-47b3-960d-4f4d0717f109" providerId="AD" clId="Web-{BA48AE6F-54D7-1D5D-9E74-10F7CB7B6401}" dt="2025-05-23T18:17:07.579" v="299"/>
          <ac:picMkLst>
            <pc:docMk/>
            <pc:sldMk cId="2411884096" sldId="595"/>
            <ac:picMk id="10" creationId="{CA595C25-2D6A-49CC-A814-9C9C31B899B6}"/>
          </ac:picMkLst>
        </pc:picChg>
      </pc:sldChg>
      <pc:sldChg chg="modSp">
        <pc:chgData name="Smith, Nathan" userId="S::nathan.smith@ercot.com::2fcbad6d-5a44-47b3-960d-4f4d0717f109" providerId="AD" clId="Web-{BA48AE6F-54D7-1D5D-9E74-10F7CB7B6401}" dt="2025-05-23T21:46:40.601" v="659" actId="20577"/>
        <pc:sldMkLst>
          <pc:docMk/>
          <pc:sldMk cId="321041672" sldId="596"/>
        </pc:sldMkLst>
        <pc:spChg chg="mod">
          <ac:chgData name="Smith, Nathan" userId="S::nathan.smith@ercot.com::2fcbad6d-5a44-47b3-960d-4f4d0717f109" providerId="AD" clId="Web-{BA48AE6F-54D7-1D5D-9E74-10F7CB7B6401}" dt="2025-05-23T21:46:40.601" v="659" actId="20577"/>
          <ac:spMkLst>
            <pc:docMk/>
            <pc:sldMk cId="321041672" sldId="596"/>
            <ac:spMk id="3" creationId="{AEFEB523-5ABE-B789-ED30-4EF9FEAFA211}"/>
          </ac:spMkLst>
        </pc:spChg>
      </pc:sldChg>
      <pc:sldChg chg="modSp">
        <pc:chgData name="Smith, Nathan" userId="S::nathan.smith@ercot.com::2fcbad6d-5a44-47b3-960d-4f4d0717f109" providerId="AD" clId="Web-{BA48AE6F-54D7-1D5D-9E74-10F7CB7B6401}" dt="2025-05-23T21:49:51.087" v="693" actId="20577"/>
        <pc:sldMkLst>
          <pc:docMk/>
          <pc:sldMk cId="1862512847" sldId="597"/>
        </pc:sldMkLst>
        <pc:spChg chg="mod">
          <ac:chgData name="Smith, Nathan" userId="S::nathan.smith@ercot.com::2fcbad6d-5a44-47b3-960d-4f4d0717f109" providerId="AD" clId="Web-{BA48AE6F-54D7-1D5D-9E74-10F7CB7B6401}" dt="2025-05-23T21:49:51.087" v="693" actId="20577"/>
          <ac:spMkLst>
            <pc:docMk/>
            <pc:sldMk cId="1862512847" sldId="597"/>
            <ac:spMk id="3" creationId="{9AB89675-8CE0-605E-FB3F-3264FCF030BB}"/>
          </ac:spMkLst>
        </pc:spChg>
      </pc:sldChg>
      <pc:sldChg chg="modSp">
        <pc:chgData name="Smith, Nathan" userId="S::nathan.smith@ercot.com::2fcbad6d-5a44-47b3-960d-4f4d0717f109" providerId="AD" clId="Web-{BA48AE6F-54D7-1D5D-9E74-10F7CB7B6401}" dt="2025-05-23T21:46:58.836" v="660" actId="20577"/>
        <pc:sldMkLst>
          <pc:docMk/>
          <pc:sldMk cId="1276528957" sldId="598"/>
        </pc:sldMkLst>
        <pc:spChg chg="mod">
          <ac:chgData name="Smith, Nathan" userId="S::nathan.smith@ercot.com::2fcbad6d-5a44-47b3-960d-4f4d0717f109" providerId="AD" clId="Web-{BA48AE6F-54D7-1D5D-9E74-10F7CB7B6401}" dt="2025-05-23T21:46:58.836" v="660" actId="20577"/>
          <ac:spMkLst>
            <pc:docMk/>
            <pc:sldMk cId="1276528957" sldId="598"/>
            <ac:spMk id="3" creationId="{3D5FF713-1654-58FF-F8A7-17ED29C96328}"/>
          </ac:spMkLst>
        </pc:spChg>
      </pc:sldChg>
      <pc:sldChg chg="addSp delSp modSp">
        <pc:chgData name="Smith, Nathan" userId="S::nathan.smith@ercot.com::2fcbad6d-5a44-47b3-960d-4f4d0717f109" providerId="AD" clId="Web-{BA48AE6F-54D7-1D5D-9E74-10F7CB7B6401}" dt="2025-05-23T19:37:45.904" v="528" actId="1076"/>
        <pc:sldMkLst>
          <pc:docMk/>
          <pc:sldMk cId="283451816" sldId="599"/>
        </pc:sldMkLst>
        <pc:spChg chg="mod">
          <ac:chgData name="Smith, Nathan" userId="S::nathan.smith@ercot.com::2fcbad6d-5a44-47b3-960d-4f4d0717f109" providerId="AD" clId="Web-{BA48AE6F-54D7-1D5D-9E74-10F7CB7B6401}" dt="2025-05-23T19:29:04.547" v="495" actId="20577"/>
          <ac:spMkLst>
            <pc:docMk/>
            <pc:sldMk cId="283451816" sldId="599"/>
            <ac:spMk id="9" creationId="{828832D1-A608-C9B2-FCBA-8365AD9F37D2}"/>
          </ac:spMkLst>
        </pc:spChg>
        <pc:graphicFrameChg chg="add del mod">
          <ac:chgData name="Smith, Nathan" userId="S::nathan.smith@ercot.com::2fcbad6d-5a44-47b3-960d-4f4d0717f109" providerId="AD" clId="Web-{BA48AE6F-54D7-1D5D-9E74-10F7CB7B6401}" dt="2025-05-23T19:36:34.590" v="522"/>
          <ac:graphicFrameMkLst>
            <pc:docMk/>
            <pc:sldMk cId="283451816" sldId="599"/>
            <ac:graphicFrameMk id="6" creationId="{ABB4BF96-A17F-DB12-62AA-42A04D599594}"/>
          </ac:graphicFrameMkLst>
        </pc:graphicFrameChg>
        <pc:picChg chg="add mod">
          <ac:chgData name="Smith, Nathan" userId="S::nathan.smith@ercot.com::2fcbad6d-5a44-47b3-960d-4f4d0717f109" providerId="AD" clId="Web-{BA48AE6F-54D7-1D5D-9E74-10F7CB7B6401}" dt="2025-05-23T19:28:58.766" v="494" actId="1076"/>
          <ac:picMkLst>
            <pc:docMk/>
            <pc:sldMk cId="283451816" sldId="599"/>
            <ac:picMk id="3" creationId="{5AF7AE73-7F13-26DF-A6EC-510BBAAADC7A}"/>
          </ac:picMkLst>
        </pc:picChg>
        <pc:picChg chg="add mod">
          <ac:chgData name="Smith, Nathan" userId="S::nathan.smith@ercot.com::2fcbad6d-5a44-47b3-960d-4f4d0717f109" providerId="AD" clId="Web-{BA48AE6F-54D7-1D5D-9E74-10F7CB7B6401}" dt="2025-05-23T19:37:11.075" v="525" actId="1076"/>
          <ac:picMkLst>
            <pc:docMk/>
            <pc:sldMk cId="283451816" sldId="599"/>
            <ac:picMk id="7" creationId="{47837665-C965-C27B-EAA8-091995C48442}"/>
          </ac:picMkLst>
        </pc:picChg>
        <pc:picChg chg="add mod">
          <ac:chgData name="Smith, Nathan" userId="S::nathan.smith@ercot.com::2fcbad6d-5a44-47b3-960d-4f4d0717f109" providerId="AD" clId="Web-{BA48AE6F-54D7-1D5D-9E74-10F7CB7B6401}" dt="2025-05-23T19:37:45.904" v="528" actId="1076"/>
          <ac:picMkLst>
            <pc:docMk/>
            <pc:sldMk cId="283451816" sldId="599"/>
            <ac:picMk id="8" creationId="{0CABCB5F-360C-5C78-8BD4-9A9175B04B82}"/>
          </ac:picMkLst>
        </pc:picChg>
        <pc:picChg chg="del">
          <ac:chgData name="Smith, Nathan" userId="S::nathan.smith@ercot.com::2fcbad6d-5a44-47b3-960d-4f4d0717f109" providerId="AD" clId="Web-{BA48AE6F-54D7-1D5D-9E74-10F7CB7B6401}" dt="2025-05-23T19:36:37.168" v="523"/>
          <ac:picMkLst>
            <pc:docMk/>
            <pc:sldMk cId="283451816" sldId="599"/>
            <ac:picMk id="10" creationId="{9A1A19D8-D9E8-512D-7E43-E096D19992C2}"/>
          </ac:picMkLst>
        </pc:picChg>
        <pc:picChg chg="del">
          <ac:chgData name="Smith, Nathan" userId="S::nathan.smith@ercot.com::2fcbad6d-5a44-47b3-960d-4f4d0717f109" providerId="AD" clId="Web-{BA48AE6F-54D7-1D5D-9E74-10F7CB7B6401}" dt="2025-05-23T19:37:13.856" v="526"/>
          <ac:picMkLst>
            <pc:docMk/>
            <pc:sldMk cId="283451816" sldId="599"/>
            <ac:picMk id="12" creationId="{FA325D23-E606-45A4-B3AF-99328C8F3B51}"/>
          </ac:picMkLst>
        </pc:picChg>
        <pc:picChg chg="del">
          <ac:chgData name="Smith, Nathan" userId="S::nathan.smith@ercot.com::2fcbad6d-5a44-47b3-960d-4f4d0717f109" providerId="AD" clId="Web-{BA48AE6F-54D7-1D5D-9E74-10F7CB7B6401}" dt="2025-05-23T19:28:36.562" v="483"/>
          <ac:picMkLst>
            <pc:docMk/>
            <pc:sldMk cId="283451816" sldId="599"/>
            <ac:picMk id="14" creationId="{6A485D7B-6058-492D-CDA8-D4A8535BA0BA}"/>
          </ac:picMkLst>
        </pc:picChg>
      </pc:sldChg>
      <pc:sldChg chg="modSp">
        <pc:chgData name="Smith, Nathan" userId="S::nathan.smith@ercot.com::2fcbad6d-5a44-47b3-960d-4f4d0717f109" providerId="AD" clId="Web-{BA48AE6F-54D7-1D5D-9E74-10F7CB7B6401}" dt="2025-05-23T19:38:23.921" v="536" actId="1076"/>
        <pc:sldMkLst>
          <pc:docMk/>
          <pc:sldMk cId="3495238173" sldId="600"/>
        </pc:sldMkLst>
        <pc:spChg chg="mod">
          <ac:chgData name="Smith, Nathan" userId="S::nathan.smith@ercot.com::2fcbad6d-5a44-47b3-960d-4f4d0717f109" providerId="AD" clId="Web-{BA48AE6F-54D7-1D5D-9E74-10F7CB7B6401}" dt="2025-05-23T19:38:21.155" v="535" actId="20577"/>
          <ac:spMkLst>
            <pc:docMk/>
            <pc:sldMk cId="3495238173" sldId="600"/>
            <ac:spMk id="9" creationId="{828832D1-A608-C9B2-FCBA-8365AD9F37D2}"/>
          </ac:spMkLst>
        </pc:spChg>
        <pc:picChg chg="mod">
          <ac:chgData name="Smith, Nathan" userId="S::nathan.smith@ercot.com::2fcbad6d-5a44-47b3-960d-4f4d0717f109" providerId="AD" clId="Web-{BA48AE6F-54D7-1D5D-9E74-10F7CB7B6401}" dt="2025-05-23T19:38:23.921" v="536" actId="1076"/>
          <ac:picMkLst>
            <pc:docMk/>
            <pc:sldMk cId="3495238173" sldId="600"/>
            <ac:picMk id="10" creationId="{78CC0760-19EB-B1BC-867D-0C4CF8DBA576}"/>
          </ac:picMkLst>
        </pc:picChg>
      </pc:sldChg>
      <pc:sldChg chg="addSp delSp modSp">
        <pc:chgData name="Smith, Nathan" userId="S::nathan.smith@ercot.com::2fcbad6d-5a44-47b3-960d-4f4d0717f109" providerId="AD" clId="Web-{BA48AE6F-54D7-1D5D-9E74-10F7CB7B6401}" dt="2025-05-23T21:47:26.352" v="667" actId="20577"/>
        <pc:sldMkLst>
          <pc:docMk/>
          <pc:sldMk cId="1973019996" sldId="601"/>
        </pc:sldMkLst>
        <pc:spChg chg="mod">
          <ac:chgData name="Smith, Nathan" userId="S::nathan.smith@ercot.com::2fcbad6d-5a44-47b3-960d-4f4d0717f109" providerId="AD" clId="Web-{BA48AE6F-54D7-1D5D-9E74-10F7CB7B6401}" dt="2025-05-23T21:47:26.352" v="667" actId="20577"/>
          <ac:spMkLst>
            <pc:docMk/>
            <pc:sldMk cId="1973019996" sldId="601"/>
            <ac:spMk id="2" creationId="{93A8F870-4BFA-3F9E-0804-7E55CC64B04F}"/>
          </ac:spMkLst>
        </pc:spChg>
        <pc:spChg chg="mod">
          <ac:chgData name="Smith, Nathan" userId="S::nathan.smith@ercot.com::2fcbad6d-5a44-47b3-960d-4f4d0717f109" providerId="AD" clId="Web-{BA48AE6F-54D7-1D5D-9E74-10F7CB7B6401}" dt="2025-05-23T19:38:09.373" v="533" actId="20577"/>
          <ac:spMkLst>
            <pc:docMk/>
            <pc:sldMk cId="1973019996" sldId="601"/>
            <ac:spMk id="9" creationId="{5E550765-14E4-9E1B-B771-E8FEB29005F5}"/>
          </ac:spMkLst>
        </pc:spChg>
        <pc:picChg chg="add del mod">
          <ac:chgData name="Smith, Nathan" userId="S::nathan.smith@ercot.com::2fcbad6d-5a44-47b3-960d-4f4d0717f109" providerId="AD" clId="Web-{BA48AE6F-54D7-1D5D-9E74-10F7CB7B6401}" dt="2025-05-23T21:43:45.458" v="603"/>
          <ac:picMkLst>
            <pc:docMk/>
            <pc:sldMk cId="1973019996" sldId="601"/>
            <ac:picMk id="3" creationId="{201E7450-F53D-C70C-1C07-6E43CBA2880D}"/>
          </ac:picMkLst>
        </pc:picChg>
        <pc:picChg chg="add mod">
          <ac:chgData name="Smith, Nathan" userId="S::nathan.smith@ercot.com::2fcbad6d-5a44-47b3-960d-4f4d0717f109" providerId="AD" clId="Web-{BA48AE6F-54D7-1D5D-9E74-10F7CB7B6401}" dt="2025-05-23T21:44:53.334" v="612" actId="1076"/>
          <ac:picMkLst>
            <pc:docMk/>
            <pc:sldMk cId="1973019996" sldId="601"/>
            <ac:picMk id="5" creationId="{216B534F-37B9-57A6-3A93-77828466A2CD}"/>
          </ac:picMkLst>
        </pc:picChg>
        <pc:picChg chg="del">
          <ac:chgData name="Smith, Nathan" userId="S::nathan.smith@ercot.com::2fcbad6d-5a44-47b3-960d-4f4d0717f109" providerId="AD" clId="Web-{BA48AE6F-54D7-1D5D-9E74-10F7CB7B6401}" dt="2025-05-23T19:49:08.922" v="573"/>
          <ac:picMkLst>
            <pc:docMk/>
            <pc:sldMk cId="1973019996" sldId="601"/>
            <ac:picMk id="5" creationId="{29AB9D68-3BDB-6AC2-83DF-7EAFE05E9FF2}"/>
          </ac:picMkLst>
        </pc:picChg>
        <pc:picChg chg="add del mod">
          <ac:chgData name="Smith, Nathan" userId="S::nathan.smith@ercot.com::2fcbad6d-5a44-47b3-960d-4f4d0717f109" providerId="AD" clId="Web-{BA48AE6F-54D7-1D5D-9E74-10F7CB7B6401}" dt="2025-05-23T21:43:46.193" v="604"/>
          <ac:picMkLst>
            <pc:docMk/>
            <pc:sldMk cId="1973019996" sldId="601"/>
            <ac:picMk id="6" creationId="{63CC7A4D-6B86-6D0E-65D0-BDF669359729}"/>
          </ac:picMkLst>
        </pc:picChg>
        <pc:picChg chg="add mod">
          <ac:chgData name="Smith, Nathan" userId="S::nathan.smith@ercot.com::2fcbad6d-5a44-47b3-960d-4f4d0717f109" providerId="AD" clId="Web-{BA48AE6F-54D7-1D5D-9E74-10F7CB7B6401}" dt="2025-05-23T21:44:55.350" v="613" actId="1076"/>
          <ac:picMkLst>
            <pc:docMk/>
            <pc:sldMk cId="1973019996" sldId="601"/>
            <ac:picMk id="7" creationId="{63444BDC-761E-1243-2D5E-11A8CD9A867A}"/>
          </ac:picMkLst>
        </pc:picChg>
        <pc:picChg chg="del">
          <ac:chgData name="Smith, Nathan" userId="S::nathan.smith@ercot.com::2fcbad6d-5a44-47b3-960d-4f4d0717f109" providerId="AD" clId="Web-{BA48AE6F-54D7-1D5D-9E74-10F7CB7B6401}" dt="2025-05-23T19:49:06.546" v="572"/>
          <ac:picMkLst>
            <pc:docMk/>
            <pc:sldMk cId="1973019996" sldId="601"/>
            <ac:picMk id="10" creationId="{94314BB3-93E6-9269-CFF0-EAEAFA02E6ED}"/>
          </ac:picMkLst>
        </pc:picChg>
      </pc:sldChg>
    </pc:docChg>
  </pc:docChgLst>
  <pc:docChgLst>
    <pc:chgData name="Masanna Gari, Abhi" userId="S::abhilash.masannagari@ercot.com::574f73dd-89c7-4e5e-92e9-5cd2150b236a" providerId="AD" clId="Web-{8A964366-9A92-6A7C-C762-4F43CAE56FBF}"/>
    <pc:docChg chg="modSld">
      <pc:chgData name="Masanna Gari, Abhi" userId="S::abhilash.masannagari@ercot.com::574f73dd-89c7-4e5e-92e9-5cd2150b236a" providerId="AD" clId="Web-{8A964366-9A92-6A7C-C762-4F43CAE56FBF}" dt="2025-06-06T22:01:10.104" v="15" actId="1076"/>
      <pc:docMkLst>
        <pc:docMk/>
      </pc:docMkLst>
      <pc:sldChg chg="addSp delSp modSp">
        <pc:chgData name="Masanna Gari, Abhi" userId="S::abhilash.masannagari@ercot.com::574f73dd-89c7-4e5e-92e9-5cd2150b236a" providerId="AD" clId="Web-{8A964366-9A92-6A7C-C762-4F43CAE56FBF}" dt="2025-06-06T22:01:10.104" v="15" actId="1076"/>
        <pc:sldMkLst>
          <pc:docMk/>
          <pc:sldMk cId="3495238173" sldId="600"/>
        </pc:sldMkLst>
        <pc:spChg chg="mod">
          <ac:chgData name="Masanna Gari, Abhi" userId="S::abhilash.masannagari@ercot.com::574f73dd-89c7-4e5e-92e9-5cd2150b236a" providerId="AD" clId="Web-{8A964366-9A92-6A7C-C762-4F43CAE56FBF}" dt="2025-06-06T21:05:54.365" v="1" actId="20577"/>
          <ac:spMkLst>
            <pc:docMk/>
            <pc:sldMk cId="3495238173" sldId="600"/>
            <ac:spMk id="9" creationId="{828832D1-A608-C9B2-FCBA-8365AD9F37D2}"/>
          </ac:spMkLst>
        </pc:spChg>
        <pc:picChg chg="del">
          <ac:chgData name="Masanna Gari, Abhi" userId="S::abhilash.masannagari@ercot.com::574f73dd-89c7-4e5e-92e9-5cd2150b236a" providerId="AD" clId="Web-{8A964366-9A92-6A7C-C762-4F43CAE56FBF}" dt="2025-06-06T21:58:21.930" v="2"/>
          <ac:picMkLst>
            <pc:docMk/>
            <pc:sldMk cId="3495238173" sldId="600"/>
            <ac:picMk id="3" creationId="{7A3C41D8-6ECB-935E-244F-607106D8FC75}"/>
          </ac:picMkLst>
        </pc:picChg>
        <pc:picChg chg="del">
          <ac:chgData name="Masanna Gari, Abhi" userId="S::abhilash.masannagari@ercot.com::574f73dd-89c7-4e5e-92e9-5cd2150b236a" providerId="AD" clId="Web-{8A964366-9A92-6A7C-C762-4F43CAE56FBF}" dt="2025-06-06T21:58:23.399" v="3"/>
          <ac:picMkLst>
            <pc:docMk/>
            <pc:sldMk cId="3495238173" sldId="600"/>
            <ac:picMk id="5" creationId="{67FEDA17-54C8-9BBC-E542-02F432C70FD2}"/>
          </ac:picMkLst>
        </pc:picChg>
        <pc:picChg chg="add mod">
          <ac:chgData name="Masanna Gari, Abhi" userId="S::abhilash.masannagari@ercot.com::574f73dd-89c7-4e5e-92e9-5cd2150b236a" providerId="AD" clId="Web-{8A964366-9A92-6A7C-C762-4F43CAE56FBF}" dt="2025-06-06T22:00:04.807" v="7" actId="14100"/>
          <ac:picMkLst>
            <pc:docMk/>
            <pc:sldMk cId="3495238173" sldId="600"/>
            <ac:picMk id="6" creationId="{975D479B-2128-EF3D-8AB5-88B20F3EE9CF}"/>
          </ac:picMkLst>
        </pc:picChg>
        <pc:picChg chg="add mod">
          <ac:chgData name="Masanna Gari, Abhi" userId="S::abhilash.masannagari@ercot.com::574f73dd-89c7-4e5e-92e9-5cd2150b236a" providerId="AD" clId="Web-{8A964366-9A92-6A7C-C762-4F43CAE56FBF}" dt="2025-06-06T22:01:10.104" v="15" actId="1076"/>
          <ac:picMkLst>
            <pc:docMk/>
            <pc:sldMk cId="3495238173" sldId="600"/>
            <ac:picMk id="7" creationId="{085B2A36-D76A-C416-2575-E0B975E57C67}"/>
          </ac:picMkLst>
        </pc:picChg>
        <pc:picChg chg="add del mod">
          <ac:chgData name="Masanna Gari, Abhi" userId="S::abhilash.masannagari@ercot.com::574f73dd-89c7-4e5e-92e9-5cd2150b236a" providerId="AD" clId="Web-{8A964366-9A92-6A7C-C762-4F43CAE56FBF}" dt="2025-06-06T22:01:02.198" v="13"/>
          <ac:picMkLst>
            <pc:docMk/>
            <pc:sldMk cId="3495238173" sldId="600"/>
            <ac:picMk id="8" creationId="{1E72E775-C6ED-FC97-ACEE-06D8B0228B82}"/>
          </ac:picMkLst>
        </pc:picChg>
      </pc:sldChg>
    </pc:docChg>
  </pc:docChgLst>
  <pc:docChgLst>
    <pc:chgData name="Masanna Gari, Abhi" userId="S::abhilash.masannagari@ercot.com::574f73dd-89c7-4e5e-92e9-5cd2150b236a" providerId="AD" clId="Web-{578E11AA-DF88-0F6C-5F4F-AF52DAC76E39}"/>
    <pc:docChg chg="modSld">
      <pc:chgData name="Masanna Gari, Abhi" userId="S::abhilash.masannagari@ercot.com::574f73dd-89c7-4e5e-92e9-5cd2150b236a" providerId="AD" clId="Web-{578E11AA-DF88-0F6C-5F4F-AF52DAC76E39}" dt="2025-05-30T17:20:50.543" v="1" actId="20577"/>
      <pc:docMkLst>
        <pc:docMk/>
      </pc:docMkLst>
      <pc:sldChg chg="modSp">
        <pc:chgData name="Masanna Gari, Abhi" userId="S::abhilash.masannagari@ercot.com::574f73dd-89c7-4e5e-92e9-5cd2150b236a" providerId="AD" clId="Web-{578E11AA-DF88-0F6C-5F4F-AF52DAC76E39}" dt="2025-05-30T17:20:50.543" v="1" actId="20577"/>
        <pc:sldMkLst>
          <pc:docMk/>
          <pc:sldMk cId="3495238173" sldId="600"/>
        </pc:sldMkLst>
        <pc:spChg chg="mod">
          <ac:chgData name="Masanna Gari, Abhi" userId="S::abhilash.masannagari@ercot.com::574f73dd-89c7-4e5e-92e9-5cd2150b236a" providerId="AD" clId="Web-{578E11AA-DF88-0F6C-5F4F-AF52DAC76E39}" dt="2025-05-30T17:20:50.543" v="1" actId="20577"/>
          <ac:spMkLst>
            <pc:docMk/>
            <pc:sldMk cId="3495238173" sldId="600"/>
            <ac:spMk id="9" creationId="{828832D1-A608-C9B2-FCBA-8365AD9F37D2}"/>
          </ac:spMkLst>
        </pc:spChg>
      </pc:sldChg>
    </pc:docChg>
  </pc:docChgLst>
  <pc:docChgLst>
    <pc:chgData name="Smith, Nathan" userId="S::nathan.smith@ercot.com::2fcbad6d-5a44-47b3-960d-4f4d0717f109" providerId="AD" clId="Web-{60EB8866-8C1F-7D2E-DDEF-6F921DA1F9BB}"/>
    <pc:docChg chg="mod">
      <pc:chgData name="Smith, Nathan" userId="S::nathan.smith@ercot.com::2fcbad6d-5a44-47b3-960d-4f4d0717f109" providerId="AD" clId="Web-{60EB8866-8C1F-7D2E-DDEF-6F921DA1F9BB}" dt="2025-06-06T22:59:31.316" v="0" actId="33475"/>
      <pc:docMkLst>
        <pc:docMk/>
      </pc:docMkLst>
    </pc:docChg>
  </pc:docChgLst>
  <pc:docChgLst>
    <pc:chgData name="Smith, Nathan" userId="S::nathan.smith@ercot.com::2fcbad6d-5a44-47b3-960d-4f4d0717f109" providerId="AD" clId="Web-{F025E7CA-72A3-FCE4-6CB2-48D707F9815A}"/>
    <pc:docChg chg="mod modSld">
      <pc:chgData name="Smith, Nathan" userId="S::nathan.smith@ercot.com::2fcbad6d-5a44-47b3-960d-4f4d0717f109" providerId="AD" clId="Web-{F025E7CA-72A3-FCE4-6CB2-48D707F9815A}" dt="2025-06-06T22:57:19.342" v="92" actId="20577"/>
      <pc:docMkLst>
        <pc:docMk/>
      </pc:docMkLst>
      <pc:sldChg chg="modSp">
        <pc:chgData name="Smith, Nathan" userId="S::nathan.smith@ercot.com::2fcbad6d-5a44-47b3-960d-4f4d0717f109" providerId="AD" clId="Web-{F025E7CA-72A3-FCE4-6CB2-48D707F9815A}" dt="2025-06-06T22:31:21.086" v="2" actId="20577"/>
        <pc:sldMkLst>
          <pc:docMk/>
          <pc:sldMk cId="1850676767" sldId="542"/>
        </pc:sldMkLst>
        <pc:spChg chg="mod">
          <ac:chgData name="Smith, Nathan" userId="S::nathan.smith@ercot.com::2fcbad6d-5a44-47b3-960d-4f4d0717f109" providerId="AD" clId="Web-{F025E7CA-72A3-FCE4-6CB2-48D707F9815A}" dt="2025-06-06T22:31:21.086" v="2" actId="20577"/>
          <ac:spMkLst>
            <pc:docMk/>
            <pc:sldMk cId="1850676767" sldId="542"/>
            <ac:spMk id="4" creationId="{71B380C9-83F4-13B7-773B-9880F0F13E5F}"/>
          </ac:spMkLst>
        </pc:spChg>
      </pc:sldChg>
      <pc:sldChg chg="addSp delSp modSp">
        <pc:chgData name="Smith, Nathan" userId="S::nathan.smith@ercot.com::2fcbad6d-5a44-47b3-960d-4f4d0717f109" providerId="AD" clId="Web-{F025E7CA-72A3-FCE4-6CB2-48D707F9815A}" dt="2025-06-06T22:45:32.990" v="28" actId="1076"/>
        <pc:sldMkLst>
          <pc:docMk/>
          <pc:sldMk cId="2893920933" sldId="589"/>
        </pc:sldMkLst>
        <pc:spChg chg="mod">
          <ac:chgData name="Smith, Nathan" userId="S::nathan.smith@ercot.com::2fcbad6d-5a44-47b3-960d-4f4d0717f109" providerId="AD" clId="Web-{F025E7CA-72A3-FCE4-6CB2-48D707F9815A}" dt="2025-06-06T22:44:40.082" v="22" actId="20577"/>
          <ac:spMkLst>
            <pc:docMk/>
            <pc:sldMk cId="2893920933" sldId="589"/>
            <ac:spMk id="9" creationId="{828832D1-A608-C9B2-FCBA-8365AD9F37D2}"/>
          </ac:spMkLst>
        </pc:spChg>
        <pc:picChg chg="del">
          <ac:chgData name="Smith, Nathan" userId="S::nathan.smith@ercot.com::2fcbad6d-5a44-47b3-960d-4f4d0717f109" providerId="AD" clId="Web-{F025E7CA-72A3-FCE4-6CB2-48D707F9815A}" dt="2025-06-06T22:32:56.683" v="6"/>
          <ac:picMkLst>
            <pc:docMk/>
            <pc:sldMk cId="2893920933" sldId="589"/>
            <ac:picMk id="3" creationId="{E1E401E5-39B4-48AA-4138-EDE4C921EAF2}"/>
          </ac:picMkLst>
        </pc:picChg>
        <pc:picChg chg="add del">
          <ac:chgData name="Smith, Nathan" userId="S::nathan.smith@ercot.com::2fcbad6d-5a44-47b3-960d-4f4d0717f109" providerId="AD" clId="Web-{F025E7CA-72A3-FCE4-6CB2-48D707F9815A}" dt="2025-06-06T22:44:34.144" v="21"/>
          <ac:picMkLst>
            <pc:docMk/>
            <pc:sldMk cId="2893920933" sldId="589"/>
            <ac:picMk id="5" creationId="{2924F8B7-7E76-61D7-8FF6-BAB67A517709}"/>
          </ac:picMkLst>
        </pc:picChg>
        <pc:picChg chg="add del mod">
          <ac:chgData name="Smith, Nathan" userId="S::nathan.smith@ercot.com::2fcbad6d-5a44-47b3-960d-4f4d0717f109" providerId="AD" clId="Web-{F025E7CA-72A3-FCE4-6CB2-48D707F9815A}" dt="2025-06-06T22:44:19.815" v="15"/>
          <ac:picMkLst>
            <pc:docMk/>
            <pc:sldMk cId="2893920933" sldId="589"/>
            <ac:picMk id="6" creationId="{49AECB2E-D318-4992-9A23-C676D44D5C41}"/>
          </ac:picMkLst>
        </pc:picChg>
        <pc:picChg chg="add mod">
          <ac:chgData name="Smith, Nathan" userId="S::nathan.smith@ercot.com::2fcbad6d-5a44-47b3-960d-4f4d0717f109" providerId="AD" clId="Web-{F025E7CA-72A3-FCE4-6CB2-48D707F9815A}" dt="2025-06-06T22:45:30.599" v="27" actId="14100"/>
          <ac:picMkLst>
            <pc:docMk/>
            <pc:sldMk cId="2893920933" sldId="589"/>
            <ac:picMk id="7" creationId="{A7B9CE0F-B306-8CAC-3C00-8CB7A0251A68}"/>
          </ac:picMkLst>
        </pc:picChg>
        <pc:picChg chg="add mod">
          <ac:chgData name="Smith, Nathan" userId="S::nathan.smith@ercot.com::2fcbad6d-5a44-47b3-960d-4f4d0717f109" providerId="AD" clId="Web-{F025E7CA-72A3-FCE4-6CB2-48D707F9815A}" dt="2025-06-06T22:45:32.990" v="28" actId="1076"/>
          <ac:picMkLst>
            <pc:docMk/>
            <pc:sldMk cId="2893920933" sldId="589"/>
            <ac:picMk id="8" creationId="{1876F2B1-0B45-045C-BF53-9894B6119FA3}"/>
          </ac:picMkLst>
        </pc:picChg>
      </pc:sldChg>
      <pc:sldChg chg="modSp">
        <pc:chgData name="Smith, Nathan" userId="S::nathan.smith@ercot.com::2fcbad6d-5a44-47b3-960d-4f4d0717f109" providerId="AD" clId="Web-{F025E7CA-72A3-FCE4-6CB2-48D707F9815A}" dt="2025-06-06T22:32:31.979" v="5" actId="20577"/>
        <pc:sldMkLst>
          <pc:docMk/>
          <pc:sldMk cId="71889558" sldId="591"/>
        </pc:sldMkLst>
        <pc:spChg chg="mod">
          <ac:chgData name="Smith, Nathan" userId="S::nathan.smith@ercot.com::2fcbad6d-5a44-47b3-960d-4f4d0717f109" providerId="AD" clId="Web-{F025E7CA-72A3-FCE4-6CB2-48D707F9815A}" dt="2025-06-06T22:32:31.979" v="5" actId="20577"/>
          <ac:spMkLst>
            <pc:docMk/>
            <pc:sldMk cId="71889558" sldId="591"/>
            <ac:spMk id="2" creationId="{5368A02B-5C7F-08EE-0F03-8050233C4314}"/>
          </ac:spMkLst>
        </pc:spChg>
      </pc:sldChg>
      <pc:sldChg chg="modSp">
        <pc:chgData name="Smith, Nathan" userId="S::nathan.smith@ercot.com::2fcbad6d-5a44-47b3-960d-4f4d0717f109" providerId="AD" clId="Web-{F025E7CA-72A3-FCE4-6CB2-48D707F9815A}" dt="2025-06-06T22:57:19.342" v="92" actId="20577"/>
        <pc:sldMkLst>
          <pc:docMk/>
          <pc:sldMk cId="321041672" sldId="596"/>
        </pc:sldMkLst>
        <pc:spChg chg="mod">
          <ac:chgData name="Smith, Nathan" userId="S::nathan.smith@ercot.com::2fcbad6d-5a44-47b3-960d-4f4d0717f109" providerId="AD" clId="Web-{F025E7CA-72A3-FCE4-6CB2-48D707F9815A}" dt="2025-06-06T22:57:19.342" v="92" actId="20577"/>
          <ac:spMkLst>
            <pc:docMk/>
            <pc:sldMk cId="321041672" sldId="596"/>
            <ac:spMk id="3" creationId="{AEFEB523-5ABE-B789-ED30-4EF9FEAFA211}"/>
          </ac:spMkLst>
        </pc:spChg>
      </pc:sldChg>
      <pc:sldChg chg="modSp">
        <pc:chgData name="Smith, Nathan" userId="S::nathan.smith@ercot.com::2fcbad6d-5a44-47b3-960d-4f4d0717f109" providerId="AD" clId="Web-{F025E7CA-72A3-FCE4-6CB2-48D707F9815A}" dt="2025-06-06T22:55:56.324" v="66" actId="20577"/>
        <pc:sldMkLst>
          <pc:docMk/>
          <pc:sldMk cId="1862512847" sldId="597"/>
        </pc:sldMkLst>
        <pc:spChg chg="mod">
          <ac:chgData name="Smith, Nathan" userId="S::nathan.smith@ercot.com::2fcbad6d-5a44-47b3-960d-4f4d0717f109" providerId="AD" clId="Web-{F025E7CA-72A3-FCE4-6CB2-48D707F9815A}" dt="2025-06-06T22:55:56.324" v="66" actId="20577"/>
          <ac:spMkLst>
            <pc:docMk/>
            <pc:sldMk cId="1862512847" sldId="597"/>
            <ac:spMk id="3" creationId="{9AB89675-8CE0-605E-FB3F-3264FCF030BB}"/>
          </ac:spMkLst>
        </pc:spChg>
      </pc:sldChg>
      <pc:sldChg chg="modSp">
        <pc:chgData name="Smith, Nathan" userId="S::nathan.smith@ercot.com::2fcbad6d-5a44-47b3-960d-4f4d0717f109" providerId="AD" clId="Web-{F025E7CA-72A3-FCE4-6CB2-48D707F9815A}" dt="2025-06-06T22:56:50.420" v="90" actId="20577"/>
        <pc:sldMkLst>
          <pc:docMk/>
          <pc:sldMk cId="1276528957" sldId="598"/>
        </pc:sldMkLst>
        <pc:spChg chg="mod">
          <ac:chgData name="Smith, Nathan" userId="S::nathan.smith@ercot.com::2fcbad6d-5a44-47b3-960d-4f4d0717f109" providerId="AD" clId="Web-{F025E7CA-72A3-FCE4-6CB2-48D707F9815A}" dt="2025-06-06T22:56:50.420" v="90" actId="20577"/>
          <ac:spMkLst>
            <pc:docMk/>
            <pc:sldMk cId="1276528957" sldId="598"/>
            <ac:spMk id="3" creationId="{3D5FF713-1654-58FF-F8A7-17ED29C96328}"/>
          </ac:spMkLst>
        </pc:spChg>
      </pc:sldChg>
      <pc:sldChg chg="addSp delSp modSp">
        <pc:chgData name="Smith, Nathan" userId="S::nathan.smith@ercot.com::2fcbad6d-5a44-47b3-960d-4f4d0717f109" providerId="AD" clId="Web-{F025E7CA-72A3-FCE4-6CB2-48D707F9815A}" dt="2025-06-06T22:48:15.152" v="42" actId="20577"/>
        <pc:sldMkLst>
          <pc:docMk/>
          <pc:sldMk cId="283451816" sldId="599"/>
        </pc:sldMkLst>
        <pc:spChg chg="mod">
          <ac:chgData name="Smith, Nathan" userId="S::nathan.smith@ercot.com::2fcbad6d-5a44-47b3-960d-4f4d0717f109" providerId="AD" clId="Web-{F025E7CA-72A3-FCE4-6CB2-48D707F9815A}" dt="2025-06-06T22:48:15.152" v="42" actId="20577"/>
          <ac:spMkLst>
            <pc:docMk/>
            <pc:sldMk cId="283451816" sldId="599"/>
            <ac:spMk id="9" creationId="{828832D1-A608-C9B2-FCBA-8365AD9F37D2}"/>
          </ac:spMkLst>
        </pc:spChg>
        <pc:picChg chg="add mod">
          <ac:chgData name="Smith, Nathan" userId="S::nathan.smith@ercot.com::2fcbad6d-5a44-47b3-960d-4f4d0717f109" providerId="AD" clId="Web-{F025E7CA-72A3-FCE4-6CB2-48D707F9815A}" dt="2025-06-06T22:46:53.946" v="35" actId="14100"/>
          <ac:picMkLst>
            <pc:docMk/>
            <pc:sldMk cId="283451816" sldId="599"/>
            <ac:picMk id="3" creationId="{1EE536F5-2733-77B8-DAE0-7D0322C89904}"/>
          </ac:picMkLst>
        </pc:picChg>
        <pc:picChg chg="add mod">
          <ac:chgData name="Smith, Nathan" userId="S::nathan.smith@ercot.com::2fcbad6d-5a44-47b3-960d-4f4d0717f109" providerId="AD" clId="Web-{F025E7CA-72A3-FCE4-6CB2-48D707F9815A}" dt="2025-06-06T22:48:01.917" v="40" actId="1076"/>
          <ac:picMkLst>
            <pc:docMk/>
            <pc:sldMk cId="283451816" sldId="599"/>
            <ac:picMk id="5" creationId="{0786BA7A-E690-9F50-F8B6-C2902073D4A9}"/>
          </ac:picMkLst>
        </pc:picChg>
        <pc:picChg chg="add del">
          <ac:chgData name="Smith, Nathan" userId="S::nathan.smith@ercot.com::2fcbad6d-5a44-47b3-960d-4f4d0717f109" providerId="AD" clId="Web-{F025E7CA-72A3-FCE4-6CB2-48D707F9815A}" dt="2025-06-06T22:46:49.446" v="33"/>
          <ac:picMkLst>
            <pc:docMk/>
            <pc:sldMk cId="283451816" sldId="599"/>
            <ac:picMk id="10" creationId="{B7B27ECF-9B16-AD32-7549-83BEDA5A0267}"/>
          </ac:picMkLst>
        </pc:picChg>
        <pc:picChg chg="add del">
          <ac:chgData name="Smith, Nathan" userId="S::nathan.smith@ercot.com::2fcbad6d-5a44-47b3-960d-4f4d0717f109" providerId="AD" clId="Web-{F025E7CA-72A3-FCE4-6CB2-48D707F9815A}" dt="2025-06-06T22:47:00.883" v="36"/>
          <ac:picMkLst>
            <pc:docMk/>
            <pc:sldMk cId="283451816" sldId="599"/>
            <ac:picMk id="11" creationId="{16FAD93E-1278-7FF5-1428-D894115692B2}"/>
          </ac:picMkLst>
        </pc:picChg>
      </pc:sldChg>
    </pc:docChg>
  </pc:docChgLst>
  <pc:docChgLst>
    <pc:chgData name="Masanna Gari, Abhi" userId="S::abhilash.masannagari@ercot.com::574f73dd-89c7-4e5e-92e9-5cd2150b236a" providerId="AD" clId="Web-{6C3C77D9-431D-1074-33AD-0F5FAD6CDE19}"/>
    <pc:docChg chg="modSld">
      <pc:chgData name="Masanna Gari, Abhi" userId="S::abhilash.masannagari@ercot.com::574f73dd-89c7-4e5e-92e9-5cd2150b236a" providerId="AD" clId="Web-{6C3C77D9-431D-1074-33AD-0F5FAD6CDE19}" dt="2025-05-23T17:04:26.140" v="27" actId="14100"/>
      <pc:docMkLst>
        <pc:docMk/>
      </pc:docMkLst>
      <pc:sldChg chg="addSp delSp modSp">
        <pc:chgData name="Masanna Gari, Abhi" userId="S::abhilash.masannagari@ercot.com::574f73dd-89c7-4e5e-92e9-5cd2150b236a" providerId="AD" clId="Web-{6C3C77D9-431D-1074-33AD-0F5FAD6CDE19}" dt="2025-05-23T17:04:26.140" v="27" actId="14100"/>
        <pc:sldMkLst>
          <pc:docMk/>
          <pc:sldMk cId="3495238173" sldId="600"/>
        </pc:sldMkLst>
        <pc:spChg chg="mod">
          <ac:chgData name="Masanna Gari, Abhi" userId="S::abhilash.masannagari@ercot.com::574f73dd-89c7-4e5e-92e9-5cd2150b236a" providerId="AD" clId="Web-{6C3C77D9-431D-1074-33AD-0F5FAD6CDE19}" dt="2025-05-23T16:55:18.095" v="2" actId="20577"/>
          <ac:spMkLst>
            <pc:docMk/>
            <pc:sldMk cId="3495238173" sldId="600"/>
            <ac:spMk id="9" creationId="{828832D1-A608-C9B2-FCBA-8365AD9F37D2}"/>
          </ac:spMkLst>
        </pc:spChg>
        <pc:picChg chg="add del mod">
          <ac:chgData name="Masanna Gari, Abhi" userId="S::abhilash.masannagari@ercot.com::574f73dd-89c7-4e5e-92e9-5cd2150b236a" providerId="AD" clId="Web-{6C3C77D9-431D-1074-33AD-0F5FAD6CDE19}" dt="2025-05-23T16:58:58.491" v="9"/>
          <ac:picMkLst>
            <pc:docMk/>
            <pc:sldMk cId="3495238173" sldId="600"/>
            <ac:picMk id="3" creationId="{B3879342-0B15-0C61-8945-8B4B16DF9870}"/>
          </ac:picMkLst>
        </pc:picChg>
        <pc:picChg chg="del">
          <ac:chgData name="Masanna Gari, Abhi" userId="S::abhilash.masannagari@ercot.com::574f73dd-89c7-4e5e-92e9-5cd2150b236a" providerId="AD" clId="Web-{6C3C77D9-431D-1074-33AD-0F5FAD6CDE19}" dt="2025-05-23T16:55:23.204" v="3"/>
          <ac:picMkLst>
            <pc:docMk/>
            <pc:sldMk cId="3495238173" sldId="600"/>
            <ac:picMk id="5" creationId="{8FCB431C-AB0B-C0A2-7ABC-FB5A68257895}"/>
          </ac:picMkLst>
        </pc:picChg>
        <pc:picChg chg="add del mod">
          <ac:chgData name="Masanna Gari, Abhi" userId="S::abhilash.masannagari@ercot.com::574f73dd-89c7-4e5e-92e9-5cd2150b236a" providerId="AD" clId="Web-{6C3C77D9-431D-1074-33AD-0F5FAD6CDE19}" dt="2025-05-23T17:01:01.447" v="18"/>
          <ac:picMkLst>
            <pc:docMk/>
            <pc:sldMk cId="3495238173" sldId="600"/>
            <ac:picMk id="6" creationId="{40538475-6AFF-F779-7D1F-372F006C05D8}"/>
          </ac:picMkLst>
        </pc:picChg>
        <pc:picChg chg="del">
          <ac:chgData name="Masanna Gari, Abhi" userId="S::abhilash.masannagari@ercot.com::574f73dd-89c7-4e5e-92e9-5cd2150b236a" providerId="AD" clId="Web-{6C3C77D9-431D-1074-33AD-0F5FAD6CDE19}" dt="2025-05-23T16:56:53.675" v="8"/>
          <ac:picMkLst>
            <pc:docMk/>
            <pc:sldMk cId="3495238173" sldId="600"/>
            <ac:picMk id="7" creationId="{FF3B512D-D1B8-AB32-BEBF-B6D58A1837F1}"/>
          </ac:picMkLst>
        </pc:picChg>
        <pc:picChg chg="add del mod">
          <ac:chgData name="Masanna Gari, Abhi" userId="S::abhilash.masannagari@ercot.com::574f73dd-89c7-4e5e-92e9-5cd2150b236a" providerId="AD" clId="Web-{6C3C77D9-431D-1074-33AD-0F5FAD6CDE19}" dt="2025-05-23T17:01:02.307" v="19"/>
          <ac:picMkLst>
            <pc:docMk/>
            <pc:sldMk cId="3495238173" sldId="600"/>
            <ac:picMk id="8" creationId="{B66CC753-451C-6708-EAC5-7FB5E6DA3444}"/>
          </ac:picMkLst>
        </pc:picChg>
        <pc:picChg chg="add mod">
          <ac:chgData name="Masanna Gari, Abhi" userId="S::abhilash.masannagari@ercot.com::574f73dd-89c7-4e5e-92e9-5cd2150b236a" providerId="AD" clId="Web-{6C3C77D9-431D-1074-33AD-0F5FAD6CDE19}" dt="2025-05-23T17:03:16.763" v="23" actId="14100"/>
          <ac:picMkLst>
            <pc:docMk/>
            <pc:sldMk cId="3495238173" sldId="600"/>
            <ac:picMk id="11" creationId="{E73D8627-1AC4-932C-F806-A2C1E6938BCD}"/>
          </ac:picMkLst>
        </pc:picChg>
        <pc:picChg chg="add mod">
          <ac:chgData name="Masanna Gari, Abhi" userId="S::abhilash.masannagari@ercot.com::574f73dd-89c7-4e5e-92e9-5cd2150b236a" providerId="AD" clId="Web-{6C3C77D9-431D-1074-33AD-0F5FAD6CDE19}" dt="2025-05-23T17:04:26.140" v="27" actId="14100"/>
          <ac:picMkLst>
            <pc:docMk/>
            <pc:sldMk cId="3495238173" sldId="600"/>
            <ac:picMk id="12" creationId="{C47D75FD-386A-F53E-357C-32F0FA7AE272}"/>
          </ac:picMkLst>
        </pc:picChg>
      </pc:sldChg>
    </pc:docChg>
  </pc:docChgLst>
  <pc:docChgLst>
    <pc:chgData name="Masanna Gari, Abhi" userId="S::abhilash.masannagari@ercot.com::574f73dd-89c7-4e5e-92e9-5cd2150b236a" providerId="AD" clId="Web-{E9B5BB18-297E-71B1-D298-11049B2C655A}"/>
    <pc:docChg chg="modSld">
      <pc:chgData name="Masanna Gari, Abhi" userId="S::abhilash.masannagari@ercot.com::574f73dd-89c7-4e5e-92e9-5cd2150b236a" providerId="AD" clId="Web-{E9B5BB18-297E-71B1-D298-11049B2C655A}" dt="2025-05-23T17:52:13.096" v="9" actId="14100"/>
      <pc:docMkLst>
        <pc:docMk/>
      </pc:docMkLst>
      <pc:sldChg chg="addSp delSp modSp">
        <pc:chgData name="Masanna Gari, Abhi" userId="S::abhilash.masannagari@ercot.com::574f73dd-89c7-4e5e-92e9-5cd2150b236a" providerId="AD" clId="Web-{E9B5BB18-297E-71B1-D298-11049B2C655A}" dt="2025-05-23T17:52:13.096" v="9" actId="14100"/>
        <pc:sldMkLst>
          <pc:docMk/>
          <pc:sldMk cId="3495238173" sldId="600"/>
        </pc:sldMkLst>
        <pc:picChg chg="add mod">
          <ac:chgData name="Masanna Gari, Abhi" userId="S::abhilash.masannagari@ercot.com::574f73dd-89c7-4e5e-92e9-5cd2150b236a" providerId="AD" clId="Web-{E9B5BB18-297E-71B1-D298-11049B2C655A}" dt="2025-05-23T17:51:01.236" v="5" actId="14100"/>
          <ac:picMkLst>
            <pc:docMk/>
            <pc:sldMk cId="3495238173" sldId="600"/>
            <ac:picMk id="3" creationId="{7A3C41D8-6ECB-935E-244F-607106D8FC75}"/>
          </ac:picMkLst>
        </pc:picChg>
        <pc:picChg chg="add mod">
          <ac:chgData name="Masanna Gari, Abhi" userId="S::abhilash.masannagari@ercot.com::574f73dd-89c7-4e5e-92e9-5cd2150b236a" providerId="AD" clId="Web-{E9B5BB18-297E-71B1-D298-11049B2C655A}" dt="2025-05-23T17:52:13.096" v="9" actId="14100"/>
          <ac:picMkLst>
            <pc:docMk/>
            <pc:sldMk cId="3495238173" sldId="600"/>
            <ac:picMk id="5" creationId="{67FEDA17-54C8-9BBC-E542-02F432C70FD2}"/>
          </ac:picMkLst>
        </pc:picChg>
        <pc:picChg chg="del">
          <ac:chgData name="Masanna Gari, Abhi" userId="S::abhilash.masannagari@ercot.com::574f73dd-89c7-4e5e-92e9-5cd2150b236a" providerId="AD" clId="Web-{E9B5BB18-297E-71B1-D298-11049B2C655A}" dt="2025-05-23T17:49:09.892" v="0"/>
          <ac:picMkLst>
            <pc:docMk/>
            <pc:sldMk cId="3495238173" sldId="600"/>
            <ac:picMk id="11" creationId="{E73D8627-1AC4-932C-F806-A2C1E6938BCD}"/>
          </ac:picMkLst>
        </pc:picChg>
        <pc:picChg chg="del">
          <ac:chgData name="Masanna Gari, Abhi" userId="S::abhilash.masannagari@ercot.com::574f73dd-89c7-4e5e-92e9-5cd2150b236a" providerId="AD" clId="Web-{E9B5BB18-297E-71B1-D298-11049B2C655A}" dt="2025-05-23T17:49:12.220" v="1"/>
          <ac:picMkLst>
            <pc:docMk/>
            <pc:sldMk cId="3495238173" sldId="600"/>
            <ac:picMk id="12" creationId="{C47D75FD-386A-F53E-357C-32F0FA7AE272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</a:rPr>
              <a:t>Third level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>
              <a:solidFill>
                <a:schemeClr val="tx1"/>
              </a:solidFill>
            </a:endParaRPr>
          </a:p>
          <a:p>
            <a:pPr algn="l"/>
            <a:r>
              <a:rPr lang="en-US" sz="1000" b="0" baseline="0">
                <a:solidFill>
                  <a:schemeClr val="tx1"/>
                </a:solidFill>
              </a:rPr>
              <a:t>Public</a:t>
            </a:r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RTCB@ercot.com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committees/tac/rtcbtf" TargetMode="External"/><Relationship Id="rId2" Type="http://schemas.openxmlformats.org/officeDocument/2006/relationships/hyperlink" Target="https://www.ercot.com/files/docs/2025/02/26/RTCB_Market_Trials_Plan_TAC_Approved_10302024.docx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ercot.com/committees/tac/rtcbt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6009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/>
              <a:t>Weekly </a:t>
            </a:r>
          </a:p>
          <a:p>
            <a:r>
              <a:rPr lang="en-US" sz="2400" b="1" dirty="0"/>
              <a:t>RTC+B Market Trials Update</a:t>
            </a:r>
            <a:endParaRPr lang="en-US" sz="2400" b="1" dirty="0">
              <a:cs typeface="Arial"/>
            </a:endParaRPr>
          </a:p>
          <a:p>
            <a:endParaRPr lang="en-US">
              <a:solidFill>
                <a:schemeClr val="tx2"/>
              </a:solidFill>
            </a:endParaRPr>
          </a:p>
          <a:p>
            <a:endParaRPr lang="en-US" i="1"/>
          </a:p>
          <a:p>
            <a:endParaRPr lang="en-US" i="1"/>
          </a:p>
          <a:p>
            <a:r>
              <a:rPr lang="en-US" i="1" dirty="0"/>
              <a:t>ERCOT Staff</a:t>
            </a:r>
            <a:endParaRPr lang="en-US" i="1" dirty="0">
              <a:cs typeface="Arial"/>
            </a:endParaRPr>
          </a:p>
          <a:p>
            <a:endParaRPr lang="en-US" i="1"/>
          </a:p>
          <a:p>
            <a:endParaRPr lang="en-US" i="1">
              <a:solidFill>
                <a:schemeClr val="tx2"/>
              </a:solidFill>
            </a:endParaRPr>
          </a:p>
          <a:p>
            <a:endParaRPr lang="en-US" i="1">
              <a:solidFill>
                <a:schemeClr val="tx2"/>
              </a:solidFill>
            </a:endParaRPr>
          </a:p>
          <a:p>
            <a:endParaRPr lang="en-US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June 9, 2025</a:t>
            </a:r>
            <a:endParaRPr lang="en-US" dirty="0">
              <a:solidFill>
                <a:schemeClr val="tx2"/>
              </a:solidFill>
              <a:cs typeface="Arial"/>
            </a:endParaRPr>
          </a:p>
          <a:p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A42B8-6B34-67AF-036F-01C0CAE72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Scorecards for this Market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FF713-1654-58FF-F8A7-17ED29C96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22020"/>
            <a:ext cx="8686800" cy="5402580"/>
          </a:xfrm>
        </p:spPr>
        <p:txBody>
          <a:bodyPr lIns="91440" tIns="45720" rIns="91440" bIns="45720" anchor="t"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Handbook Book 1: ERCOT will publish 3 scores, one for each type of Resource: Generation, Load Resources, ESR </a:t>
            </a: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all submissions types completed at least once during the trial</a:t>
            </a:r>
            <a:endParaRPr lang="en-US" sz="1800" dirty="0">
              <a:solidFill>
                <a:schemeClr val="tx2"/>
              </a:solidFill>
              <a:cs typeface="Arial"/>
            </a:endParaRP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some submissions types completed at least once during the trial</a:t>
            </a:r>
            <a:endParaRPr lang="en-US" sz="1800" dirty="0">
              <a:solidFill>
                <a:schemeClr val="tx2"/>
              </a:solidFill>
              <a:cs typeface="Arial"/>
            </a:endParaRP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submissions received</a:t>
            </a:r>
            <a:endParaRPr lang="en-US" sz="1800" dirty="0">
              <a:solidFill>
                <a:schemeClr val="tx2"/>
              </a:solidFill>
              <a:cs typeface="Arial"/>
            </a:endParaRPr>
          </a:p>
          <a:p>
            <a:pPr>
              <a:buFontTx/>
              <a:buChar char="-"/>
            </a:pPr>
            <a:endParaRPr lang="en-US" sz="200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Handbook 2: ERCOT will publish 2 scorecards:</a:t>
            </a:r>
            <a:endParaRPr lang="en-US" sz="2000" dirty="0">
              <a:solidFill>
                <a:schemeClr val="tx2"/>
              </a:solidFill>
              <a:cs typeface="Arial"/>
            </a:endParaRP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Complete all telemetry additions</a:t>
            </a:r>
            <a:endParaRPr lang="en-US" sz="2000" dirty="0">
              <a:solidFill>
                <a:schemeClr val="tx2"/>
              </a:solidFill>
              <a:cs typeface="Arial"/>
            </a:endParaRP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all new telemetry added (100%)</a:t>
            </a:r>
            <a:endParaRPr lang="en-US" sz="1800" dirty="0">
              <a:solidFill>
                <a:schemeClr val="tx2"/>
              </a:solidFill>
              <a:cs typeface="Arial"/>
            </a:endParaRP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some telemetry added</a:t>
            </a:r>
            <a:endParaRPr lang="en-US" sz="1800" dirty="0">
              <a:solidFill>
                <a:schemeClr val="tx2"/>
              </a:solidFill>
              <a:cs typeface="Arial"/>
            </a:endParaRP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new telemetry added</a:t>
            </a:r>
            <a:endParaRPr lang="en-US" sz="1800" dirty="0">
              <a:solidFill>
                <a:schemeClr val="tx2"/>
              </a:solidFill>
              <a:cs typeface="Arial"/>
            </a:endParaRP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Check-out complete</a:t>
            </a:r>
            <a:endParaRPr lang="en-US" sz="2000" dirty="0">
              <a:solidFill>
                <a:schemeClr val="tx2"/>
              </a:solidFill>
              <a:cs typeface="Arial"/>
            </a:endParaRP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Green: Check-out successfully completed (for sample of Resources) </a:t>
            </a:r>
            <a:endParaRPr lang="en-US" sz="1800" dirty="0">
              <a:solidFill>
                <a:schemeClr val="tx2"/>
              </a:solidFill>
              <a:cs typeface="Arial"/>
            </a:endParaRP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Yellow: Check-out scheduled, but not yet complete</a:t>
            </a:r>
            <a:endParaRPr lang="en-US" sz="1800" dirty="0">
              <a:solidFill>
                <a:schemeClr val="tx2"/>
              </a:solidFill>
              <a:cs typeface="Arial"/>
            </a:endParaRPr>
          </a:p>
          <a:p>
            <a:pPr lvl="2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Red: No check-out activity</a:t>
            </a:r>
            <a:endParaRPr lang="en-US" sz="1800" dirty="0">
              <a:solidFill>
                <a:schemeClr val="tx2"/>
              </a:solidFill>
              <a:cs typeface="Arial"/>
            </a:endParaRPr>
          </a:p>
          <a:p>
            <a:pPr lvl="1">
              <a:buFontTx/>
              <a:buChar char="-"/>
            </a:pPr>
            <a:endParaRPr lang="en-US" sz="240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9DE53B-3F65-3103-7482-F443C50A1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2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982" y="243681"/>
            <a:ext cx="8458200" cy="1155293"/>
          </a:xfrm>
        </p:spPr>
        <p:txBody>
          <a:bodyPr lIns="91440" tIns="45720" rIns="91440" bIns="45720" anchor="t"/>
          <a:lstStyle/>
          <a:p>
            <a:r>
              <a:rPr lang="en-US" sz="2000" dirty="0"/>
              <a:t>Scorecard 1 for </a:t>
            </a:r>
            <a:br>
              <a:rPr lang="en-US" sz="2000" dirty="0"/>
            </a:br>
            <a:r>
              <a:rPr lang="en-US" sz="2000" dirty="0"/>
              <a:t>Handbook 1-</a:t>
            </a:r>
            <a:br>
              <a:rPr lang="en-US" sz="2000" dirty="0"/>
            </a:br>
            <a:r>
              <a:rPr lang="en-US" sz="2000" dirty="0"/>
              <a:t>Market submissions</a:t>
            </a:r>
            <a:r>
              <a:rPr lang="en-US" dirty="0"/>
              <a:t>:</a:t>
            </a:r>
            <a:br>
              <a:rPr lang="en-US" dirty="0"/>
            </a:b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282889" y="1295400"/>
            <a:ext cx="2734652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/>
          </a:p>
          <a:p>
            <a:r>
              <a:rPr lang="en-US" dirty="0"/>
              <a:t>6/9 Scores for QSEs with Resources – successful submissions for resource types specified in Handbook 1</a:t>
            </a:r>
            <a:endParaRPr lang="en-US" dirty="0">
              <a:cs typeface="Arial"/>
            </a:endParaRPr>
          </a:p>
          <a:p>
            <a:endParaRPr lang="en-US">
              <a:solidFill>
                <a:schemeClr val="accent3"/>
              </a:solidFill>
            </a:endParaRPr>
          </a:p>
          <a:p>
            <a:endParaRPr lang="en-US">
              <a:solidFill>
                <a:schemeClr val="accent3"/>
              </a:solidFill>
            </a:endParaRPr>
          </a:p>
          <a:p>
            <a:r>
              <a:rPr lang="en-US" dirty="0"/>
              <a:t>Scoring: </a:t>
            </a:r>
            <a:endParaRPr lang="en-US" dirty="0">
              <a:cs typeface="Arial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10E433E-D90D-3EF8-BCF6-5BEC632F6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89" y="4114800"/>
            <a:ext cx="2531692" cy="9644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7B9CE0F-B306-8CAC-3C00-8CB7A0251A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2429" y="0"/>
            <a:ext cx="2735036" cy="63273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76F2B1-0B45-045C-BF53-9894B6119F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7142" y="0"/>
            <a:ext cx="2676270" cy="632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20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sz="1800" dirty="0"/>
              <a:t>Scorecard 2A for </a:t>
            </a:r>
            <a:br>
              <a:rPr lang="en-US" sz="1800" dirty="0">
                <a:cs typeface="Arial"/>
              </a:rPr>
            </a:br>
            <a:r>
              <a:rPr lang="en-US" sz="1800" dirty="0"/>
              <a:t>Handbook 2- </a:t>
            </a:r>
            <a:br>
              <a:rPr lang="en-US" sz="1800" dirty="0"/>
            </a:br>
            <a:r>
              <a:rPr lang="en-US" sz="1800" dirty="0">
                <a:solidFill>
                  <a:srgbClr val="C00000"/>
                </a:solidFill>
              </a:rPr>
              <a:t>100% of ICCP Telemetry </a:t>
            </a:r>
            <a:br>
              <a:rPr lang="en-US" sz="1800" dirty="0">
                <a:solidFill>
                  <a:srgbClr val="C00000"/>
                </a:solidFill>
              </a:rPr>
            </a:br>
            <a:r>
              <a:rPr lang="en-US" sz="1800" dirty="0">
                <a:solidFill>
                  <a:srgbClr val="C00000"/>
                </a:solidFill>
              </a:rPr>
              <a:t>points added by QSE</a:t>
            </a:r>
            <a:r>
              <a:rPr lang="en-US" sz="2000" dirty="0">
                <a:solidFill>
                  <a:srgbClr val="C00000"/>
                </a:solidFill>
              </a:rPr>
              <a:t>:</a:t>
            </a:r>
            <a:br>
              <a:rPr lang="en-US" dirty="0"/>
            </a:br>
            <a:endParaRPr lang="en-US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381000" y="1600200"/>
            <a:ext cx="2666999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/>
              <a:t>6/9 Scores for QSE with Resources - ICCP Telemetry points added in current model. </a:t>
            </a:r>
            <a:endParaRPr lang="en-US" dirty="0">
              <a:cs typeface="Arial"/>
            </a:endParaRPr>
          </a:p>
          <a:p>
            <a:endParaRPr lang="en-US">
              <a:cs typeface="Arial"/>
            </a:endParaRPr>
          </a:p>
          <a:p>
            <a:endParaRPr lang="en-US" dirty="0"/>
          </a:p>
          <a:p>
            <a:r>
              <a:rPr lang="en-US" dirty="0"/>
              <a:t>Scoring:</a:t>
            </a:r>
            <a:endParaRPr lang="en-US" dirty="0">
              <a:cs typeface="Arial"/>
            </a:endParaRPr>
          </a:p>
          <a:p>
            <a:endParaRPr lang="en-US"/>
          </a:p>
          <a:p>
            <a:endParaRPr lang="en-US">
              <a:solidFill>
                <a:schemeClr val="accent3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8CC0760-19EB-B1BC-867D-0C4CF8DBA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07" y="3593646"/>
            <a:ext cx="3019425" cy="11811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75D479B-2128-EF3D-8AB5-88B20F3EE9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317" y="0"/>
            <a:ext cx="2960403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5B2A36-D76A-C416-2575-E0B975E57C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3762" y="0"/>
            <a:ext cx="29687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238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sz="2000" dirty="0"/>
              <a:t>Scorecard 2B for</a:t>
            </a:r>
            <a:br>
              <a:rPr lang="en-US" sz="2000" dirty="0">
                <a:cs typeface="Arial"/>
              </a:rPr>
            </a:br>
            <a:r>
              <a:rPr lang="en-US" sz="2000" dirty="0"/>
              <a:t> Handbook 2-</a:t>
            </a:r>
            <a:br>
              <a:rPr lang="en-US" sz="2000" dirty="0"/>
            </a:br>
            <a:r>
              <a:rPr lang="en-US" sz="2000" dirty="0"/>
              <a:t> </a:t>
            </a:r>
            <a:r>
              <a:rPr lang="en-US" sz="2000" dirty="0">
                <a:solidFill>
                  <a:srgbClr val="C00000"/>
                </a:solidFill>
              </a:rPr>
              <a:t>Telemetry checkout </a:t>
            </a:r>
            <a:br>
              <a:rPr lang="en-US" sz="2000" dirty="0">
                <a:solidFill>
                  <a:srgbClr val="C00000"/>
                </a:solidFill>
              </a:rPr>
            </a:br>
            <a:r>
              <a:rPr lang="en-US" sz="2000" dirty="0">
                <a:solidFill>
                  <a:srgbClr val="C00000"/>
                </a:solidFill>
              </a:rPr>
              <a:t>meetings completed </a:t>
            </a:r>
            <a:br>
              <a:rPr lang="en-US" sz="2000" dirty="0">
                <a:solidFill>
                  <a:srgbClr val="C00000"/>
                </a:solidFill>
              </a:rPr>
            </a:br>
            <a:r>
              <a:rPr lang="en-US" sz="2000" dirty="0">
                <a:solidFill>
                  <a:srgbClr val="C00000"/>
                </a:solidFill>
              </a:rPr>
              <a:t>with ERCOT staff </a:t>
            </a:r>
            <a:br>
              <a:rPr lang="en-US" sz="2000" dirty="0">
                <a:solidFill>
                  <a:srgbClr val="C00000"/>
                </a:solidFill>
              </a:rPr>
            </a:br>
            <a:r>
              <a:rPr lang="en-US" sz="2000" dirty="0">
                <a:solidFill>
                  <a:srgbClr val="C00000"/>
                </a:solidFill>
              </a:rPr>
              <a:t>for sample of live </a:t>
            </a:r>
            <a:br>
              <a:rPr lang="en-US" sz="2000" dirty="0">
                <a:solidFill>
                  <a:srgbClr val="C00000"/>
                </a:solidFill>
              </a:rPr>
            </a:br>
            <a:r>
              <a:rPr lang="en-US" sz="2000" dirty="0">
                <a:solidFill>
                  <a:srgbClr val="C00000"/>
                </a:solidFill>
              </a:rPr>
              <a:t>data transfer </a:t>
            </a:r>
            <a:br>
              <a:rPr lang="en-US" sz="2000" dirty="0">
                <a:solidFill>
                  <a:srgbClr val="C00000"/>
                </a:solidFill>
              </a:rPr>
            </a:br>
            <a:r>
              <a:rPr lang="en-US" sz="2000" dirty="0">
                <a:solidFill>
                  <a:srgbClr val="C00000"/>
                </a:solidFill>
              </a:rPr>
              <a:t>capability</a:t>
            </a:r>
            <a:br>
              <a:rPr lang="en-US" dirty="0"/>
            </a:br>
            <a:endParaRPr lang="en-US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302918" y="3143926"/>
            <a:ext cx="3078457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/>
              <a:t>6/9 Scores for QSEs with Resources – Scheduling Check-out and Check-out complete</a:t>
            </a:r>
          </a:p>
          <a:p>
            <a:endParaRPr lang="en-US">
              <a:solidFill>
                <a:schemeClr val="accent3"/>
              </a:solidFill>
            </a:endParaRPr>
          </a:p>
          <a:p>
            <a:r>
              <a:rPr lang="en-US" dirty="0">
                <a:cs typeface="Arial"/>
              </a:rPr>
              <a:t>Scoring:</a:t>
            </a:r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213B00C-4E97-2FE7-D505-4C7350051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900613"/>
            <a:ext cx="2635704" cy="68307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EE536F5-2733-77B8-DAE0-7D0322C899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8067" y="0"/>
            <a:ext cx="2637777" cy="64701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86BA7A-E690-9F50-F8B6-C2902073D4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0156" y="0"/>
            <a:ext cx="2630063" cy="647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51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14902-58A6-F32B-2045-3952E8206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AA3F-C7A4-AFFC-0DBD-441A412B3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ERCOT Issues Impacting Trial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89675-8CE0-605E-FB3F-3264FCF03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604" y="899432"/>
            <a:ext cx="8534400" cy="5177082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  <a:cs typeface="Arial"/>
              </a:rPr>
              <a:t>New issue: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  <a:cs typeface="Arial"/>
              </a:rPr>
              <a:t>Error experienced when querying Resource Parameters via API call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  <a:cs typeface="Arial"/>
            </a:endParaRPr>
          </a:p>
          <a:p>
            <a:pPr>
              <a:buFont typeface="Calibri"/>
              <a:buChar char="-"/>
            </a:pPr>
            <a:endParaRPr lang="en-US" sz="2000">
              <a:solidFill>
                <a:schemeClr val="tx2"/>
              </a:solidFill>
              <a:cs typeface="Arial"/>
            </a:endParaRPr>
          </a:p>
          <a:p>
            <a:pPr lvl="2">
              <a:buFont typeface="Arial"/>
              <a:buChar char="-"/>
            </a:pPr>
            <a:endParaRPr lang="en-US" sz="1600" dirty="0">
              <a:solidFill>
                <a:schemeClr val="tx2"/>
              </a:solidFill>
              <a:cs typeface="Arial"/>
            </a:endParaRPr>
          </a:p>
          <a:p>
            <a:pPr lvl="1">
              <a:buFontTx/>
              <a:buChar char="-"/>
            </a:pPr>
            <a:endParaRPr lang="en-US" sz="1800">
              <a:solidFill>
                <a:schemeClr val="tx2"/>
              </a:solidFill>
              <a:cs typeface="Arial"/>
            </a:endParaRPr>
          </a:p>
          <a:p>
            <a:pPr>
              <a:buFontTx/>
              <a:buChar char="-"/>
            </a:pPr>
            <a:endParaRPr lang="en-US" sz="2000">
              <a:solidFill>
                <a:schemeClr val="tx2"/>
              </a:solidFill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7DD92-77EB-6699-04B8-0CC8B573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12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7D35-388B-773E-4BED-BFB0B516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Wrap-Up and Questions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7F78F1-831D-5D2B-D86F-5DA2B2C9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5257800"/>
          </a:xfrm>
        </p:spPr>
        <p:txBody>
          <a:bodyPr/>
          <a:lstStyle/>
          <a:p>
            <a:pPr marL="0" indent="0">
              <a:buNone/>
            </a:pPr>
            <a:endParaRPr lang="en-US" sz="1600" u="sng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>
                <a:solidFill>
                  <a:schemeClr val="tx2"/>
                </a:solidFill>
              </a:rPr>
              <a:t>Remainder of meeting time to take questions each week- </a:t>
            </a:r>
          </a:p>
          <a:p>
            <a:pPr>
              <a:buFontTx/>
              <a:buChar char="-"/>
            </a:pPr>
            <a:r>
              <a:rPr lang="en-US" sz="2000">
                <a:solidFill>
                  <a:schemeClr val="tx2"/>
                </a:solidFill>
              </a:rPr>
              <a:t>First round of questions specifically about this Market Trial period </a:t>
            </a:r>
          </a:p>
          <a:p>
            <a:pPr>
              <a:buFontTx/>
              <a:buChar char="-"/>
            </a:pPr>
            <a:r>
              <a:rPr lang="en-US" sz="2000">
                <a:solidFill>
                  <a:schemeClr val="tx2"/>
                </a:solidFill>
              </a:rPr>
              <a:t>Second round of questions for more general RTC+B as time allows</a:t>
            </a:r>
          </a:p>
          <a:p>
            <a:pPr>
              <a:buFontTx/>
              <a:buChar char="-"/>
            </a:pPr>
            <a:endParaRPr lang="en-US" sz="200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>
                <a:solidFill>
                  <a:schemeClr val="tx2"/>
                </a:solidFill>
              </a:rPr>
              <a:t>Can always email the RTC+B Program mailbox: </a:t>
            </a:r>
            <a:r>
              <a:rPr lang="en-US" sz="2000">
                <a:solidFill>
                  <a:schemeClr val="tx2"/>
                </a:solidFill>
                <a:hlinkClick r:id="rId2"/>
              </a:rPr>
              <a:t>RTCB@ercot.com</a:t>
            </a:r>
            <a:r>
              <a:rPr lang="en-US" sz="2000">
                <a:solidFill>
                  <a:schemeClr val="tx2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2000">
                <a:solidFill>
                  <a:schemeClr val="tx2"/>
                </a:solidFill>
              </a:rPr>
              <a:t>FAQ is also a resource for questions that other have asked.</a:t>
            </a: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>
                <a:solidFill>
                  <a:schemeClr val="tx2"/>
                </a:solidFill>
              </a:rPr>
              <a:t>Thanks for your support!</a:t>
            </a:r>
          </a:p>
        </p:txBody>
      </p:sp>
    </p:spTree>
    <p:extLst>
      <p:ext uri="{BB962C8B-B14F-4D97-AF65-F5344CB8AC3E}">
        <p14:creationId xmlns:p14="http://schemas.microsoft.com/office/powerpoint/2010/main" val="68062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000">
                <a:solidFill>
                  <a:schemeClr val="tx2"/>
                </a:solidFill>
              </a:rPr>
              <a:t>Antitrust Admonition</a:t>
            </a:r>
          </a:p>
          <a:p>
            <a:pPr>
              <a:buFontTx/>
              <a:buChar char="-"/>
            </a:pPr>
            <a:r>
              <a:rPr lang="en-US" sz="2000">
                <a:solidFill>
                  <a:schemeClr val="tx2"/>
                </a:solidFill>
              </a:rPr>
              <a:t>Reminder of Key Document Postings</a:t>
            </a:r>
          </a:p>
          <a:p>
            <a:pPr>
              <a:buFontTx/>
              <a:buChar char="-"/>
            </a:pPr>
            <a:r>
              <a:rPr lang="en-US" sz="2000">
                <a:solidFill>
                  <a:schemeClr val="tx2"/>
                </a:solidFill>
              </a:rPr>
              <a:t>Expectations of QSEs for the Week</a:t>
            </a:r>
          </a:p>
          <a:p>
            <a:pPr>
              <a:buFontTx/>
              <a:buChar char="-"/>
            </a:pPr>
            <a:r>
              <a:rPr lang="en-US" sz="2000">
                <a:solidFill>
                  <a:schemeClr val="tx2"/>
                </a:solidFill>
              </a:rPr>
              <a:t>Provide Update of Cumulative QSE Scorecards </a:t>
            </a:r>
          </a:p>
          <a:p>
            <a:pPr>
              <a:buFontTx/>
              <a:buChar char="-"/>
            </a:pPr>
            <a:r>
              <a:rPr lang="en-US" sz="2000">
                <a:solidFill>
                  <a:schemeClr val="tx2"/>
                </a:solidFill>
              </a:rPr>
              <a:t>Communicate any known Issues within On-going Trial</a:t>
            </a:r>
          </a:p>
          <a:p>
            <a:pPr>
              <a:buFontTx/>
              <a:buChar char="-"/>
            </a:pPr>
            <a:r>
              <a:rPr lang="en-US" sz="2000">
                <a:solidFill>
                  <a:schemeClr val="tx2"/>
                </a:solidFill>
              </a:rPr>
              <a:t>Support any Technical and/or Business Questions</a:t>
            </a:r>
          </a:p>
          <a:p>
            <a:pPr lvl="1">
              <a:buFontTx/>
              <a:buChar char="-"/>
            </a:pPr>
            <a:endParaRPr lang="en-US" sz="1600"/>
          </a:p>
          <a:p>
            <a:pPr lvl="1">
              <a:buFontTx/>
              <a:buChar char="-"/>
            </a:pPr>
            <a:endParaRPr lang="en-US" sz="1600"/>
          </a:p>
          <a:p>
            <a:pPr marL="457200" lvl="1" indent="0">
              <a:buNone/>
            </a:pPr>
            <a:endParaRPr lang="en-US" sz="1400"/>
          </a:p>
          <a:p>
            <a:pPr lvl="1">
              <a:buFontTx/>
              <a:buChar char="-"/>
            </a:pPr>
            <a:endParaRPr lang="en-US" sz="1400"/>
          </a:p>
          <a:p>
            <a:pPr lvl="1">
              <a:buFontTx/>
              <a:buChar char="-"/>
            </a:pPr>
            <a:endParaRPr lang="en-US" sz="1400"/>
          </a:p>
          <a:p>
            <a:pPr>
              <a:buFontTx/>
              <a:buChar char="-"/>
            </a:pPr>
            <a:endParaRPr lang="en-US" sz="1800"/>
          </a:p>
          <a:p>
            <a:pPr lvl="1">
              <a:buFontTx/>
              <a:buChar char="-"/>
            </a:pPr>
            <a:endParaRPr lang="en-US" sz="1400"/>
          </a:p>
          <a:p>
            <a:pPr lvl="1">
              <a:buFontTx/>
              <a:buChar char="-"/>
            </a:pPr>
            <a:endParaRPr lang="en-US" sz="1400"/>
          </a:p>
          <a:p>
            <a:pPr>
              <a:buFontTx/>
              <a:buChar char="-"/>
            </a:pPr>
            <a:endParaRPr lang="en-US" sz="1800"/>
          </a:p>
          <a:p>
            <a:pPr>
              <a:buFontTx/>
              <a:buChar char="-"/>
            </a:pPr>
            <a:endParaRPr lang="en-US" sz="1800"/>
          </a:p>
          <a:p>
            <a:pPr lvl="1">
              <a:buFontTx/>
              <a:buChar char="-"/>
            </a:pPr>
            <a:endParaRPr lang="en-US" sz="1400"/>
          </a:p>
          <a:p>
            <a:pPr marL="0" indent="0">
              <a:buNone/>
            </a:pPr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6AF33-F71D-197A-1BE9-91F04A0A3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11C1A-9583-2614-97BF-C09B91103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Content Placeholder 7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D1747901-7D00-631B-D2A7-9798DF9B98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57200"/>
            <a:ext cx="7467600" cy="3517496"/>
          </a:xfrm>
          <a:ln>
            <a:solidFill>
              <a:schemeClr val="accent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8E3D3E-5670-4482-47A0-AE189C3339A0}"/>
              </a:ext>
            </a:extLst>
          </p:cNvPr>
          <p:cNvSpPr txBox="1"/>
          <p:nvPr/>
        </p:nvSpPr>
        <p:spPr>
          <a:xfrm>
            <a:off x="685800" y="4419600"/>
            <a:ext cx="7467600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err="1">
                <a:solidFill>
                  <a:schemeClr val="tx2"/>
                </a:solidFill>
              </a:rPr>
              <a:t>WebEx</a:t>
            </a:r>
            <a:r>
              <a:rPr lang="en-US">
                <a:solidFill>
                  <a:schemeClr val="tx2"/>
                </a:solidFill>
              </a:rPr>
              <a:t> Meeting reminders (same as other ERCOT forums):</a:t>
            </a:r>
          </a:p>
          <a:p>
            <a:pPr marL="285750" indent="-285750">
              <a:buFontTx/>
              <a:buChar char="-"/>
            </a:pPr>
            <a:r>
              <a:rPr lang="en-US">
                <a:solidFill>
                  <a:schemeClr val="tx2"/>
                </a:solidFill>
              </a:rPr>
              <a:t>Please keep line muted</a:t>
            </a:r>
          </a:p>
          <a:p>
            <a:pPr marL="285750" indent="-285750">
              <a:buFontTx/>
              <a:buChar char="-"/>
            </a:pPr>
            <a:r>
              <a:rPr lang="en-US">
                <a:solidFill>
                  <a:schemeClr val="tx2"/>
                </a:solidFill>
              </a:rPr>
              <a:t>If you have a question, </a:t>
            </a:r>
            <a:r>
              <a:rPr lang="en-US" i="1" u="sng">
                <a:solidFill>
                  <a:srgbClr val="C00000"/>
                </a:solidFill>
              </a:rPr>
              <a:t>please use the chat feature</a:t>
            </a:r>
            <a:r>
              <a:rPr lang="en-US">
                <a:solidFill>
                  <a:srgbClr val="C00000"/>
                </a:solidFill>
              </a:rPr>
              <a:t> </a:t>
            </a:r>
            <a:r>
              <a:rPr lang="en-US">
                <a:solidFill>
                  <a:schemeClr val="tx2"/>
                </a:solidFill>
              </a:rPr>
              <a:t>to either:</a:t>
            </a:r>
          </a:p>
          <a:p>
            <a:pPr marL="742950" lvl="1" indent="-285750">
              <a:buFontTx/>
              <a:buChar char="-"/>
            </a:pPr>
            <a:r>
              <a:rPr lang="en-US">
                <a:solidFill>
                  <a:schemeClr val="tx2"/>
                </a:solidFill>
              </a:rPr>
              <a:t>Type in your question, or </a:t>
            </a:r>
          </a:p>
          <a:p>
            <a:pPr marL="742950" lvl="1" indent="-285750">
              <a:buFontTx/>
              <a:buChar char="-"/>
            </a:pPr>
            <a:r>
              <a:rPr lang="en-US">
                <a:solidFill>
                  <a:schemeClr val="tx2"/>
                </a:solidFill>
              </a:rPr>
              <a:t>Type in “Question” and wait to be recognized to state question</a:t>
            </a:r>
          </a:p>
        </p:txBody>
      </p:sp>
    </p:spTree>
    <p:extLst>
      <p:ext uri="{BB962C8B-B14F-4D97-AF65-F5344CB8AC3E}">
        <p14:creationId xmlns:p14="http://schemas.microsoft.com/office/powerpoint/2010/main" val="2168210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E05E3-4B7B-AEE0-856E-A594EC516AA4}"/>
              </a:ext>
            </a:extLst>
          </p:cNvPr>
          <p:cNvCxnSpPr>
            <a:cxnSpLocks/>
          </p:cNvCxnSpPr>
          <p:nvPr/>
        </p:nvCxnSpPr>
        <p:spPr>
          <a:xfrm flipH="1">
            <a:off x="762000" y="1713556"/>
            <a:ext cx="31619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CBEDC4-DD5C-FBF7-F95E-F01476871118}"/>
              </a:ext>
            </a:extLst>
          </p:cNvPr>
          <p:cNvCxnSpPr>
            <a:cxnSpLocks/>
          </p:cNvCxnSpPr>
          <p:nvPr/>
        </p:nvCxnSpPr>
        <p:spPr>
          <a:xfrm>
            <a:off x="8256447" y="1766211"/>
            <a:ext cx="2113" cy="1712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040F72-109E-1A7E-29AB-ED2E8665DF38}"/>
              </a:ext>
            </a:extLst>
          </p:cNvPr>
          <p:cNvCxnSpPr>
            <a:cxnSpLocks/>
          </p:cNvCxnSpPr>
          <p:nvPr/>
        </p:nvCxnSpPr>
        <p:spPr>
          <a:xfrm>
            <a:off x="7190469" y="1602142"/>
            <a:ext cx="0" cy="1987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F38D88-58F7-5323-6857-8F7052CD7E38}"/>
              </a:ext>
            </a:extLst>
          </p:cNvPr>
          <p:cNvCxnSpPr>
            <a:cxnSpLocks/>
          </p:cNvCxnSpPr>
          <p:nvPr/>
        </p:nvCxnSpPr>
        <p:spPr>
          <a:xfrm flipH="1">
            <a:off x="5045440" y="1782732"/>
            <a:ext cx="6405" cy="40367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74B7F0-8252-961E-075D-594F83CC1D32}"/>
              </a:ext>
            </a:extLst>
          </p:cNvPr>
          <p:cNvCxnSpPr>
            <a:cxnSpLocks/>
          </p:cNvCxnSpPr>
          <p:nvPr/>
        </p:nvCxnSpPr>
        <p:spPr>
          <a:xfrm flipH="1">
            <a:off x="2991995" y="1782732"/>
            <a:ext cx="2572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Sequence and Dates for Market Trials to Go-Live </a:t>
            </a:r>
            <a:br>
              <a:rPr lang="en-US" sz="2000"/>
            </a:b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762001" y="3440574"/>
            <a:ext cx="222999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>
                <a:solidFill>
                  <a:schemeClr val="tx1"/>
                </a:solidFill>
              </a:rPr>
              <a:t>#1 RTC QSE Submission Testing</a:t>
            </a:r>
          </a:p>
          <a:p>
            <a:pPr algn="ctr"/>
            <a:r>
              <a:rPr lang="en-US" sz="1000">
                <a:solidFill>
                  <a:schemeClr val="tx1"/>
                </a:solidFill>
              </a:rPr>
              <a:t>(Submit COP, RT AS Offers, </a:t>
            </a:r>
          </a:p>
          <a:p>
            <a:pPr algn="ctr"/>
            <a:r>
              <a:rPr lang="en-US" sz="1000">
                <a:solidFill>
                  <a:schemeClr val="tx1"/>
                </a:solidFill>
              </a:rPr>
              <a:t>DAM Virtual AS, Outages for ESRs)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3000727" y="3440574"/>
            <a:ext cx="2042141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>
                <a:solidFill>
                  <a:schemeClr val="tx1"/>
                </a:solidFill>
              </a:rPr>
              <a:t>#3 Open-loop RTC SCED</a:t>
            </a:r>
          </a:p>
          <a:p>
            <a:pPr algn="ctr"/>
            <a:r>
              <a:rPr lang="en-US" sz="1050">
                <a:solidFill>
                  <a:schemeClr val="tx1"/>
                </a:solidFill>
              </a:rPr>
              <a:t>(QSE offers, SCED non-binding award/dispatch)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057104" y="3440574"/>
            <a:ext cx="2139898" cy="1806724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>
                <a:solidFill>
                  <a:schemeClr val="tx1"/>
                </a:solidFill>
              </a:rPr>
              <a:t>#5 Ongoing Open-Loop</a:t>
            </a:r>
          </a:p>
          <a:p>
            <a:pPr algn="ctr"/>
            <a:r>
              <a:rPr lang="en-US" sz="1050" b="1" u="sng">
                <a:solidFill>
                  <a:schemeClr val="tx1"/>
                </a:solidFill>
              </a:rPr>
              <a:t>&amp; Periodic Closed-loop SCED/LFC</a:t>
            </a:r>
          </a:p>
          <a:p>
            <a:pPr algn="ctr"/>
            <a:r>
              <a:rPr lang="en-US" sz="1100">
                <a:solidFill>
                  <a:schemeClr val="tx1"/>
                </a:solidFill>
              </a:rPr>
              <a:t>(QSE RTC offers and telemetry to support closed-loop frequency control test 2-3 tests of 2-4 hour durations)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838D4D-9AF0-66C4-0D8E-0A4D26D70D3D}"/>
              </a:ext>
            </a:extLst>
          </p:cNvPr>
          <p:cNvSpPr/>
          <p:nvPr/>
        </p:nvSpPr>
        <p:spPr>
          <a:xfrm>
            <a:off x="756015" y="4508864"/>
            <a:ext cx="2238552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>
                <a:solidFill>
                  <a:schemeClr val="tx1"/>
                </a:solidFill>
              </a:rPr>
              <a:t>#2 RTC QSE Telemetry Checkout </a:t>
            </a:r>
            <a:r>
              <a:rPr lang="en-US" sz="1100">
                <a:solidFill>
                  <a:schemeClr val="tx1"/>
                </a:solidFill>
              </a:rPr>
              <a:t>(QSEs add/verify new telemetry points for UDSP, New ramp rates, ESR telemetry)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716E97-B79F-8D46-15FD-EF530D7CEE6F}"/>
              </a:ext>
            </a:extLst>
          </p:cNvPr>
          <p:cNvSpPr/>
          <p:nvPr/>
        </p:nvSpPr>
        <p:spPr>
          <a:xfrm>
            <a:off x="5043328" y="5433765"/>
            <a:ext cx="2139899" cy="738435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>
                <a:solidFill>
                  <a:schemeClr val="tx1"/>
                </a:solidFill>
              </a:rPr>
              <a:t>#6 Day-Ahead Market </a:t>
            </a:r>
          </a:p>
          <a:p>
            <a:pPr algn="ctr"/>
            <a:r>
              <a:rPr lang="en-US" sz="1100">
                <a:solidFill>
                  <a:schemeClr val="tx1"/>
                </a:solidFill>
              </a:rPr>
              <a:t>(Non-binding DAM using QSE offers for at least 2 tests)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A243BC-6D29-109B-91A6-4029970CE6A7}"/>
              </a:ext>
            </a:extLst>
          </p:cNvPr>
          <p:cNvSpPr/>
          <p:nvPr/>
        </p:nvSpPr>
        <p:spPr>
          <a:xfrm>
            <a:off x="7188486" y="3437333"/>
            <a:ext cx="1086131" cy="2734867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>
                <a:solidFill>
                  <a:schemeClr val="tx1"/>
                </a:solidFill>
              </a:rPr>
              <a:t>Transition to Go-Live</a:t>
            </a:r>
          </a:p>
          <a:p>
            <a:pPr algn="ctr"/>
            <a:r>
              <a:rPr lang="en-US" sz="1100">
                <a:solidFill>
                  <a:schemeClr val="tx1"/>
                </a:solidFill>
              </a:rPr>
              <a:t>Upon completion of testing, confirmation of ERCOT and market readiness for Go-Live.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709698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177769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285549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393307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00252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05782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12470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8191500" y="2231056"/>
            <a:ext cx="805633" cy="38099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465D1A-060B-F121-F06A-AF0A5EF59DD0}"/>
              </a:ext>
            </a:extLst>
          </p:cNvPr>
          <p:cNvSpPr/>
          <p:nvPr/>
        </p:nvSpPr>
        <p:spPr>
          <a:xfrm>
            <a:off x="2989882" y="4507110"/>
            <a:ext cx="2049398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>
                <a:solidFill>
                  <a:schemeClr val="tx1"/>
                </a:solidFill>
              </a:rPr>
              <a:t>#4 QSE Telemetry Tests</a:t>
            </a:r>
          </a:p>
          <a:p>
            <a:pPr algn="ctr"/>
            <a:r>
              <a:rPr lang="en-US" sz="1050">
                <a:solidFill>
                  <a:schemeClr val="tx1"/>
                </a:solidFill>
              </a:rPr>
              <a:t>(Individual QSE to follow UDSP and support new ramp rate and ESR telemetry)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F2F16B1F-63A9-8500-B166-F4A8E6E29F12}"/>
              </a:ext>
            </a:extLst>
          </p:cNvPr>
          <p:cNvSpPr/>
          <p:nvPr/>
        </p:nvSpPr>
        <p:spPr>
          <a:xfrm>
            <a:off x="776202" y="2612056"/>
            <a:ext cx="6394459" cy="570951"/>
          </a:xfrm>
          <a:prstGeom prst="homePlate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QSE Scorecards &amp; Exit Criteria for each Trial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780551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Start </a:t>
            </a:r>
          </a:p>
          <a:p>
            <a:r>
              <a:rPr lang="en-US" sz="1200"/>
              <a:t>5/5/25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9718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Start </a:t>
            </a:r>
          </a:p>
          <a:p>
            <a:r>
              <a:rPr lang="en-US" sz="1200"/>
              <a:t>7/7/25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53E6AA-13E4-0F7F-7E32-D052173B0325}"/>
              </a:ext>
            </a:extLst>
          </p:cNvPr>
          <p:cNvSpPr txBox="1"/>
          <p:nvPr/>
        </p:nvSpPr>
        <p:spPr>
          <a:xfrm>
            <a:off x="7135664" y="1581545"/>
            <a:ext cx="117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30-day Market Notice</a:t>
            </a:r>
          </a:p>
          <a:p>
            <a:r>
              <a:rPr lang="en-US" sz="1200"/>
              <a:t>11/5/25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0292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Start </a:t>
            </a:r>
          </a:p>
          <a:p>
            <a:r>
              <a:rPr lang="en-US" sz="1200"/>
              <a:t>9/2/25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81915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Go-Live</a:t>
            </a:r>
          </a:p>
          <a:p>
            <a:r>
              <a:rPr lang="en-US" sz="1200"/>
              <a:t>12/5/25*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95A0-643F-DA75-9F60-DDC5FA1F2722}"/>
              </a:ext>
            </a:extLst>
          </p:cNvPr>
          <p:cNvSpPr txBox="1"/>
          <p:nvPr/>
        </p:nvSpPr>
        <p:spPr>
          <a:xfrm>
            <a:off x="756015" y="5642587"/>
            <a:ext cx="4202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/>
              <a:t>* Go-Live date reflects 12/5/2025 as first Operating Day</a:t>
            </a:r>
          </a:p>
          <a:p>
            <a:r>
              <a:rPr lang="en-US" sz="1200" i="1"/>
              <a:t>  where 12/4/2025 is planned software migration.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EB6B-BBD9-A444-50F6-48256210236A}"/>
              </a:ext>
            </a:extLst>
          </p:cNvPr>
          <p:cNvSpPr/>
          <p:nvPr/>
        </p:nvSpPr>
        <p:spPr>
          <a:xfrm rot="16200000">
            <a:off x="-133552" y="1791752"/>
            <a:ext cx="1164255" cy="47634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>
                <a:solidFill>
                  <a:schemeClr val="tx1"/>
                </a:solidFill>
              </a:rPr>
              <a:t>March/April</a:t>
            </a:r>
          </a:p>
          <a:p>
            <a:pPr algn="ctr"/>
            <a:r>
              <a:rPr lang="en-US" sz="105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FCB413-2C20-351A-55A5-D0EA988CAA30}"/>
              </a:ext>
            </a:extLst>
          </p:cNvPr>
          <p:cNvSpPr/>
          <p:nvPr/>
        </p:nvSpPr>
        <p:spPr>
          <a:xfrm rot="16200000">
            <a:off x="-1072551" y="3895007"/>
            <a:ext cx="3030533" cy="4646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2"/>
                </a:solidFill>
              </a:rPr>
              <a:t>QSE/Vendor Submission Sandbox and Telemetry Points added Prod EMS model.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1EAFC5-4E29-3D2C-7301-4F57A049C413}"/>
              </a:ext>
            </a:extLst>
          </p:cNvPr>
          <p:cNvSpPr txBox="1"/>
          <p:nvPr/>
        </p:nvSpPr>
        <p:spPr>
          <a:xfrm>
            <a:off x="395202" y="766526"/>
            <a:ext cx="8621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>
                <a:solidFill>
                  <a:srgbClr val="C00000"/>
                </a:solidFill>
              </a:rPr>
              <a:t>Market trials are a progression of activities to mitigate the risk for Go-Live on new systems and processes for both the Market Participants &amp; ERCOT.</a:t>
            </a:r>
          </a:p>
        </p:txBody>
      </p:sp>
    </p:spTree>
    <p:extLst>
      <p:ext uri="{BB962C8B-B14F-4D97-AF65-F5344CB8AC3E}">
        <p14:creationId xmlns:p14="http://schemas.microsoft.com/office/powerpoint/2010/main" val="246759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5C666-F753-C7E5-AD94-9E592D070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B883F-FC95-D946-3723-8BFD684F4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Market Trials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1A8F7C-24EE-05DC-4578-C18EB6403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3300167"/>
          </a:xfrm>
        </p:spPr>
        <p:txBody>
          <a:bodyPr/>
          <a:lstStyle/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TAC Approved the </a:t>
            </a:r>
            <a:r>
              <a:rPr lang="en-US" sz="1600" u="sng">
                <a:solidFill>
                  <a:schemeClr val="tx2"/>
                </a:solidFill>
                <a:hlinkClick r:id="rId2"/>
              </a:rPr>
              <a:t>Market Trials Plan</a:t>
            </a:r>
            <a:r>
              <a:rPr lang="en-US" sz="1600">
                <a:solidFill>
                  <a:schemeClr val="tx2"/>
                </a:solidFill>
              </a:rPr>
              <a:t> in October 2024</a:t>
            </a:r>
          </a:p>
          <a:p>
            <a:pPr marL="0" indent="0">
              <a:buNone/>
            </a:pPr>
            <a:endParaRPr lang="en-US" sz="1600" u="sng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u="sng">
                <a:solidFill>
                  <a:schemeClr val="tx2"/>
                </a:solidFill>
              </a:rPr>
              <a:t>Discussions with RTC+B Task Force have shaped the Handbooks</a:t>
            </a: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	Handbook #1- QSE Submission Testing</a:t>
            </a: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	Handbook #2- QSE Telemetry Tests </a:t>
            </a: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	Handbook #3- Open Loop SCED</a:t>
            </a: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	Handbook #4- QSE Telemetry Tests</a:t>
            </a: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	Handbook #5- Close-Loop LFC Tests (draft)</a:t>
            </a: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	Handbook #6- Day-Ahead Market Tests (draft)</a:t>
            </a:r>
          </a:p>
          <a:p>
            <a:pPr marL="0" indent="0">
              <a:buNone/>
            </a:pPr>
            <a:endParaRPr lang="en-US" sz="160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  <a:hlinkClick r:id="rId3"/>
              </a:rPr>
              <a:t>RTCBTF Homepage </a:t>
            </a:r>
            <a:endParaRPr lang="en-US" sz="160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under Market Trials banner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D98A1A-9210-2F40-B9E5-D6EF8FDDE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3657600"/>
            <a:ext cx="4247801" cy="278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85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97587-7DDC-197A-148B-FBDE63299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69A28-D94A-F887-2928-D5D1F215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Market Trials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192CBD-41C4-C54E-66EC-C449CEDE6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19433"/>
            <a:ext cx="8534400" cy="5281367"/>
          </a:xfrm>
        </p:spPr>
        <p:txBody>
          <a:bodyPr/>
          <a:lstStyle/>
          <a:p>
            <a:pPr marL="0" indent="0">
              <a:buNone/>
            </a:pPr>
            <a:r>
              <a:rPr lang="en-US" sz="1800" u="sng">
                <a:solidFill>
                  <a:schemeClr val="tx2"/>
                </a:solidFill>
              </a:rPr>
              <a:t>Detailed discussions with TWG have provided technical content details</a:t>
            </a:r>
          </a:p>
          <a:p>
            <a:pPr marL="0" indent="0">
              <a:buNone/>
            </a:pPr>
            <a:r>
              <a:rPr lang="en-US" sz="1800">
                <a:solidFill>
                  <a:schemeClr val="tx2"/>
                </a:solidFill>
              </a:rPr>
              <a:t>	Digital Certificate details</a:t>
            </a:r>
          </a:p>
          <a:p>
            <a:pPr marL="0" indent="0">
              <a:buNone/>
            </a:pPr>
            <a:r>
              <a:rPr lang="en-US" sz="1800">
                <a:solidFill>
                  <a:schemeClr val="tx2"/>
                </a:solidFill>
              </a:rPr>
              <a:t>	Connectivity/URL details to User Interfaces and APIs</a:t>
            </a:r>
          </a:p>
          <a:p>
            <a:pPr marL="0" indent="0">
              <a:buNone/>
            </a:pPr>
            <a:r>
              <a:rPr lang="en-US" sz="1800">
                <a:solidFill>
                  <a:schemeClr val="tx2"/>
                </a:solidFill>
              </a:rPr>
              <a:t>	Reminder of how to submit new ICCP requests</a:t>
            </a:r>
          </a:p>
          <a:p>
            <a:pPr marL="0" indent="0">
              <a:buNone/>
            </a:pPr>
            <a:r>
              <a:rPr lang="en-US" sz="1800">
                <a:solidFill>
                  <a:schemeClr val="tx2"/>
                </a:solidFill>
              </a:rPr>
              <a:t>	RTC and Production Telemetry connectivity</a:t>
            </a:r>
          </a:p>
          <a:p>
            <a:pPr marL="0" indent="0">
              <a:buNone/>
            </a:pPr>
            <a:r>
              <a:rPr lang="en-US" sz="1800">
                <a:solidFill>
                  <a:schemeClr val="tx2"/>
                </a:solidFill>
              </a:rPr>
              <a:t>	Network Model Load Schedule</a:t>
            </a:r>
          </a:p>
          <a:p>
            <a:pPr marL="0" indent="0">
              <a:buNone/>
            </a:pPr>
            <a:endParaRPr lang="en-US" sz="16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  <a:hlinkClick r:id="rId2"/>
              </a:rPr>
              <a:t>RTCBTF Homepage </a:t>
            </a:r>
            <a:endParaRPr lang="en-US" sz="160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>
                <a:solidFill>
                  <a:schemeClr val="tx2"/>
                </a:solidFill>
              </a:rPr>
              <a:t>under Technical Details banner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76DFEF-B1DC-B994-835B-EAEF364392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412" y="3529013"/>
            <a:ext cx="5482319" cy="237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27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A02B-5C7F-08EE-0F03-8050233C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RTC+B FAQ has been updated 6/5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EBA4D-D3A7-2E7B-EE72-FE194A129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ED5CDA0-F36E-518B-7F3C-7A7DDD841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712925"/>
            <a:ext cx="7439025" cy="3128499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5C2D484-F222-334C-7725-B0B32225C964}"/>
              </a:ext>
            </a:extLst>
          </p:cNvPr>
          <p:cNvCxnSpPr>
            <a:cxnSpLocks/>
          </p:cNvCxnSpPr>
          <p:nvPr/>
        </p:nvCxnSpPr>
        <p:spPr>
          <a:xfrm flipH="1" flipV="1">
            <a:off x="1137557" y="4807406"/>
            <a:ext cx="228600" cy="458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484CBD4-C681-CDC8-AE82-F8453E9EA987}"/>
              </a:ext>
            </a:extLst>
          </p:cNvPr>
          <p:cNvSpPr txBox="1"/>
          <p:nvPr/>
        </p:nvSpPr>
        <p:spPr>
          <a:xfrm>
            <a:off x="382756" y="5276272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Worksheets for categories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697E01-354D-C4ED-F21D-B160AF013CC8}"/>
              </a:ext>
            </a:extLst>
          </p:cNvPr>
          <p:cNvSpPr/>
          <p:nvPr/>
        </p:nvSpPr>
        <p:spPr>
          <a:xfrm>
            <a:off x="55789" y="3739028"/>
            <a:ext cx="765674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5C08B6-565E-FD74-550F-8639462800E9}"/>
              </a:ext>
            </a:extLst>
          </p:cNvPr>
          <p:cNvSpPr txBox="1"/>
          <p:nvPr/>
        </p:nvSpPr>
        <p:spPr>
          <a:xfrm>
            <a:off x="228600" y="838200"/>
            <a:ext cx="8153400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Posted on RTCBTF Home Page under Key Documents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Common questions/responses in Excel Workbook (target weekly updates)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Search workbook for Key Words </a:t>
            </a:r>
          </a:p>
        </p:txBody>
      </p:sp>
    </p:spTree>
    <p:extLst>
      <p:ext uri="{BB962C8B-B14F-4D97-AF65-F5344CB8AC3E}">
        <p14:creationId xmlns:p14="http://schemas.microsoft.com/office/powerpoint/2010/main" val="71889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C0E199-58B0-B9FB-AA61-E57BDACE1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346" y="1600200"/>
            <a:ext cx="4247801" cy="27890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595C25-2D6A-49CC-A814-9C9C31B899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3841" y="3950834"/>
            <a:ext cx="5482319" cy="23785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3D9465-E850-845B-40BF-CF5A4309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Resources for May-June Market Trials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6DA71-09C2-A087-7B9A-6392C24E2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14167"/>
            <a:ext cx="8534400" cy="5005633"/>
          </a:xfrm>
        </p:spPr>
        <p:txBody>
          <a:bodyPr/>
          <a:lstStyle/>
          <a:p>
            <a:pPr marL="0" indent="0">
              <a:buNone/>
            </a:pPr>
            <a:r>
              <a:rPr lang="en-US" sz="2000">
                <a:solidFill>
                  <a:schemeClr val="tx2"/>
                </a:solidFill>
              </a:rPr>
              <a:t>Everything needed for current market trials is on </a:t>
            </a:r>
            <a:r>
              <a:rPr lang="en-US" sz="2000">
                <a:solidFill>
                  <a:schemeClr val="tx2"/>
                </a:solidFill>
                <a:hlinkClick r:id="rId4"/>
              </a:rPr>
              <a:t>RTCBTF home page</a:t>
            </a:r>
            <a:endParaRPr lang="en-US" sz="20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08F32-3CD7-7DFF-94D8-3219C080AE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1C190E-F50D-4B35-6ADB-8B171C48670B}"/>
              </a:ext>
            </a:extLst>
          </p:cNvPr>
          <p:cNvSpPr/>
          <p:nvPr/>
        </p:nvSpPr>
        <p:spPr>
          <a:xfrm>
            <a:off x="216346" y="2514600"/>
            <a:ext cx="4463509" cy="57095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32CFB3-9971-6744-C658-ABD23DF35866}"/>
              </a:ext>
            </a:extLst>
          </p:cNvPr>
          <p:cNvSpPr/>
          <p:nvPr/>
        </p:nvSpPr>
        <p:spPr>
          <a:xfrm>
            <a:off x="2971800" y="4922678"/>
            <a:ext cx="4463509" cy="57095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84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F18E5-5555-7235-B729-A359A2DF6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4035-4D00-153F-495B-353675A5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Market Trial activities for this week and following weeks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EB523-5ABE-B789-ED30-4EF9FEAFA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700833"/>
          </a:xfrm>
        </p:spPr>
        <p:txBody>
          <a:bodyPr lIns="91440" tIns="45720" rIns="91440" bIns="45720" anchor="t"/>
          <a:lstStyle/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connectivity and market submissions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to Market Management System and Outage Scheduler</a:t>
            </a:r>
            <a:endParaRPr lang="en-US" sz="2000" dirty="0">
              <a:solidFill>
                <a:schemeClr val="tx2"/>
              </a:solidFill>
              <a:cs typeface="Arial"/>
            </a:endParaRP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Goal to submit at least one successful transaction for each requested transaction type per QSE once during the 8-week period</a:t>
            </a:r>
            <a:endParaRPr lang="en-US" sz="2000" dirty="0">
              <a:solidFill>
                <a:schemeClr val="tx2"/>
              </a:solidFill>
              <a:cs typeface="Arial"/>
            </a:endParaRPr>
          </a:p>
          <a:p>
            <a:pPr>
              <a:buFontTx/>
              <a:buChar char="-"/>
            </a:pPr>
            <a:endParaRPr lang="en-US" sz="240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telemetry set-up and check-out</a:t>
            </a:r>
            <a:endParaRPr lang="en-US" sz="2400" dirty="0">
              <a:solidFill>
                <a:schemeClr val="tx2"/>
              </a:solidFill>
              <a:cs typeface="Arial"/>
            </a:endParaRP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all ICCP requests to ERCOT to add telemetry points</a:t>
            </a:r>
            <a:endParaRPr lang="en-US" sz="2000" dirty="0">
              <a:solidFill>
                <a:schemeClr val="tx2"/>
              </a:solidFill>
              <a:cs typeface="Arial"/>
            </a:endParaRPr>
          </a:p>
          <a:p>
            <a:pPr lvl="2"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Lag time to get modeled after requests submitted: ~ 3 weeks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Check-out will be for a sampling of resources within the QSE portfolio to ensure data flowing between ERCOT/QSE</a:t>
            </a:r>
            <a:endParaRPr lang="en-US" sz="2000" dirty="0">
              <a:solidFill>
                <a:schemeClr val="tx2"/>
              </a:solidFill>
              <a:cs typeface="Arial"/>
            </a:endParaRPr>
          </a:p>
          <a:p>
            <a:pPr lvl="1">
              <a:buFontTx/>
              <a:buChar char="-"/>
            </a:pPr>
            <a:endParaRPr lang="en-US" sz="200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Scoring continues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736FB-EBA7-8509-CE63-D809A04EF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167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CE88CD-E9E0-4BB6-AD83-C594282F53DE}">
  <ds:schemaRefs>
    <ds:schemaRef ds:uri="8d5ee879-813f-4fb9-b7c2-a59846c21a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8d5ee879-813f-4fb9-b7c2-a59846c21aeb"/>
    <ds:schemaRef ds:uri="c34af464-7aa1-4edd-9be4-83dffc1cb92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Cover Slide</vt:lpstr>
      <vt:lpstr>Horizontal Theme</vt:lpstr>
      <vt:lpstr>PowerPoint Presentation</vt:lpstr>
      <vt:lpstr>Outline</vt:lpstr>
      <vt:lpstr>PowerPoint Presentation</vt:lpstr>
      <vt:lpstr>PowerPoint Presentation</vt:lpstr>
      <vt:lpstr>Market Trials </vt:lpstr>
      <vt:lpstr>Market Trials </vt:lpstr>
      <vt:lpstr>RTC+B FAQ has been updated 6/5</vt:lpstr>
      <vt:lpstr>Resources for May-June Market Trials</vt:lpstr>
      <vt:lpstr>Summary of Market Trial activities for this week and following weeks</vt:lpstr>
      <vt:lpstr>Scorecards for this Market Trials</vt:lpstr>
      <vt:lpstr>Scorecard 1 for  Handbook 1- Market submissions: </vt:lpstr>
      <vt:lpstr>Scorecard 2A for  Handbook 2-  100% of ICCP Telemetry  points added by QSE: </vt:lpstr>
      <vt:lpstr>Scorecard 2B for  Handbook 2-  Telemetry checkout  meetings completed  with ERCOT staff  for sample of live  data transfer  capability </vt:lpstr>
      <vt:lpstr>Current ERCOT Issues Impacting Trial sequence</vt:lpstr>
      <vt:lpstr>Wrap-Up and 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revision>137</cp:revision>
  <cp:lastPrinted>2017-10-10T21:31:05Z</cp:lastPrinted>
  <dcterms:created xsi:type="dcterms:W3CDTF">2016-01-21T15:20:31Z</dcterms:created>
  <dcterms:modified xsi:type="dcterms:W3CDTF">2025-06-06T22:59:31Z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2025-06-06T22:59:31Z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c62e7908-7660-43a6-b1c8-5c5c95dc1f11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Tag">
    <vt:lpwstr>10, 3, 0, 2</vt:lpwstr>
  </property>
</Properties>
</file>