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76" d="100"/>
          <a:sy n="76" d="100"/>
        </p:scale>
        <p:origin x="2688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10/31/24– K5 changed to 0.5 to 1 to correct the time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11/1/24  - K5 changed from 1 to 0.75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11/5/24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11/18/24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11/22/24 – K5 changed from 0.75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3/5/25 – K5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3/6/25 – K5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Max Ace Integral Feedback changed from 350 MW to 400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3/7/25 – PSRR Dynamic Threshold for sunrise and sunset changed from 180 MW/Min to 225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3/11/25 – Max Ace Integral Feedback changed from 400 MW to 350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3/12/25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(May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June 09,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95122"/>
              </p:ext>
            </p:extLst>
          </p:nvPr>
        </p:nvGraphicFramePr>
        <p:xfrm>
          <a:off x="358140" y="1676400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125915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111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54486B-9690-5B7E-9E09-44BCF2D0E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809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6F579D-6A81-21A2-DEFA-764E3A6FF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5187</TotalTime>
  <Words>643</Words>
  <Application>Microsoft Office PowerPoint</Application>
  <PresentationFormat>On-screen Show (4:3)</PresentationFormat>
  <Paragraphs>109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Moayedi, Sam</cp:lastModifiedBy>
  <cp:revision>230</cp:revision>
  <cp:lastPrinted>2016-01-21T20:53:15Z</cp:lastPrinted>
  <dcterms:created xsi:type="dcterms:W3CDTF">2016-01-21T15:20:31Z</dcterms:created>
  <dcterms:modified xsi:type="dcterms:W3CDTF">2025-06-09T14:56:31Z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