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7" r:id="rId9"/>
    <p:sldId id="286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7"/>
            <p14:sldId id="2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howGuides="1">
      <p:cViewPr varScale="1">
        <p:scale>
          <a:sx n="111" d="100"/>
          <a:sy n="111" d="100"/>
        </p:scale>
        <p:origin x="136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71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73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David Michelsen</a:t>
            </a:r>
          </a:p>
          <a:p>
            <a:r>
              <a:rPr lang="en-US" dirty="0"/>
              <a:t>Manager Retail Operations</a:t>
            </a:r>
          </a:p>
          <a:p>
            <a:endParaRPr lang="en-US" dirty="0"/>
          </a:p>
          <a:p>
            <a:r>
              <a:rPr lang="en-US" dirty="0"/>
              <a:t>Retail Market Subcommittee</a:t>
            </a:r>
          </a:p>
          <a:p>
            <a:r>
              <a:rPr lang="en-US" dirty="0"/>
              <a:t>06/12/2025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0625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029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Initial Market Notice for Flight 0625 was sent on 03/19/25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</a:t>
            </a:r>
            <a:r>
              <a:rPr lang="en-US" sz="2000" baseline="30000" dirty="0"/>
              <a:t>st</a:t>
            </a:r>
            <a:r>
              <a:rPr lang="en-US" sz="2000" dirty="0"/>
              <a:t> Market Notice reminder for Flight 0625 was sent on 04/09/25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final reminder for Flight 0625 was sent on 04/30/25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0625 application deadline was 04/16/25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0625 signup deadline was 05/07/25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began on </a:t>
            </a:r>
            <a:r>
              <a:rPr lang="en-US" sz="2000" dirty="0">
                <a:solidFill>
                  <a:prstClr val="black"/>
                </a:solidFill>
              </a:rPr>
              <a:t>05/13/25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began on 06/09/25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/>
              <a:t>0625 </a:t>
            </a:r>
            <a:r>
              <a:rPr lang="en-US" sz="2000" dirty="0">
                <a:solidFill>
                  <a:prstClr val="black"/>
                </a:solidFill>
              </a:rPr>
              <a:t>is scheduled to conclude on 06/20/25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concludes 06/27/25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06/12/25</a:t>
            </a:r>
          </a:p>
        </p:txBody>
      </p:sp>
    </p:spTree>
    <p:extLst>
      <p:ext uri="{BB962C8B-B14F-4D97-AF65-F5344CB8AC3E}">
        <p14:creationId xmlns:p14="http://schemas.microsoft.com/office/powerpoint/2010/main" val="1787964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0625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456" y="1066800"/>
            <a:ext cx="8534400" cy="4495800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480"/>
              </a:spcAft>
              <a:buNone/>
            </a:pPr>
            <a:endParaRPr lang="en-US" sz="2000" dirty="0"/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9 New CRs are registered to test in Flight 0625 including 8 DUNS+4 CRs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8 Existing CRs are registered to test in Flight 0625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Of the 8 Existing CRs, 6 are testing for Service Provider Change and 3 are adding Territories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1 Existing CR withdrew from testing in Flight 0625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06/12/25</a:t>
            </a:r>
          </a:p>
        </p:txBody>
      </p:sp>
    </p:spTree>
    <p:extLst>
      <p:ext uri="{BB962C8B-B14F-4D97-AF65-F5344CB8AC3E}">
        <p14:creationId xmlns:p14="http://schemas.microsoft.com/office/powerpoint/2010/main" val="146433041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6824</TotalTime>
  <Words>150</Words>
  <Application>Microsoft Office PowerPoint</Application>
  <PresentationFormat>On-screen Show (4:3)</PresentationFormat>
  <Paragraphs>31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0625 Preview</vt:lpstr>
      <vt:lpstr>Flight 0625 Details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246</cp:revision>
  <cp:lastPrinted>2016-01-21T20:53:15Z</cp:lastPrinted>
  <dcterms:created xsi:type="dcterms:W3CDTF">2016-01-21T15:20:31Z</dcterms:created>
  <dcterms:modified xsi:type="dcterms:W3CDTF">2025-06-03T14:08:53Z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2023-07-27T18:57:26Z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4f7bf5ee-2436-49ba-bb95-badc121fb36b</vt:lpwstr>
  </property>
  <property fmtid="{D5CDD505-2E9C-101B-9397-08002B2CF9AE}" pid="9" name="MSIP_Label_7084cbda-52b8-46fb-a7b7-cb5bd465ed85_ContentBits">
    <vt:lpwstr>0</vt:lpwstr>
  </property>
</Properties>
</file>