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402" r:id="rId8"/>
    <p:sldId id="286" r:id="rId9"/>
    <p:sldId id="413" r:id="rId10"/>
    <p:sldId id="426" r:id="rId11"/>
    <p:sldId id="425" r:id="rId12"/>
    <p:sldId id="424" r:id="rId13"/>
    <p:sldId id="423" r:id="rId14"/>
    <p:sldId id="421" r:id="rId15"/>
    <p:sldId id="427" r:id="rId16"/>
    <p:sldId id="428" r:id="rId17"/>
    <p:sldId id="429" r:id="rId18"/>
    <p:sldId id="43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26"/>
            <p14:sldId id="425"/>
            <p14:sldId id="424"/>
            <p14:sldId id="423"/>
            <p14:sldId id="421"/>
            <p14:sldId id="427"/>
            <p14:sldId id="428"/>
            <p14:sldId id="429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5045F-0D4B-401B-85BE-4932C929DE37}" v="45" dt="2025-06-03T21:40:35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0" d="100"/>
          <a:sy n="120" d="100"/>
        </p:scale>
        <p:origin x="141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igo, Jake" userId="0c06b333-eb43-4e1b-ae58-2615bd219d7a" providerId="ADAL" clId="{AC6C9536-8BF8-43E8-B623-C010FE1F7FF4}"/>
    <pc:docChg chg="undo custSel addSld delSld modSld modSection">
      <pc:chgData name="Pedigo, Jake" userId="0c06b333-eb43-4e1b-ae58-2615bd219d7a" providerId="ADAL" clId="{AC6C9536-8BF8-43E8-B623-C010FE1F7FF4}" dt="2024-12-11T19:55:24.935" v="45" actId="47"/>
      <pc:docMkLst>
        <pc:docMk/>
      </pc:docMkLst>
      <pc:sldChg chg="modSp">
        <pc:chgData name="Pedigo, Jake" userId="0c06b333-eb43-4e1b-ae58-2615bd219d7a" providerId="ADAL" clId="{AC6C9536-8BF8-43E8-B623-C010FE1F7FF4}" dt="2024-12-04T17:02:19.656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AC6C9536-8BF8-43E8-B623-C010FE1F7FF4}" dt="2024-12-11T19:50:57.815" v="18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AC6C9536-8BF8-43E8-B623-C010FE1F7FF4}" dt="2024-12-11T19:50:11.917" v="17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AC6C9536-8BF8-43E8-B623-C010FE1F7FF4}" dt="2024-12-11T19:54:12.434" v="3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AC6C9536-8BF8-43E8-B623-C010FE1F7FF4}" dt="2024-12-11T19:51:58.407" v="25"/>
        <pc:sldMkLst>
          <pc:docMk/>
          <pc:sldMk cId="2569309724" sldId="413"/>
        </pc:sldMkLst>
      </pc:sldChg>
      <pc:sldChg chg="modSp del">
        <pc:chgData name="Pedigo, Jake" userId="0c06b333-eb43-4e1b-ae58-2615bd219d7a" providerId="ADAL" clId="{AC6C9536-8BF8-43E8-B623-C010FE1F7FF4}" dt="2024-12-04T17:02:35.783" v="4" actId="47"/>
        <pc:sldMkLst>
          <pc:docMk/>
          <pc:sldMk cId="2089731267" sldId="414"/>
        </pc:sldMkLst>
      </pc:sldChg>
      <pc:sldChg chg="modSp add mod">
        <pc:chgData name="Pedigo, Jake" userId="0c06b333-eb43-4e1b-ae58-2615bd219d7a" providerId="ADAL" clId="{AC6C9536-8BF8-43E8-B623-C010FE1F7FF4}" dt="2024-12-11T19:53:29.826" v="31" actId="2164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AC6C9536-8BF8-43E8-B623-C010FE1F7FF4}" dt="2024-12-04T17:02:36.757" v="5" actId="47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AC6C9536-8BF8-43E8-B623-C010FE1F7FF4}" dt="2024-12-11T19:53:13.738" v="29"/>
        <pc:sldMkLst>
          <pc:docMk/>
          <pc:sldMk cId="2849424047" sldId="415"/>
        </pc:sldMkLst>
      </pc:sldChg>
      <pc:sldChg chg="modSp del">
        <pc:chgData name="Pedigo, Jake" userId="0c06b333-eb43-4e1b-ae58-2615bd219d7a" providerId="ADAL" clId="{AC6C9536-8BF8-43E8-B623-C010FE1F7FF4}" dt="2024-12-04T17:02:37.888" v="6" actId="47"/>
        <pc:sldMkLst>
          <pc:docMk/>
          <pc:sldMk cId="930876926" sldId="416"/>
        </pc:sldMkLst>
      </pc:sldChg>
      <pc:sldChg chg="modSp add">
        <pc:chgData name="Pedigo, Jake" userId="0c06b333-eb43-4e1b-ae58-2615bd219d7a" providerId="ADAL" clId="{AC6C9536-8BF8-43E8-B623-C010FE1F7FF4}" dt="2024-12-11T19:52:55.660" v="28"/>
        <pc:sldMkLst>
          <pc:docMk/>
          <pc:sldMk cId="1104098638" sldId="416"/>
        </pc:sldMkLst>
      </pc:sldChg>
      <pc:sldChg chg="modSp add">
        <pc:chgData name="Pedigo, Jake" userId="0c06b333-eb43-4e1b-ae58-2615bd219d7a" providerId="ADAL" clId="{AC6C9536-8BF8-43E8-B623-C010FE1F7FF4}" dt="2024-12-11T19:52:40.984" v="27"/>
        <pc:sldMkLst>
          <pc:docMk/>
          <pc:sldMk cId="708671543" sldId="417"/>
        </pc:sldMkLst>
      </pc:sldChg>
      <pc:sldChg chg="modSp del">
        <pc:chgData name="Pedigo, Jake" userId="0c06b333-eb43-4e1b-ae58-2615bd219d7a" providerId="ADAL" clId="{AC6C9536-8BF8-43E8-B623-C010FE1F7FF4}" dt="2024-12-04T17:02:39.055" v="7" actId="47"/>
        <pc:sldMkLst>
          <pc:docMk/>
          <pc:sldMk cId="1283224812" sldId="417"/>
        </pc:sldMkLst>
      </pc:sldChg>
      <pc:sldChg chg="modSp add">
        <pc:chgData name="Pedigo, Jake" userId="0c06b333-eb43-4e1b-ae58-2615bd219d7a" providerId="ADAL" clId="{AC6C9536-8BF8-43E8-B623-C010FE1F7FF4}" dt="2024-12-11T19:52:26.169" v="26"/>
        <pc:sldMkLst>
          <pc:docMk/>
          <pc:sldMk cId="488701459" sldId="418"/>
        </pc:sldMkLst>
      </pc:sldChg>
      <pc:sldChg chg="modSp del">
        <pc:chgData name="Pedigo, Jake" userId="0c06b333-eb43-4e1b-ae58-2615bd219d7a" providerId="ADAL" clId="{AC6C9536-8BF8-43E8-B623-C010FE1F7FF4}" dt="2024-12-04T17:02:41.837" v="8" actId="47"/>
        <pc:sldMkLst>
          <pc:docMk/>
          <pc:sldMk cId="2874113012" sldId="418"/>
        </pc:sldMkLst>
      </pc:sldChg>
      <pc:sldChg chg="modSp add">
        <pc:chgData name="Pedigo, Jake" userId="0c06b333-eb43-4e1b-ae58-2615bd219d7a" providerId="ADAL" clId="{AC6C9536-8BF8-43E8-B623-C010FE1F7FF4}" dt="2024-12-11T19:54:25.916" v="39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AC6C9536-8BF8-43E8-B623-C010FE1F7FF4}" dt="2024-12-11T19:54:38.815" v="40"/>
        <pc:sldMkLst>
          <pc:docMk/>
          <pc:sldMk cId="1939614966" sldId="420"/>
        </pc:sldMkLst>
      </pc:sldChg>
      <pc:sldChg chg="modSp add">
        <pc:chgData name="Pedigo, Jake" userId="0c06b333-eb43-4e1b-ae58-2615bd219d7a" providerId="ADAL" clId="{AC6C9536-8BF8-43E8-B623-C010FE1F7FF4}" dt="2024-12-11T19:54:54.111" v="41"/>
        <pc:sldMkLst>
          <pc:docMk/>
          <pc:sldMk cId="238663779" sldId="421"/>
        </pc:sldMkLst>
      </pc:sldChg>
      <pc:sldChg chg="modSp del">
        <pc:chgData name="Pedigo, Jake" userId="0c06b333-eb43-4e1b-ae58-2615bd219d7a" providerId="ADAL" clId="{AC6C9536-8BF8-43E8-B623-C010FE1F7FF4}" dt="2024-12-04T17:02:43.476" v="9" actId="47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AC6C9536-8BF8-43E8-B623-C010FE1F7FF4}" dt="2024-12-11T19:55:09.898" v="42"/>
        <pc:sldMkLst>
          <pc:docMk/>
          <pc:sldMk cId="1350438013" sldId="422"/>
        </pc:sldMkLst>
      </pc:sldChg>
      <pc:sldChg chg="modSp del">
        <pc:chgData name="Pedigo, Jake" userId="0c06b333-eb43-4e1b-ae58-2615bd219d7a" providerId="ADAL" clId="{AC6C9536-8BF8-43E8-B623-C010FE1F7FF4}" dt="2024-12-04T17:03:02.860" v="13" actId="47"/>
        <pc:sldMkLst>
          <pc:docMk/>
          <pc:sldMk cId="1472014137" sldId="422"/>
        </pc:sldMkLst>
      </pc:sldChg>
      <pc:sldChg chg="modSp del">
        <pc:chgData name="Pedigo, Jake" userId="0c06b333-eb43-4e1b-ae58-2615bd219d7a" providerId="ADAL" clId="{AC6C9536-8BF8-43E8-B623-C010FE1F7FF4}" dt="2024-12-04T17:03:04.043" v="14" actId="47"/>
        <pc:sldMkLst>
          <pc:docMk/>
          <pc:sldMk cId="773492433" sldId="423"/>
        </pc:sldMkLst>
      </pc:sldChg>
      <pc:sldChg chg="modSp add mod">
        <pc:chgData name="Pedigo, Jake" userId="0c06b333-eb43-4e1b-ae58-2615bd219d7a" providerId="ADAL" clId="{AC6C9536-8BF8-43E8-B623-C010FE1F7FF4}" dt="2024-12-11T19:55:21.386" v="44" actId="2164"/>
        <pc:sldMkLst>
          <pc:docMk/>
          <pc:sldMk cId="1319400499" sldId="423"/>
        </pc:sldMkLst>
      </pc:sldChg>
      <pc:sldChg chg="modSp del">
        <pc:chgData name="Pedigo, Jake" userId="0c06b333-eb43-4e1b-ae58-2615bd219d7a" providerId="ADAL" clId="{AC6C9536-8BF8-43E8-B623-C010FE1F7FF4}" dt="2024-12-04T17:03:04.811" v="15" actId="47"/>
        <pc:sldMkLst>
          <pc:docMk/>
          <pc:sldMk cId="739854183" sldId="424"/>
        </pc:sldMkLst>
      </pc:sldChg>
      <pc:sldChg chg="add del">
        <pc:chgData name="Pedigo, Jake" userId="0c06b333-eb43-4e1b-ae58-2615bd219d7a" providerId="ADAL" clId="{AC6C9536-8BF8-43E8-B623-C010FE1F7FF4}" dt="2024-12-11T19:55:24.935" v="45" actId="47"/>
        <pc:sldMkLst>
          <pc:docMk/>
          <pc:sldMk cId="4167414640" sldId="424"/>
        </pc:sldMkLst>
      </pc:sldChg>
      <pc:sldChg chg="modSp del">
        <pc:chgData name="Pedigo, Jake" userId="0c06b333-eb43-4e1b-ae58-2615bd219d7a" providerId="ADAL" clId="{AC6C9536-8BF8-43E8-B623-C010FE1F7FF4}" dt="2024-12-04T17:03:05.591" v="16" actId="47"/>
        <pc:sldMkLst>
          <pc:docMk/>
          <pc:sldMk cId="2155843948" sldId="425"/>
        </pc:sldMkLst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Pedigo, Jake" userId="0c06b333-eb43-4e1b-ae58-2615bd219d7a" providerId="ADAL" clId="{58F694D4-3D0B-4B1D-8E09-1ACB54A1B59E}"/>
    <pc:docChg chg="addSld delSld modSld modSection">
      <pc:chgData name="Pedigo, Jake" userId="0c06b333-eb43-4e1b-ae58-2615bd219d7a" providerId="ADAL" clId="{58F694D4-3D0B-4B1D-8E09-1ACB54A1B59E}" dt="2024-11-07T17:35:03.624" v="85" actId="47"/>
      <pc:docMkLst>
        <pc:docMk/>
      </pc:docMkLst>
      <pc:sldChg chg="modSp mod">
        <pc:chgData name="Pedigo, Jake" userId="0c06b333-eb43-4e1b-ae58-2615bd219d7a" providerId="ADAL" clId="{58F694D4-3D0B-4B1D-8E09-1ACB54A1B59E}" dt="2024-11-04T20:44:25.435" v="10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8F694D4-3D0B-4B1D-8E09-1ACB54A1B59E}" dt="2024-11-07T17:30:42.73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8F694D4-3D0B-4B1D-8E09-1ACB54A1B59E}" dt="2024-11-07T17:30:25.451" v="50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8F694D4-3D0B-4B1D-8E09-1ACB54A1B59E}" dt="2024-11-07T17:34:08.582" v="7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8F694D4-3D0B-4B1D-8E09-1ACB54A1B59E}" dt="2024-11-07T17:31:20.509" v="58" actId="25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58F694D4-3D0B-4B1D-8E09-1ACB54A1B59E}" dt="2024-11-07T17:32:12.677" v="59"/>
        <pc:sldMkLst>
          <pc:docMk/>
          <pc:sldMk cId="2089731267" sldId="414"/>
        </pc:sldMkLst>
      </pc:sldChg>
      <pc:sldChg chg="del">
        <pc:chgData name="Pedigo, Jake" userId="0c06b333-eb43-4e1b-ae58-2615bd219d7a" providerId="ADAL" clId="{58F694D4-3D0B-4B1D-8E09-1ACB54A1B59E}" dt="2024-11-04T20:44:57.238" v="37" actId="47"/>
        <pc:sldMkLst>
          <pc:docMk/>
          <pc:sldMk cId="1193120627" sldId="415"/>
        </pc:sldMkLst>
      </pc:sldChg>
      <pc:sldChg chg="modSp add">
        <pc:chgData name="Pedigo, Jake" userId="0c06b333-eb43-4e1b-ae58-2615bd219d7a" providerId="ADAL" clId="{58F694D4-3D0B-4B1D-8E09-1ACB54A1B59E}" dt="2024-11-07T17:32:23.727" v="60"/>
        <pc:sldMkLst>
          <pc:docMk/>
          <pc:sldMk cId="1507445960" sldId="415"/>
        </pc:sldMkLst>
      </pc:sldChg>
      <pc:sldChg chg="modSp add">
        <pc:chgData name="Pedigo, Jake" userId="0c06b333-eb43-4e1b-ae58-2615bd219d7a" providerId="ADAL" clId="{58F694D4-3D0B-4B1D-8E09-1ACB54A1B59E}" dt="2024-11-07T17:32:38.680" v="61"/>
        <pc:sldMkLst>
          <pc:docMk/>
          <pc:sldMk cId="930876926" sldId="416"/>
        </pc:sldMkLst>
      </pc:sldChg>
      <pc:sldChg chg="del">
        <pc:chgData name="Pedigo, Jake" userId="0c06b333-eb43-4e1b-ae58-2615bd219d7a" providerId="ADAL" clId="{58F694D4-3D0B-4B1D-8E09-1ACB54A1B59E}" dt="2024-11-04T20:45:08.826" v="46" actId="47"/>
        <pc:sldMkLst>
          <pc:docMk/>
          <pc:sldMk cId="3929044235" sldId="416"/>
        </pc:sldMkLst>
      </pc:sldChg>
      <pc:sldChg chg="modSp add">
        <pc:chgData name="Pedigo, Jake" userId="0c06b333-eb43-4e1b-ae58-2615bd219d7a" providerId="ADAL" clId="{58F694D4-3D0B-4B1D-8E09-1ACB54A1B59E}" dt="2024-11-07T17:32:52.306" v="62"/>
        <pc:sldMkLst>
          <pc:docMk/>
          <pc:sldMk cId="1283224812" sldId="417"/>
        </pc:sldMkLst>
      </pc:sldChg>
      <pc:sldChg chg="del">
        <pc:chgData name="Pedigo, Jake" userId="0c06b333-eb43-4e1b-ae58-2615bd219d7a" providerId="ADAL" clId="{58F694D4-3D0B-4B1D-8E09-1ACB54A1B59E}" dt="2024-11-04T20:45:09.704" v="47" actId="47"/>
        <pc:sldMkLst>
          <pc:docMk/>
          <pc:sldMk cId="3081522402" sldId="417"/>
        </pc:sldMkLst>
      </pc:sldChg>
      <pc:sldChg chg="modSp add">
        <pc:chgData name="Pedigo, Jake" userId="0c06b333-eb43-4e1b-ae58-2615bd219d7a" providerId="ADAL" clId="{58F694D4-3D0B-4B1D-8E09-1ACB54A1B59E}" dt="2024-11-07T17:33:03.851" v="63"/>
        <pc:sldMkLst>
          <pc:docMk/>
          <pc:sldMk cId="2874113012" sldId="418"/>
        </pc:sldMkLst>
      </pc:sldChg>
      <pc:sldChg chg="modSp add del mod">
        <pc:chgData name="Pedigo, Jake" userId="0c06b333-eb43-4e1b-ae58-2615bd219d7a" providerId="ADAL" clId="{58F694D4-3D0B-4B1D-8E09-1ACB54A1B59E}" dt="2024-11-07T17:33:43.610" v="71" actId="47"/>
        <pc:sldMkLst>
          <pc:docMk/>
          <pc:sldMk cId="161989869" sldId="419"/>
        </pc:sldMkLst>
      </pc:sldChg>
      <pc:sldChg chg="add del">
        <pc:chgData name="Pedigo, Jake" userId="0c06b333-eb43-4e1b-ae58-2615bd219d7a" providerId="ADAL" clId="{58F694D4-3D0B-4B1D-8E09-1ACB54A1B59E}" dt="2024-11-07T17:33:42.627" v="70" actId="47"/>
        <pc:sldMkLst>
          <pc:docMk/>
          <pc:sldMk cId="2392491562" sldId="420"/>
        </pc:sldMkLst>
      </pc:sldChg>
      <pc:sldChg chg="modSp add mod">
        <pc:chgData name="Pedigo, Jake" userId="0c06b333-eb43-4e1b-ae58-2615bd219d7a" providerId="ADAL" clId="{58F694D4-3D0B-4B1D-8E09-1ACB54A1B59E}" dt="2024-11-07T17:33:38.739" v="69" actId="2164"/>
        <pc:sldMkLst>
          <pc:docMk/>
          <pc:sldMk cId="398082893" sldId="421"/>
        </pc:sldMkLst>
      </pc:sldChg>
      <pc:sldChg chg="modSp add">
        <pc:chgData name="Pedigo, Jake" userId="0c06b333-eb43-4e1b-ae58-2615bd219d7a" providerId="ADAL" clId="{58F694D4-3D0B-4B1D-8E09-1ACB54A1B59E}" dt="2024-11-07T17:34:20.911" v="79"/>
        <pc:sldMkLst>
          <pc:docMk/>
          <pc:sldMk cId="1472014137" sldId="422"/>
        </pc:sldMkLst>
      </pc:sldChg>
      <pc:sldChg chg="modSp add">
        <pc:chgData name="Pedigo, Jake" userId="0c06b333-eb43-4e1b-ae58-2615bd219d7a" providerId="ADAL" clId="{58F694D4-3D0B-4B1D-8E09-1ACB54A1B59E}" dt="2024-11-07T17:34:31.530" v="80"/>
        <pc:sldMkLst>
          <pc:docMk/>
          <pc:sldMk cId="773492433" sldId="423"/>
        </pc:sldMkLst>
      </pc:sldChg>
      <pc:sldChg chg="modSp add">
        <pc:chgData name="Pedigo, Jake" userId="0c06b333-eb43-4e1b-ae58-2615bd219d7a" providerId="ADAL" clId="{58F694D4-3D0B-4B1D-8E09-1ACB54A1B59E}" dt="2024-11-07T17:34:43.386" v="81"/>
        <pc:sldMkLst>
          <pc:docMk/>
          <pc:sldMk cId="739854183" sldId="424"/>
        </pc:sldMkLst>
      </pc:sldChg>
      <pc:sldChg chg="modSp add mod">
        <pc:chgData name="Pedigo, Jake" userId="0c06b333-eb43-4e1b-ae58-2615bd219d7a" providerId="ADAL" clId="{58F694D4-3D0B-4B1D-8E09-1ACB54A1B59E}" dt="2024-11-07T17:34:58.872" v="83" actId="2164"/>
        <pc:sldMkLst>
          <pc:docMk/>
          <pc:sldMk cId="2155843948" sldId="425"/>
        </pc:sldMkLst>
      </pc:sldChg>
      <pc:sldChg chg="add del">
        <pc:chgData name="Pedigo, Jake" userId="0c06b333-eb43-4e1b-ae58-2615bd219d7a" providerId="ADAL" clId="{58F694D4-3D0B-4B1D-8E09-1ACB54A1B59E}" dt="2024-11-07T17:35:01.453" v="84" actId="47"/>
        <pc:sldMkLst>
          <pc:docMk/>
          <pc:sldMk cId="2675745926" sldId="426"/>
        </pc:sldMkLst>
      </pc:sldChg>
      <pc:sldChg chg="add del">
        <pc:chgData name="Pedigo, Jake" userId="0c06b333-eb43-4e1b-ae58-2615bd219d7a" providerId="ADAL" clId="{58F694D4-3D0B-4B1D-8E09-1ACB54A1B59E}" dt="2024-11-07T17:35:03.624" v="85" actId="47"/>
        <pc:sldMkLst>
          <pc:docMk/>
          <pc:sldMk cId="920020369" sldId="427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EE222CEF-686E-4725-9CDE-D4F2072A01A9}"/>
    <pc:docChg chg="addSld delSld modSld modSection">
      <pc:chgData name="Pedigo, Jake" userId="0c06b333-eb43-4e1b-ae58-2615bd219d7a" providerId="ADAL" clId="{EE222CEF-686E-4725-9CDE-D4F2072A01A9}" dt="2025-02-05T21:59:53.569" v="44" actId="2164"/>
      <pc:docMkLst>
        <pc:docMk/>
      </pc:docMkLst>
      <pc:sldChg chg="modSp">
        <pc:chgData name="Pedigo, Jake" userId="0c06b333-eb43-4e1b-ae58-2615bd219d7a" providerId="ADAL" clId="{EE222CEF-686E-4725-9CDE-D4F2072A01A9}" dt="2025-02-04T13:53:49.853" v="1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EE222CEF-686E-4725-9CDE-D4F2072A01A9}" dt="2025-02-05T21:55:58.046" v="17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EE222CEF-686E-4725-9CDE-D4F2072A01A9}" dt="2025-02-05T21:55:29.441" v="16" actId="255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EE222CEF-686E-4725-9CDE-D4F2072A01A9}" dt="2025-02-05T21:58:40.698" v="3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EE222CEF-686E-4725-9CDE-D4F2072A01A9}" dt="2025-02-05T21:56:50.643" v="25"/>
        <pc:sldMkLst>
          <pc:docMk/>
          <pc:sldMk cId="2569309724" sldId="413"/>
        </pc:sldMkLst>
      </pc:sldChg>
      <pc:sldChg chg="modSp del">
        <pc:chgData name="Pedigo, Jake" userId="0c06b333-eb43-4e1b-ae58-2615bd219d7a" providerId="ADAL" clId="{EE222CEF-686E-4725-9CDE-D4F2072A01A9}" dt="2025-02-04T13:54:09.796" v="5" actId="47"/>
        <pc:sldMkLst>
          <pc:docMk/>
          <pc:sldMk cId="1428929558" sldId="414"/>
        </pc:sldMkLst>
      </pc:sldChg>
      <pc:sldChg chg="add del">
        <pc:chgData name="Pedigo, Jake" userId="0c06b333-eb43-4e1b-ae58-2615bd219d7a" providerId="ADAL" clId="{EE222CEF-686E-4725-9CDE-D4F2072A01A9}" dt="2025-02-05T21:58:04.439" v="32" actId="47"/>
        <pc:sldMkLst>
          <pc:docMk/>
          <pc:sldMk cId="3766220879" sldId="414"/>
        </pc:sldMkLst>
      </pc:sldChg>
      <pc:sldChg chg="modSp add mod">
        <pc:chgData name="Pedigo, Jake" userId="0c06b333-eb43-4e1b-ae58-2615bd219d7a" providerId="ADAL" clId="{EE222CEF-686E-4725-9CDE-D4F2072A01A9}" dt="2025-02-05T21:57:59.038" v="31" actId="2164"/>
        <pc:sldMkLst>
          <pc:docMk/>
          <pc:sldMk cId="163356174" sldId="415"/>
        </pc:sldMkLst>
      </pc:sldChg>
      <pc:sldChg chg="modSp del">
        <pc:chgData name="Pedigo, Jake" userId="0c06b333-eb43-4e1b-ae58-2615bd219d7a" providerId="ADAL" clId="{EE222CEF-686E-4725-9CDE-D4F2072A01A9}" dt="2025-02-04T13:54:10.817" v="6" actId="4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EE222CEF-686E-4725-9CDE-D4F2072A01A9}" dt="2025-02-04T13:54:11.830" v="7" actId="47"/>
        <pc:sldMkLst>
          <pc:docMk/>
          <pc:sldMk cId="1902733923" sldId="416"/>
        </pc:sldMkLst>
      </pc:sldChg>
      <pc:sldChg chg="modSp add">
        <pc:chgData name="Pedigo, Jake" userId="0c06b333-eb43-4e1b-ae58-2615bd219d7a" providerId="ADAL" clId="{EE222CEF-686E-4725-9CDE-D4F2072A01A9}" dt="2025-02-05T21:57:47.412" v="29"/>
        <pc:sldMkLst>
          <pc:docMk/>
          <pc:sldMk cId="3452627613" sldId="416"/>
        </pc:sldMkLst>
      </pc:sldChg>
      <pc:sldChg chg="modSp add">
        <pc:chgData name="Pedigo, Jake" userId="0c06b333-eb43-4e1b-ae58-2615bd219d7a" providerId="ADAL" clId="{EE222CEF-686E-4725-9CDE-D4F2072A01A9}" dt="2025-02-05T21:57:31.155" v="28"/>
        <pc:sldMkLst>
          <pc:docMk/>
          <pc:sldMk cId="1064008197" sldId="417"/>
        </pc:sldMkLst>
      </pc:sldChg>
      <pc:sldChg chg="modSp del">
        <pc:chgData name="Pedigo, Jake" userId="0c06b333-eb43-4e1b-ae58-2615bd219d7a" providerId="ADAL" clId="{EE222CEF-686E-4725-9CDE-D4F2072A01A9}" dt="2025-02-04T13:54:16.610" v="9" actId="47"/>
        <pc:sldMkLst>
          <pc:docMk/>
          <pc:sldMk cId="2534771067" sldId="417"/>
        </pc:sldMkLst>
      </pc:sldChg>
      <pc:sldChg chg="modSp del">
        <pc:chgData name="Pedigo, Jake" userId="0c06b333-eb43-4e1b-ae58-2615bd219d7a" providerId="ADAL" clId="{EE222CEF-686E-4725-9CDE-D4F2072A01A9}" dt="2025-02-04T13:54:17.649" v="10" actId="47"/>
        <pc:sldMkLst>
          <pc:docMk/>
          <pc:sldMk cId="3660948351" sldId="418"/>
        </pc:sldMkLst>
      </pc:sldChg>
      <pc:sldChg chg="modSp add">
        <pc:chgData name="Pedigo, Jake" userId="0c06b333-eb43-4e1b-ae58-2615bd219d7a" providerId="ADAL" clId="{EE222CEF-686E-4725-9CDE-D4F2072A01A9}" dt="2025-02-05T21:57:18.999" v="27"/>
        <pc:sldMkLst>
          <pc:docMk/>
          <pc:sldMk cId="4228694371" sldId="418"/>
        </pc:sldMkLst>
      </pc:sldChg>
      <pc:sldChg chg="modSp del">
        <pc:chgData name="Pedigo, Jake" userId="0c06b333-eb43-4e1b-ae58-2615bd219d7a" providerId="ADAL" clId="{EE222CEF-686E-4725-9CDE-D4F2072A01A9}" dt="2025-02-04T13:54:18.469" v="11" actId="47"/>
        <pc:sldMkLst>
          <pc:docMk/>
          <pc:sldMk cId="1069840176" sldId="419"/>
        </pc:sldMkLst>
      </pc:sldChg>
      <pc:sldChg chg="modSp add">
        <pc:chgData name="Pedigo, Jake" userId="0c06b333-eb43-4e1b-ae58-2615bd219d7a" providerId="ADAL" clId="{EE222CEF-686E-4725-9CDE-D4F2072A01A9}" dt="2025-02-05T21:57:03.614" v="26"/>
        <pc:sldMkLst>
          <pc:docMk/>
          <pc:sldMk cId="2234747686" sldId="419"/>
        </pc:sldMkLst>
      </pc:sldChg>
      <pc:sldChg chg="modSp del">
        <pc:chgData name="Pedigo, Jake" userId="0c06b333-eb43-4e1b-ae58-2615bd219d7a" providerId="ADAL" clId="{EE222CEF-686E-4725-9CDE-D4F2072A01A9}" dt="2025-02-04T13:54:19.217" v="12" actId="47"/>
        <pc:sldMkLst>
          <pc:docMk/>
          <pc:sldMk cId="300851644" sldId="420"/>
        </pc:sldMkLst>
      </pc:sldChg>
      <pc:sldChg chg="modSp add">
        <pc:chgData name="Pedigo, Jake" userId="0c06b333-eb43-4e1b-ae58-2615bd219d7a" providerId="ADAL" clId="{EE222CEF-686E-4725-9CDE-D4F2072A01A9}" dt="2025-02-05T21:58:53.122" v="39"/>
        <pc:sldMkLst>
          <pc:docMk/>
          <pc:sldMk cId="3753039505" sldId="420"/>
        </pc:sldMkLst>
      </pc:sldChg>
      <pc:sldChg chg="modSp add">
        <pc:chgData name="Pedigo, Jake" userId="0c06b333-eb43-4e1b-ae58-2615bd219d7a" providerId="ADAL" clId="{EE222CEF-686E-4725-9CDE-D4F2072A01A9}" dt="2025-02-05T21:59:13.568" v="40"/>
        <pc:sldMkLst>
          <pc:docMk/>
          <pc:sldMk cId="475932405" sldId="421"/>
        </pc:sldMkLst>
      </pc:sldChg>
      <pc:sldChg chg="modSp del">
        <pc:chgData name="Pedigo, Jake" userId="0c06b333-eb43-4e1b-ae58-2615bd219d7a" providerId="ADAL" clId="{EE222CEF-686E-4725-9CDE-D4F2072A01A9}" dt="2025-02-04T13:54:20.387" v="13" actId="47"/>
        <pc:sldMkLst>
          <pc:docMk/>
          <pc:sldMk cId="3350221528" sldId="421"/>
        </pc:sldMkLst>
      </pc:sldChg>
      <pc:sldChg chg="modSp add">
        <pc:chgData name="Pedigo, Jake" userId="0c06b333-eb43-4e1b-ae58-2615bd219d7a" providerId="ADAL" clId="{EE222CEF-686E-4725-9CDE-D4F2072A01A9}" dt="2025-02-05T21:59:26.953" v="41"/>
        <pc:sldMkLst>
          <pc:docMk/>
          <pc:sldMk cId="3903328230" sldId="422"/>
        </pc:sldMkLst>
      </pc:sldChg>
      <pc:sldChg chg="modSp add">
        <pc:chgData name="Pedigo, Jake" userId="0c06b333-eb43-4e1b-ae58-2615bd219d7a" providerId="ADAL" clId="{EE222CEF-686E-4725-9CDE-D4F2072A01A9}" dt="2025-02-05T21:59:40.457" v="42"/>
        <pc:sldMkLst>
          <pc:docMk/>
          <pc:sldMk cId="813255940" sldId="423"/>
        </pc:sldMkLst>
      </pc:sldChg>
      <pc:sldChg chg="modSp add mod">
        <pc:chgData name="Pedigo, Jake" userId="0c06b333-eb43-4e1b-ae58-2615bd219d7a" providerId="ADAL" clId="{EE222CEF-686E-4725-9CDE-D4F2072A01A9}" dt="2025-02-05T21:59:53.569" v="44" actId="2164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6AE1AEDD-C07B-4C35-B696-5A3400A694A4}"/>
    <pc:docChg chg="addSld delSld modSld modSection">
      <pc:chgData name="Pedigo, Jake" userId="0c06b333-eb43-4e1b-ae58-2615bd219d7a" providerId="ADAL" clId="{6AE1AEDD-C07B-4C35-B696-5A3400A694A4}" dt="2025-04-07T20:46:48.374" v="41" actId="2164"/>
      <pc:docMkLst>
        <pc:docMk/>
      </pc:docMkLst>
      <pc:sldChg chg="modSp">
        <pc:chgData name="Pedigo, Jake" userId="0c06b333-eb43-4e1b-ae58-2615bd219d7a" providerId="ADAL" clId="{6AE1AEDD-C07B-4C35-B696-5A3400A694A4}" dt="2025-04-01T13:20:07.464" v="0"/>
        <pc:sldMkLst>
          <pc:docMk/>
          <pc:sldMk cId="730603795" sldId="260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6AE1AEDD-C07B-4C35-B696-5A3400A694A4}" dt="2025-04-07T20:42:37.056" v="14"/>
        <pc:sldMkLst>
          <pc:docMk/>
          <pc:sldMk cId="2900273907" sldId="286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2:37.056" v="14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6AE1AEDD-C07B-4C35-B696-5A3400A694A4}" dt="2025-04-07T20:41:24.813" v="13"/>
        <pc:sldMkLst>
          <pc:docMk/>
          <pc:sldMk cId="3485043083" sldId="402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1:24.813" v="13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6AE1AEDD-C07B-4C35-B696-5A3400A694A4}" dt="2025-04-07T20:45:32.702" v="3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6AE1AEDD-C07B-4C35-B696-5A3400A694A4}" dt="2025-04-07T20:43:36.963" v="21"/>
        <pc:sldMkLst>
          <pc:docMk/>
          <pc:sldMk cId="2569309724" sldId="413"/>
        </pc:sldMkLst>
        <pc:spChg chg="mod">
          <ac:chgData name="Pedigo, Jake" userId="0c06b333-eb43-4e1b-ae58-2615bd219d7a" providerId="ADAL" clId="{6AE1AEDD-C07B-4C35-B696-5A3400A694A4}" dt="2025-04-01T13:20:07.464" v="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6AE1AEDD-C07B-4C35-B696-5A3400A694A4}" dt="2025-04-07T20:43:36.963" v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6AE1AEDD-C07B-4C35-B696-5A3400A694A4}" dt="2025-04-07T20:44:51.244" v="27" actId="2164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6AE1AEDD-C07B-4C35-B696-5A3400A694A4}" dt="2025-04-07T20:44:34.227" v="25"/>
        <pc:sldMkLst>
          <pc:docMk/>
          <pc:sldMk cId="2706457457" sldId="415"/>
        </pc:sldMkLst>
      </pc:sldChg>
      <pc:sldChg chg="modSp del">
        <pc:chgData name="Pedigo, Jake" userId="0c06b333-eb43-4e1b-ae58-2615bd219d7a" providerId="ADAL" clId="{6AE1AEDD-C07B-4C35-B696-5A3400A694A4}" dt="2025-04-01T13:20:33.311" v="7" actId="47"/>
        <pc:sldMkLst>
          <pc:docMk/>
          <pc:sldMk cId="3441362832" sldId="415"/>
        </pc:sldMkLst>
      </pc:sldChg>
      <pc:sldChg chg="modSp del">
        <pc:chgData name="Pedigo, Jake" userId="0c06b333-eb43-4e1b-ae58-2615bd219d7a" providerId="ADAL" clId="{6AE1AEDD-C07B-4C35-B696-5A3400A694A4}" dt="2025-04-01T13:20:32.485" v="6" actId="47"/>
        <pc:sldMkLst>
          <pc:docMk/>
          <pc:sldMk cId="3187525280" sldId="416"/>
        </pc:sldMkLst>
      </pc:sldChg>
      <pc:sldChg chg="modSp add">
        <pc:chgData name="Pedigo, Jake" userId="0c06b333-eb43-4e1b-ae58-2615bd219d7a" providerId="ADAL" clId="{6AE1AEDD-C07B-4C35-B696-5A3400A694A4}" dt="2025-04-07T20:44:20.310" v="24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6AE1AEDD-C07B-4C35-B696-5A3400A694A4}" dt="2025-04-07T20:44:05.954" v="23"/>
        <pc:sldMkLst>
          <pc:docMk/>
          <pc:sldMk cId="1378756736" sldId="417"/>
        </pc:sldMkLst>
      </pc:sldChg>
      <pc:sldChg chg="modSp del">
        <pc:chgData name="Pedigo, Jake" userId="0c06b333-eb43-4e1b-ae58-2615bd219d7a" providerId="ADAL" clId="{6AE1AEDD-C07B-4C35-B696-5A3400A694A4}" dt="2025-04-01T13:20:31.378" v="5" actId="47"/>
        <pc:sldMkLst>
          <pc:docMk/>
          <pc:sldMk cId="2787935362" sldId="417"/>
        </pc:sldMkLst>
      </pc:sldChg>
      <pc:sldChg chg="modSp del">
        <pc:chgData name="Pedigo, Jake" userId="0c06b333-eb43-4e1b-ae58-2615bd219d7a" providerId="ADAL" clId="{6AE1AEDD-C07B-4C35-B696-5A3400A694A4}" dt="2025-04-01T13:20:30.370" v="4" actId="47"/>
        <pc:sldMkLst>
          <pc:docMk/>
          <pc:sldMk cId="91413081" sldId="418"/>
        </pc:sldMkLst>
      </pc:sldChg>
      <pc:sldChg chg="modSp add">
        <pc:chgData name="Pedigo, Jake" userId="0c06b333-eb43-4e1b-ae58-2615bd219d7a" providerId="ADAL" clId="{6AE1AEDD-C07B-4C35-B696-5A3400A694A4}" dt="2025-04-07T20:43:50.523" v="22"/>
        <pc:sldMkLst>
          <pc:docMk/>
          <pc:sldMk cId="4140859052" sldId="418"/>
        </pc:sldMkLst>
      </pc:sldChg>
      <pc:sldChg chg="modSp del">
        <pc:chgData name="Pedigo, Jake" userId="0c06b333-eb43-4e1b-ae58-2615bd219d7a" providerId="ADAL" clId="{6AE1AEDD-C07B-4C35-B696-5A3400A694A4}" dt="2025-04-01T13:20:40.049" v="9" actId="47"/>
        <pc:sldMkLst>
          <pc:docMk/>
          <pc:sldMk cId="1503889683" sldId="419"/>
        </pc:sldMkLst>
      </pc:sldChg>
      <pc:sldChg chg="modSp add">
        <pc:chgData name="Pedigo, Jake" userId="0c06b333-eb43-4e1b-ae58-2615bd219d7a" providerId="ADAL" clId="{6AE1AEDD-C07B-4C35-B696-5A3400A694A4}" dt="2025-04-07T20:45:46.580" v="35"/>
        <pc:sldMkLst>
          <pc:docMk/>
          <pc:sldMk cId="4134224200" sldId="419"/>
        </pc:sldMkLst>
      </pc:sldChg>
      <pc:sldChg chg="modSp del">
        <pc:chgData name="Pedigo, Jake" userId="0c06b333-eb43-4e1b-ae58-2615bd219d7a" providerId="ADAL" clId="{6AE1AEDD-C07B-4C35-B696-5A3400A694A4}" dt="2025-04-01T13:20:41.115" v="10" actId="47"/>
        <pc:sldMkLst>
          <pc:docMk/>
          <pc:sldMk cId="1229424740" sldId="420"/>
        </pc:sldMkLst>
      </pc:sldChg>
      <pc:sldChg chg="modSp add">
        <pc:chgData name="Pedigo, Jake" userId="0c06b333-eb43-4e1b-ae58-2615bd219d7a" providerId="ADAL" clId="{6AE1AEDD-C07B-4C35-B696-5A3400A694A4}" dt="2025-04-07T20:45:58.619" v="36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6AE1AEDD-C07B-4C35-B696-5A3400A694A4}" dt="2025-04-07T20:46:11.306" v="37"/>
        <pc:sldMkLst>
          <pc:docMk/>
          <pc:sldMk cId="2201230058" sldId="421"/>
        </pc:sldMkLst>
      </pc:sldChg>
      <pc:sldChg chg="modSp del">
        <pc:chgData name="Pedigo, Jake" userId="0c06b333-eb43-4e1b-ae58-2615bd219d7a" providerId="ADAL" clId="{6AE1AEDD-C07B-4C35-B696-5A3400A694A4}" dt="2025-04-01T13:20:41.911" v="11" actId="47"/>
        <pc:sldMkLst>
          <pc:docMk/>
          <pc:sldMk cId="2597471063" sldId="421"/>
        </pc:sldMkLst>
      </pc:sldChg>
      <pc:sldChg chg="modSp del">
        <pc:chgData name="Pedigo, Jake" userId="0c06b333-eb43-4e1b-ae58-2615bd219d7a" providerId="ADAL" clId="{6AE1AEDD-C07B-4C35-B696-5A3400A694A4}" dt="2025-04-01T13:20:43.007" v="12" actId="47"/>
        <pc:sldMkLst>
          <pc:docMk/>
          <pc:sldMk cId="697415444" sldId="422"/>
        </pc:sldMkLst>
      </pc:sldChg>
      <pc:sldChg chg="modSp add">
        <pc:chgData name="Pedigo, Jake" userId="0c06b333-eb43-4e1b-ae58-2615bd219d7a" providerId="ADAL" clId="{6AE1AEDD-C07B-4C35-B696-5A3400A694A4}" dt="2025-04-07T20:46:23.113" v="38"/>
        <pc:sldMkLst>
          <pc:docMk/>
          <pc:sldMk cId="1193560922" sldId="422"/>
        </pc:sldMkLst>
      </pc:sldChg>
      <pc:sldChg chg="modSp add">
        <pc:chgData name="Pedigo, Jake" userId="0c06b333-eb43-4e1b-ae58-2615bd219d7a" providerId="ADAL" clId="{6AE1AEDD-C07B-4C35-B696-5A3400A694A4}" dt="2025-04-07T20:46:35.102" v="39"/>
        <pc:sldMkLst>
          <pc:docMk/>
          <pc:sldMk cId="350649364" sldId="423"/>
        </pc:sldMkLst>
      </pc:sldChg>
      <pc:sldChg chg="modSp add mod">
        <pc:chgData name="Pedigo, Jake" userId="0c06b333-eb43-4e1b-ae58-2615bd219d7a" providerId="ADAL" clId="{6AE1AEDD-C07B-4C35-B696-5A3400A694A4}" dt="2025-04-07T20:46:48.374" v="41" actId="2164"/>
        <pc:sldMkLst>
          <pc:docMk/>
          <pc:sldMk cId="338392512" sldId="424"/>
        </pc:sldMkLst>
      </pc:sldChg>
    </pc:docChg>
  </pc:docChgLst>
  <pc:docChgLst>
    <pc:chgData name="Pedigo, Jake" userId="0c06b333-eb43-4e1b-ae58-2615bd219d7a" providerId="ADAL" clId="{2035CCE9-D5E6-4F80-933B-283A3EEB2619}"/>
    <pc:docChg chg="addSld delSld modSld modSection">
      <pc:chgData name="Pedigo, Jake" userId="0c06b333-eb43-4e1b-ae58-2615bd219d7a" providerId="ADAL" clId="{2035CCE9-D5E6-4F80-933B-283A3EEB2619}" dt="2025-03-06T14:46:25.322" v="40" actId="47"/>
      <pc:docMkLst>
        <pc:docMk/>
      </pc:docMkLst>
      <pc:sldChg chg="modSp">
        <pc:chgData name="Pedigo, Jake" userId="0c06b333-eb43-4e1b-ae58-2615bd219d7a" providerId="ADAL" clId="{2035CCE9-D5E6-4F80-933B-283A3EEB2619}" dt="2025-03-03T19:20:44.730" v="14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2035CCE9-D5E6-4F80-933B-283A3EEB2619}" dt="2025-03-06T14:40:18.934" v="16"/>
        <pc:sldMkLst>
          <pc:docMk/>
          <pc:sldMk cId="2900273907" sldId="286"/>
        </pc:sldMkLst>
        <pc:graphicFrameChg chg="mod modGraphic">
          <ac:chgData name="Pedigo, Jake" userId="0c06b333-eb43-4e1b-ae58-2615bd219d7a" providerId="ADAL" clId="{2035CCE9-D5E6-4F80-933B-283A3EEB2619}" dt="2025-03-06T14:40:18.934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39:28.942" v="15"/>
        <pc:sldMkLst>
          <pc:docMk/>
          <pc:sldMk cId="3485043083" sldId="402"/>
        </pc:sldMkLst>
        <pc:graphicFrameChg chg="mod modGraphic">
          <ac:chgData name="Pedigo, Jake" userId="0c06b333-eb43-4e1b-ae58-2615bd219d7a" providerId="ADAL" clId="{2035CCE9-D5E6-4F80-933B-283A3EEB2619}" dt="2025-03-06T14:39:28.942" v="1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2035CCE9-D5E6-4F80-933B-283A3EEB2619}" dt="2025-03-06T14:45:27.808" v="3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2035CCE9-D5E6-4F80-933B-283A3EEB2619}" dt="2025-03-06T14:42:00.738" v="22"/>
        <pc:sldMkLst>
          <pc:docMk/>
          <pc:sldMk cId="2569309724" sldId="413"/>
        </pc:sldMkLst>
        <pc:graphicFrameChg chg="mod modGraphic">
          <ac:chgData name="Pedigo, Jake" userId="0c06b333-eb43-4e1b-ae58-2615bd219d7a" providerId="ADAL" clId="{2035CCE9-D5E6-4F80-933B-283A3EEB2619}" dt="2025-03-06T14:42:00.738" v="2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2035CCE9-D5E6-4F80-933B-283A3EEB2619}" dt="2025-03-06T14:43:15.126" v="28" actId="47"/>
        <pc:sldMkLst>
          <pc:docMk/>
          <pc:sldMk cId="2750631196" sldId="414"/>
        </pc:sldMkLst>
      </pc:sldChg>
      <pc:sldChg chg="del">
        <pc:chgData name="Pedigo, Jake" userId="0c06b333-eb43-4e1b-ae58-2615bd219d7a" providerId="ADAL" clId="{2035CCE9-D5E6-4F80-933B-283A3EEB2619}" dt="2025-03-03T19:20:16.870" v="7" actId="47"/>
        <pc:sldMkLst>
          <pc:docMk/>
          <pc:sldMk cId="163356174" sldId="415"/>
        </pc:sldMkLst>
      </pc:sldChg>
      <pc:sldChg chg="modSp add mod">
        <pc:chgData name="Pedigo, Jake" userId="0c06b333-eb43-4e1b-ae58-2615bd219d7a" providerId="ADAL" clId="{2035CCE9-D5E6-4F80-933B-283A3EEB2619}" dt="2025-03-06T14:42:57.230" v="27" actId="2164"/>
        <pc:sldMkLst>
          <pc:docMk/>
          <pc:sldMk cId="3441362832" sldId="415"/>
        </pc:sldMkLst>
      </pc:sldChg>
      <pc:sldChg chg="modSp add">
        <pc:chgData name="Pedigo, Jake" userId="0c06b333-eb43-4e1b-ae58-2615bd219d7a" providerId="ADAL" clId="{2035CCE9-D5E6-4F80-933B-283A3EEB2619}" dt="2025-03-06T14:42:45.382" v="25"/>
        <pc:sldMkLst>
          <pc:docMk/>
          <pc:sldMk cId="3187525280" sldId="416"/>
        </pc:sldMkLst>
      </pc:sldChg>
      <pc:sldChg chg="del">
        <pc:chgData name="Pedigo, Jake" userId="0c06b333-eb43-4e1b-ae58-2615bd219d7a" providerId="ADAL" clId="{2035CCE9-D5E6-4F80-933B-283A3EEB2619}" dt="2025-03-03T19:20:15.990" v="6" actId="47"/>
        <pc:sldMkLst>
          <pc:docMk/>
          <pc:sldMk cId="3452627613" sldId="416"/>
        </pc:sldMkLst>
      </pc:sldChg>
      <pc:sldChg chg="del">
        <pc:chgData name="Pedigo, Jake" userId="0c06b333-eb43-4e1b-ae58-2615bd219d7a" providerId="ADAL" clId="{2035CCE9-D5E6-4F80-933B-283A3EEB2619}" dt="2025-03-03T19:20:15.280" v="5" actId="47"/>
        <pc:sldMkLst>
          <pc:docMk/>
          <pc:sldMk cId="1064008197" sldId="417"/>
        </pc:sldMkLst>
      </pc:sldChg>
      <pc:sldChg chg="modSp add">
        <pc:chgData name="Pedigo, Jake" userId="0c06b333-eb43-4e1b-ae58-2615bd219d7a" providerId="ADAL" clId="{2035CCE9-D5E6-4F80-933B-283A3EEB2619}" dt="2025-03-06T14:42:31.440" v="24"/>
        <pc:sldMkLst>
          <pc:docMk/>
          <pc:sldMk cId="2787935362" sldId="417"/>
        </pc:sldMkLst>
      </pc:sldChg>
      <pc:sldChg chg="modSp add">
        <pc:chgData name="Pedigo, Jake" userId="0c06b333-eb43-4e1b-ae58-2615bd219d7a" providerId="ADAL" clId="{2035CCE9-D5E6-4F80-933B-283A3EEB2619}" dt="2025-03-06T14:42:18.347" v="23"/>
        <pc:sldMkLst>
          <pc:docMk/>
          <pc:sldMk cId="91413081" sldId="418"/>
        </pc:sldMkLst>
      </pc:sldChg>
      <pc:sldChg chg="del">
        <pc:chgData name="Pedigo, Jake" userId="0c06b333-eb43-4e1b-ae58-2615bd219d7a" providerId="ADAL" clId="{2035CCE9-D5E6-4F80-933B-283A3EEB2619}" dt="2025-03-03T19:20:14.512" v="4" actId="47"/>
        <pc:sldMkLst>
          <pc:docMk/>
          <pc:sldMk cId="4228694371" sldId="418"/>
        </pc:sldMkLst>
      </pc:sldChg>
      <pc:sldChg chg="modSp add">
        <pc:chgData name="Pedigo, Jake" userId="0c06b333-eb43-4e1b-ae58-2615bd219d7a" providerId="ADAL" clId="{2035CCE9-D5E6-4F80-933B-283A3EEB2619}" dt="2025-03-06T14:45:41.089" v="35"/>
        <pc:sldMkLst>
          <pc:docMk/>
          <pc:sldMk cId="1503889683" sldId="419"/>
        </pc:sldMkLst>
      </pc:sldChg>
      <pc:sldChg chg="del">
        <pc:chgData name="Pedigo, Jake" userId="0c06b333-eb43-4e1b-ae58-2615bd219d7a" providerId="ADAL" clId="{2035CCE9-D5E6-4F80-933B-283A3EEB2619}" dt="2025-03-03T19:20:13.700" v="3" actId="47"/>
        <pc:sldMkLst>
          <pc:docMk/>
          <pc:sldMk cId="2234747686" sldId="419"/>
        </pc:sldMkLst>
      </pc:sldChg>
      <pc:sldChg chg="modSp add">
        <pc:chgData name="Pedigo, Jake" userId="0c06b333-eb43-4e1b-ae58-2615bd219d7a" providerId="ADAL" clId="{2035CCE9-D5E6-4F80-933B-283A3EEB2619}" dt="2025-03-06T14:45:53.028" v="36"/>
        <pc:sldMkLst>
          <pc:docMk/>
          <pc:sldMk cId="1229424740" sldId="420"/>
        </pc:sldMkLst>
      </pc:sldChg>
      <pc:sldChg chg="del">
        <pc:chgData name="Pedigo, Jake" userId="0c06b333-eb43-4e1b-ae58-2615bd219d7a" providerId="ADAL" clId="{2035CCE9-D5E6-4F80-933B-283A3EEB2619}" dt="2025-03-03T19:20:23.050" v="9" actId="47"/>
        <pc:sldMkLst>
          <pc:docMk/>
          <pc:sldMk cId="3753039505" sldId="420"/>
        </pc:sldMkLst>
      </pc:sldChg>
      <pc:sldChg chg="del">
        <pc:chgData name="Pedigo, Jake" userId="0c06b333-eb43-4e1b-ae58-2615bd219d7a" providerId="ADAL" clId="{2035CCE9-D5E6-4F80-933B-283A3EEB2619}" dt="2025-03-03T19:20:24.178" v="10" actId="47"/>
        <pc:sldMkLst>
          <pc:docMk/>
          <pc:sldMk cId="475932405" sldId="421"/>
        </pc:sldMkLst>
      </pc:sldChg>
      <pc:sldChg chg="modSp add">
        <pc:chgData name="Pedigo, Jake" userId="0c06b333-eb43-4e1b-ae58-2615bd219d7a" providerId="ADAL" clId="{2035CCE9-D5E6-4F80-933B-283A3EEB2619}" dt="2025-03-06T14:46:08.088" v="37"/>
        <pc:sldMkLst>
          <pc:docMk/>
          <pc:sldMk cId="2597471063" sldId="421"/>
        </pc:sldMkLst>
      </pc:sldChg>
      <pc:sldChg chg="modSp add mod">
        <pc:chgData name="Pedigo, Jake" userId="0c06b333-eb43-4e1b-ae58-2615bd219d7a" providerId="ADAL" clId="{2035CCE9-D5E6-4F80-933B-283A3EEB2619}" dt="2025-03-06T14:46:22.806" v="39" actId="2164"/>
        <pc:sldMkLst>
          <pc:docMk/>
          <pc:sldMk cId="697415444" sldId="422"/>
        </pc:sldMkLst>
      </pc:sldChg>
      <pc:sldChg chg="del">
        <pc:chgData name="Pedigo, Jake" userId="0c06b333-eb43-4e1b-ae58-2615bd219d7a" providerId="ADAL" clId="{2035CCE9-D5E6-4F80-933B-283A3EEB2619}" dt="2025-03-03T19:20:25.079" v="11" actId="47"/>
        <pc:sldMkLst>
          <pc:docMk/>
          <pc:sldMk cId="3903328230" sldId="422"/>
        </pc:sldMkLst>
      </pc:sldChg>
      <pc:sldChg chg="del">
        <pc:chgData name="Pedigo, Jake" userId="0c06b333-eb43-4e1b-ae58-2615bd219d7a" providerId="ADAL" clId="{2035CCE9-D5E6-4F80-933B-283A3EEB2619}" dt="2025-03-03T19:20:25.856" v="12" actId="47"/>
        <pc:sldMkLst>
          <pc:docMk/>
          <pc:sldMk cId="813255940" sldId="423"/>
        </pc:sldMkLst>
      </pc:sldChg>
      <pc:sldChg chg="add del">
        <pc:chgData name="Pedigo, Jake" userId="0c06b333-eb43-4e1b-ae58-2615bd219d7a" providerId="ADAL" clId="{2035CCE9-D5E6-4F80-933B-283A3EEB2619}" dt="2025-03-06T14:46:25.322" v="40" actId="47"/>
        <pc:sldMkLst>
          <pc:docMk/>
          <pc:sldMk cId="3718446206" sldId="423"/>
        </pc:sldMkLst>
      </pc:sldChg>
      <pc:sldChg chg="del">
        <pc:chgData name="Pedigo, Jake" userId="0c06b333-eb43-4e1b-ae58-2615bd219d7a" providerId="ADAL" clId="{2035CCE9-D5E6-4F80-933B-283A3EEB2619}" dt="2025-03-03T19:20:26.602" v="13" actId="47"/>
        <pc:sldMkLst>
          <pc:docMk/>
          <pc:sldMk cId="1465435507" sldId="424"/>
        </pc:sldMkLst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Pedigo, Jake" userId="0c06b333-eb43-4e1b-ae58-2615bd219d7a" providerId="ADAL" clId="{DA25045F-0D4B-401B-85BE-4932C929DE37}"/>
    <pc:docChg chg="undo custSel addSld delSld modSld modSection">
      <pc:chgData name="Pedigo, Jake" userId="0c06b333-eb43-4e1b-ae58-2615bd219d7a" providerId="ADAL" clId="{DA25045F-0D4B-401B-85BE-4932C929DE37}" dt="2025-06-03T21:40:40.037" v="74" actId="47"/>
      <pc:docMkLst>
        <pc:docMk/>
      </pc:docMkLst>
      <pc:sldChg chg="modSp">
        <pc:chgData name="Pedigo, Jake" userId="0c06b333-eb43-4e1b-ae58-2615bd219d7a" providerId="ADAL" clId="{DA25045F-0D4B-401B-85BE-4932C929DE37}" dt="2025-06-02T16:02:35.500" v="6"/>
        <pc:sldMkLst>
          <pc:docMk/>
          <pc:sldMk cId="730603795" sldId="260"/>
        </pc:sldMkLst>
        <pc:spChg chg="mod">
          <ac:chgData name="Pedigo, Jake" userId="0c06b333-eb43-4e1b-ae58-2615bd219d7a" providerId="ADAL" clId="{DA25045F-0D4B-401B-85BE-4932C929DE37}" dt="2025-06-02T16:02:35.500" v="6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A25045F-0D4B-401B-85BE-4932C929DE37}" dt="2025-06-03T21:32:39.458" v="13" actId="20577"/>
        <pc:sldMkLst>
          <pc:docMk/>
          <pc:sldMk cId="2900273907" sldId="286"/>
        </pc:sldMkLst>
        <pc:spChg chg="mod">
          <ac:chgData name="Pedigo, Jake" userId="0c06b333-eb43-4e1b-ae58-2615bd219d7a" providerId="ADAL" clId="{DA25045F-0D4B-401B-85BE-4932C929DE37}" dt="2025-06-02T16:02:35.500" v="6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A25045F-0D4B-401B-85BE-4932C929DE37}" dt="2025-06-03T21:32:39.458" v="13" actId="20577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A25045F-0D4B-401B-85BE-4932C929DE37}" dt="2025-06-03T21:33:37.895" v="14"/>
        <pc:sldMkLst>
          <pc:docMk/>
          <pc:sldMk cId="3485043083" sldId="402"/>
        </pc:sldMkLst>
        <pc:spChg chg="mod">
          <ac:chgData name="Pedigo, Jake" userId="0c06b333-eb43-4e1b-ae58-2615bd219d7a" providerId="ADAL" clId="{DA25045F-0D4B-401B-85BE-4932C929DE37}" dt="2025-06-02T16:02:35.500" v="6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A25045F-0D4B-401B-85BE-4932C929DE37}" dt="2025-06-03T21:33:37.895" v="1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del mod">
        <pc:chgData name="Pedigo, Jake" userId="0c06b333-eb43-4e1b-ae58-2615bd219d7a" providerId="ADAL" clId="{DA25045F-0D4B-401B-85BE-4932C929DE37}" dt="2025-06-03T21:36:31.177" v="35" actId="47"/>
        <pc:sldMkLst>
          <pc:docMk/>
          <pc:sldMk cId="2506534793" sldId="410"/>
        </pc:sldMkLst>
        <pc:spChg chg="mod">
          <ac:chgData name="Pedigo, Jake" userId="0c06b333-eb43-4e1b-ae58-2615bd219d7a" providerId="ADAL" clId="{DA25045F-0D4B-401B-85BE-4932C929DE37}" dt="2025-06-02T16:02:35.500" v="6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A25045F-0D4B-401B-85BE-4932C929DE37}" dt="2025-06-02T16:02:14.896" v="3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A25045F-0D4B-401B-85BE-4932C929DE37}" dt="2025-06-03T21:37:57.002" v="53"/>
        <pc:sldMkLst>
          <pc:docMk/>
          <pc:sldMk cId="2569309724" sldId="413"/>
        </pc:sldMkLst>
        <pc:spChg chg="mod">
          <ac:chgData name="Pedigo, Jake" userId="0c06b333-eb43-4e1b-ae58-2615bd219d7a" providerId="ADAL" clId="{DA25045F-0D4B-401B-85BE-4932C929DE37}" dt="2025-06-02T16:02:35.500" v="6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DA25045F-0D4B-401B-85BE-4932C929DE37}" dt="2025-06-03T21:37:57.0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386705574" sldId="414"/>
        </pc:sldMkLst>
      </pc:sldChg>
      <pc:sldChg chg="add del">
        <pc:chgData name="Pedigo, Jake" userId="0c06b333-eb43-4e1b-ae58-2615bd219d7a" providerId="ADAL" clId="{DA25045F-0D4B-401B-85BE-4932C929DE37}" dt="2025-06-03T21:36:15.303" v="29" actId="47"/>
        <pc:sldMkLst>
          <pc:docMk/>
          <pc:sldMk cId="1463614005" sldId="414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806549664" sldId="415"/>
        </pc:sldMkLst>
      </pc:sldChg>
      <pc:sldChg chg="add del">
        <pc:chgData name="Pedigo, Jake" userId="0c06b333-eb43-4e1b-ae58-2615bd219d7a" providerId="ADAL" clId="{DA25045F-0D4B-401B-85BE-4932C929DE37}" dt="2025-06-03T21:36:13.340" v="28" actId="47"/>
        <pc:sldMkLst>
          <pc:docMk/>
          <pc:sldMk cId="1941990518" sldId="415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429478470" sldId="416"/>
        </pc:sldMkLst>
      </pc:sldChg>
      <pc:sldChg chg="modSp add del mod">
        <pc:chgData name="Pedigo, Jake" userId="0c06b333-eb43-4e1b-ae58-2615bd219d7a" providerId="ADAL" clId="{DA25045F-0D4B-401B-85BE-4932C929DE37}" dt="2025-06-03T21:36:32.481" v="36" actId="47"/>
        <pc:sldMkLst>
          <pc:docMk/>
          <pc:sldMk cId="2946406513" sldId="416"/>
        </pc:sldMkLst>
        <pc:graphicFrameChg chg="mod modGraphic">
          <ac:chgData name="Pedigo, Jake" userId="0c06b333-eb43-4e1b-ae58-2615bd219d7a" providerId="ADAL" clId="{DA25045F-0D4B-401B-85BE-4932C929DE37}" dt="2025-06-03T21:36:10.447" v="27" actId="2164"/>
          <ac:graphicFrameMkLst>
            <pc:docMk/>
            <pc:sldMk cId="2946406513" sldId="416"/>
            <ac:graphicFrameMk id="5" creationId="{0AC86D11-DD51-8098-FD5F-30AFE5A908D5}"/>
          </ac:graphicFrameMkLst>
        </pc:graphicFrameChg>
      </pc:sldChg>
      <pc:sldChg chg="modSp add del">
        <pc:chgData name="Pedigo, Jake" userId="0c06b333-eb43-4e1b-ae58-2615bd219d7a" providerId="ADAL" clId="{DA25045F-0D4B-401B-85BE-4932C929DE37}" dt="2025-06-03T21:36:33.518" v="37" actId="47"/>
        <pc:sldMkLst>
          <pc:docMk/>
          <pc:sldMk cId="1013557420" sldId="417"/>
        </pc:sldMkLst>
        <pc:graphicFrameChg chg="mod">
          <ac:chgData name="Pedigo, Jake" userId="0c06b333-eb43-4e1b-ae58-2615bd219d7a" providerId="ADAL" clId="{DA25045F-0D4B-401B-85BE-4932C929DE37}" dt="2025-06-03T21:35:54.483" v="25"/>
          <ac:graphicFrameMkLst>
            <pc:docMk/>
            <pc:sldMk cId="1013557420" sldId="417"/>
            <ac:graphicFrameMk id="5" creationId="{CC3E4433-227D-C33C-7794-CA62B4396507}"/>
          </ac:graphicFrameMkLst>
        </pc:graphicFrameChg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1082706716" sldId="417"/>
        </pc:sldMkLst>
      </pc:sldChg>
      <pc:sldChg chg="modSp add del">
        <pc:chgData name="Pedigo, Jake" userId="0c06b333-eb43-4e1b-ae58-2615bd219d7a" providerId="ADAL" clId="{DA25045F-0D4B-401B-85BE-4932C929DE37}" dt="2025-06-03T21:36:34.728" v="38" actId="47"/>
        <pc:sldMkLst>
          <pc:docMk/>
          <pc:sldMk cId="1366589524" sldId="418"/>
        </pc:sldMkLst>
        <pc:graphicFrameChg chg="mod">
          <ac:chgData name="Pedigo, Jake" userId="0c06b333-eb43-4e1b-ae58-2615bd219d7a" providerId="ADAL" clId="{DA25045F-0D4B-401B-85BE-4932C929DE37}" dt="2025-06-03T21:35:42.654" v="24"/>
          <ac:graphicFrameMkLst>
            <pc:docMk/>
            <pc:sldMk cId="1366589524" sldId="418"/>
            <ac:graphicFrameMk id="5" creationId="{FAF036AB-6AAB-9C05-279C-4331587CBE4F}"/>
          </ac:graphicFrameMkLst>
        </pc:graphicFrameChg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040499234" sldId="418"/>
        </pc:sldMkLst>
      </pc:sldChg>
      <pc:sldChg chg="modSp add del">
        <pc:chgData name="Pedigo, Jake" userId="0c06b333-eb43-4e1b-ae58-2615bd219d7a" providerId="ADAL" clId="{DA25045F-0D4B-401B-85BE-4932C929DE37}" dt="2025-06-03T21:36:37.714" v="39" actId="47"/>
        <pc:sldMkLst>
          <pc:docMk/>
          <pc:sldMk cId="182643079" sldId="419"/>
        </pc:sldMkLst>
        <pc:graphicFrameChg chg="mod">
          <ac:chgData name="Pedigo, Jake" userId="0c06b333-eb43-4e1b-ae58-2615bd219d7a" providerId="ADAL" clId="{DA25045F-0D4B-401B-85BE-4932C929DE37}" dt="2025-06-03T21:35:29.635" v="23"/>
          <ac:graphicFrameMkLst>
            <pc:docMk/>
            <pc:sldMk cId="182643079" sldId="419"/>
            <ac:graphicFrameMk id="5" creationId="{7756D4D9-908A-36D6-82F0-367A354183B8}"/>
          </ac:graphicFrameMkLst>
        </pc:graphicFrameChg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713270249" sldId="419"/>
        </pc:sldMkLst>
      </pc:sldChg>
      <pc:sldChg chg="del">
        <pc:chgData name="Pedigo, Jake" userId="0c06b333-eb43-4e1b-ae58-2615bd219d7a" providerId="ADAL" clId="{DA25045F-0D4B-401B-85BE-4932C929DE37}" dt="2025-06-02T16:01:55.633" v="0" actId="47"/>
        <pc:sldMkLst>
          <pc:docMk/>
          <pc:sldMk cId="2155037063" sldId="420"/>
        </pc:sldMkLst>
      </pc:sldChg>
      <pc:sldChg chg="add del">
        <pc:chgData name="Pedigo, Jake" userId="0c06b333-eb43-4e1b-ae58-2615bd219d7a" providerId="ADAL" clId="{DA25045F-0D4B-401B-85BE-4932C929DE37}" dt="2025-06-03T21:37:33.866" v="44" actId="47"/>
        <pc:sldMkLst>
          <pc:docMk/>
          <pc:sldMk cId="3956358621" sldId="420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530689346" sldId="421"/>
        </pc:sldMkLst>
      </pc:sldChg>
      <pc:sldChg chg="modSp add mod">
        <pc:chgData name="Pedigo, Jake" userId="0c06b333-eb43-4e1b-ae58-2615bd219d7a" providerId="ADAL" clId="{DA25045F-0D4B-401B-85BE-4932C929DE37}" dt="2025-06-03T21:39:48.207" v="68"/>
        <pc:sldMkLst>
          <pc:docMk/>
          <pc:sldMk cId="1441550195" sldId="421"/>
        </pc:sldMkLst>
        <pc:graphicFrameChg chg="mod modGraphic">
          <ac:chgData name="Pedigo, Jake" userId="0c06b333-eb43-4e1b-ae58-2615bd219d7a" providerId="ADAL" clId="{DA25045F-0D4B-401B-85BE-4932C929DE37}" dt="2025-06-03T21:39:48.207" v="68"/>
          <ac:graphicFrameMkLst>
            <pc:docMk/>
            <pc:sldMk cId="1441550195" sldId="421"/>
            <ac:graphicFrameMk id="5" creationId="{CA5A3F10-BF9A-CAE3-37F4-8401DA629B2B}"/>
          </ac:graphicFrameMkLst>
        </pc:graphicFrameChg>
      </pc:sldChg>
      <pc:sldChg chg="modSp add del">
        <pc:chgData name="Pedigo, Jake" userId="0c06b333-eb43-4e1b-ae58-2615bd219d7a" providerId="ADAL" clId="{DA25045F-0D4B-401B-85BE-4932C929DE37}" dt="2025-06-03T21:39:23.157" v="61" actId="47"/>
        <pc:sldMkLst>
          <pc:docMk/>
          <pc:sldMk cId="428300991" sldId="422"/>
        </pc:sldMkLst>
        <pc:graphicFrameChg chg="mod">
          <ac:chgData name="Pedigo, Jake" userId="0c06b333-eb43-4e1b-ae58-2615bd219d7a" providerId="ADAL" clId="{DA25045F-0D4B-401B-85BE-4932C929DE37}" dt="2025-06-03T21:39:02.435" v="59"/>
          <ac:graphicFrameMkLst>
            <pc:docMk/>
            <pc:sldMk cId="428300991" sldId="422"/>
            <ac:graphicFrameMk id="5" creationId="{684F919E-9CAE-46E9-329F-97A0C3451E57}"/>
          </ac:graphicFrameMkLst>
        </pc:graphicFrameChg>
      </pc:sldChg>
      <pc:sldChg chg="add del">
        <pc:chgData name="Pedigo, Jake" userId="0c06b333-eb43-4e1b-ae58-2615bd219d7a" providerId="ADAL" clId="{DA25045F-0D4B-401B-85BE-4932C929DE37}" dt="2025-06-03T21:37:40.655" v="47" actId="47"/>
        <pc:sldMkLst>
          <pc:docMk/>
          <pc:sldMk cId="3375727420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946792376" sldId="422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916303312" sldId="423"/>
        </pc:sldMkLst>
      </pc:sldChg>
      <pc:sldChg chg="modSp add mod">
        <pc:chgData name="Pedigo, Jake" userId="0c06b333-eb43-4e1b-ae58-2615bd219d7a" providerId="ADAL" clId="{DA25045F-0D4B-401B-85BE-4932C929DE37}" dt="2025-06-03T21:38:48.778" v="58" actId="2164"/>
        <pc:sldMkLst>
          <pc:docMk/>
          <pc:sldMk cId="2000844115" sldId="423"/>
        </pc:sldMkLst>
        <pc:graphicFrameChg chg="mod modGraphic">
          <ac:chgData name="Pedigo, Jake" userId="0c06b333-eb43-4e1b-ae58-2615bd219d7a" providerId="ADAL" clId="{DA25045F-0D4B-401B-85BE-4932C929DE37}" dt="2025-06-03T21:38:48.778" v="58" actId="2164"/>
          <ac:graphicFrameMkLst>
            <pc:docMk/>
            <pc:sldMk cId="2000844115" sldId="423"/>
            <ac:graphicFrameMk id="5" creationId="{2C1D0AA3-70AD-C3D8-C271-798D57DFFD62}"/>
          </ac:graphicFrameMkLst>
        </pc:graphicFrameChg>
      </pc:sldChg>
      <pc:sldChg chg="add del">
        <pc:chgData name="Pedigo, Jake" userId="0c06b333-eb43-4e1b-ae58-2615bd219d7a" providerId="ADAL" clId="{DA25045F-0D4B-401B-85BE-4932C929DE37}" dt="2025-06-03T21:37:37.531" v="46" actId="47"/>
        <pc:sldMkLst>
          <pc:docMk/>
          <pc:sldMk cId="3414920322" sldId="423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226366355" sldId="424"/>
        </pc:sldMkLst>
      </pc:sldChg>
      <pc:sldChg chg="add del">
        <pc:chgData name="Pedigo, Jake" userId="0c06b333-eb43-4e1b-ae58-2615bd219d7a" providerId="ADAL" clId="{DA25045F-0D4B-401B-85BE-4932C929DE37}" dt="2025-06-03T21:37:36.364" v="45" actId="47"/>
        <pc:sldMkLst>
          <pc:docMk/>
          <pc:sldMk cId="1672495083" sldId="424"/>
        </pc:sldMkLst>
      </pc:sldChg>
      <pc:sldChg chg="modSp add">
        <pc:chgData name="Pedigo, Jake" userId="0c06b333-eb43-4e1b-ae58-2615bd219d7a" providerId="ADAL" clId="{DA25045F-0D4B-401B-85BE-4932C929DE37}" dt="2025-06-03T21:38:34.242" v="56"/>
        <pc:sldMkLst>
          <pc:docMk/>
          <pc:sldMk cId="3290086518" sldId="424"/>
        </pc:sldMkLst>
        <pc:graphicFrameChg chg="mod">
          <ac:chgData name="Pedigo, Jake" userId="0c06b333-eb43-4e1b-ae58-2615bd219d7a" providerId="ADAL" clId="{DA25045F-0D4B-401B-85BE-4932C929DE37}" dt="2025-06-03T21:38:34.242" v="56"/>
          <ac:graphicFrameMkLst>
            <pc:docMk/>
            <pc:sldMk cId="3290086518" sldId="424"/>
            <ac:graphicFrameMk id="5" creationId="{2F810C3E-24DE-29A3-553C-277A41BFB338}"/>
          </ac:graphicFrameMkLst>
        </pc:graphicFrameChg>
      </pc:sldChg>
      <pc:sldChg chg="modSp add">
        <pc:chgData name="Pedigo, Jake" userId="0c06b333-eb43-4e1b-ae58-2615bd219d7a" providerId="ADAL" clId="{DA25045F-0D4B-401B-85BE-4932C929DE37}" dt="2025-06-03T21:38:21.547" v="55"/>
        <pc:sldMkLst>
          <pc:docMk/>
          <pc:sldMk cId="1600519775" sldId="425"/>
        </pc:sldMkLst>
        <pc:graphicFrameChg chg="mod">
          <ac:chgData name="Pedigo, Jake" userId="0c06b333-eb43-4e1b-ae58-2615bd219d7a" providerId="ADAL" clId="{DA25045F-0D4B-401B-85BE-4932C929DE37}" dt="2025-06-03T21:38:21.547" v="55"/>
          <ac:graphicFrameMkLst>
            <pc:docMk/>
            <pc:sldMk cId="1600519775" sldId="425"/>
            <ac:graphicFrameMk id="5" creationId="{F1CE261F-3C36-6771-124D-440ED15396C1}"/>
          </ac:graphicFrameMkLst>
        </pc:graphicFrameChg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3224337684" sldId="425"/>
        </pc:sldMkLst>
      </pc:sldChg>
      <pc:sldChg chg="del">
        <pc:chgData name="Pedigo, Jake" userId="0c06b333-eb43-4e1b-ae58-2615bd219d7a" providerId="ADAL" clId="{DA25045F-0D4B-401B-85BE-4932C929DE37}" dt="2025-06-02T16:02:02.529" v="1" actId="47"/>
        <pc:sldMkLst>
          <pc:docMk/>
          <pc:sldMk cId="1631643190" sldId="426"/>
        </pc:sldMkLst>
      </pc:sldChg>
      <pc:sldChg chg="modSp add">
        <pc:chgData name="Pedigo, Jake" userId="0c06b333-eb43-4e1b-ae58-2615bd219d7a" providerId="ADAL" clId="{DA25045F-0D4B-401B-85BE-4932C929DE37}" dt="2025-06-03T21:38:08.297" v="54"/>
        <pc:sldMkLst>
          <pc:docMk/>
          <pc:sldMk cId="3672737793" sldId="426"/>
        </pc:sldMkLst>
        <pc:graphicFrameChg chg="mod">
          <ac:chgData name="Pedigo, Jake" userId="0c06b333-eb43-4e1b-ae58-2615bd219d7a" providerId="ADAL" clId="{DA25045F-0D4B-401B-85BE-4932C929DE37}" dt="2025-06-03T21:38:08.297" v="54"/>
          <ac:graphicFrameMkLst>
            <pc:docMk/>
            <pc:sldMk cId="3672737793" sldId="426"/>
            <ac:graphicFrameMk id="5" creationId="{27623604-0EC4-268F-053A-F057F148D296}"/>
          </ac:graphicFrameMkLst>
        </pc:graphicFrameChg>
      </pc:sldChg>
      <pc:sldChg chg="modSp add">
        <pc:chgData name="Pedigo, Jake" userId="0c06b333-eb43-4e1b-ae58-2615bd219d7a" providerId="ADAL" clId="{DA25045F-0D4B-401B-85BE-4932C929DE37}" dt="2025-06-03T21:39:59.124" v="69"/>
        <pc:sldMkLst>
          <pc:docMk/>
          <pc:sldMk cId="4145505557" sldId="427"/>
        </pc:sldMkLst>
        <pc:graphicFrameChg chg="mod">
          <ac:chgData name="Pedigo, Jake" userId="0c06b333-eb43-4e1b-ae58-2615bd219d7a" providerId="ADAL" clId="{DA25045F-0D4B-401B-85BE-4932C929DE37}" dt="2025-06-03T21:39:59.124" v="69"/>
          <ac:graphicFrameMkLst>
            <pc:docMk/>
            <pc:sldMk cId="4145505557" sldId="427"/>
            <ac:graphicFrameMk id="5" creationId="{78CF820F-27DA-DDA3-7C42-65B7B10EE721}"/>
          </ac:graphicFrameMkLst>
        </pc:graphicFrameChg>
      </pc:sldChg>
      <pc:sldChg chg="modSp add">
        <pc:chgData name="Pedigo, Jake" userId="0c06b333-eb43-4e1b-ae58-2615bd219d7a" providerId="ADAL" clId="{DA25045F-0D4B-401B-85BE-4932C929DE37}" dt="2025-06-03T21:40:11.655" v="70"/>
        <pc:sldMkLst>
          <pc:docMk/>
          <pc:sldMk cId="2206015586" sldId="428"/>
        </pc:sldMkLst>
        <pc:graphicFrameChg chg="mod">
          <ac:chgData name="Pedigo, Jake" userId="0c06b333-eb43-4e1b-ae58-2615bd219d7a" providerId="ADAL" clId="{DA25045F-0D4B-401B-85BE-4932C929DE37}" dt="2025-06-03T21:40:11.655" v="70"/>
          <ac:graphicFrameMkLst>
            <pc:docMk/>
            <pc:sldMk cId="2206015586" sldId="428"/>
            <ac:graphicFrameMk id="5" creationId="{5BB6CA69-2A10-45A1-045D-24563217B5D7}"/>
          </ac:graphicFrameMkLst>
        </pc:graphicFrameChg>
      </pc:sldChg>
      <pc:sldChg chg="modSp add">
        <pc:chgData name="Pedigo, Jake" userId="0c06b333-eb43-4e1b-ae58-2615bd219d7a" providerId="ADAL" clId="{DA25045F-0D4B-401B-85BE-4932C929DE37}" dt="2025-06-03T21:40:24.404" v="71"/>
        <pc:sldMkLst>
          <pc:docMk/>
          <pc:sldMk cId="4129082383" sldId="429"/>
        </pc:sldMkLst>
        <pc:graphicFrameChg chg="mod">
          <ac:chgData name="Pedigo, Jake" userId="0c06b333-eb43-4e1b-ae58-2615bd219d7a" providerId="ADAL" clId="{DA25045F-0D4B-401B-85BE-4932C929DE37}" dt="2025-06-03T21:40:24.404" v="71"/>
          <ac:graphicFrameMkLst>
            <pc:docMk/>
            <pc:sldMk cId="4129082383" sldId="429"/>
            <ac:graphicFrameMk id="5" creationId="{947D64C3-4ED2-280D-E5CB-B2C23EBDC764}"/>
          </ac:graphicFrameMkLst>
        </pc:graphicFrameChg>
      </pc:sldChg>
      <pc:sldChg chg="modSp add mod">
        <pc:chgData name="Pedigo, Jake" userId="0c06b333-eb43-4e1b-ae58-2615bd219d7a" providerId="ADAL" clId="{DA25045F-0D4B-401B-85BE-4932C929DE37}" dt="2025-06-03T21:40:38.198" v="73" actId="2164"/>
        <pc:sldMkLst>
          <pc:docMk/>
          <pc:sldMk cId="4104871546" sldId="430"/>
        </pc:sldMkLst>
        <pc:graphicFrameChg chg="mod modGraphic">
          <ac:chgData name="Pedigo, Jake" userId="0c06b333-eb43-4e1b-ae58-2615bd219d7a" providerId="ADAL" clId="{DA25045F-0D4B-401B-85BE-4932C929DE37}" dt="2025-06-03T21:40:38.198" v="73" actId="2164"/>
          <ac:graphicFrameMkLst>
            <pc:docMk/>
            <pc:sldMk cId="4104871546" sldId="430"/>
            <ac:graphicFrameMk id="5" creationId="{9FCFCCAC-5E66-46F5-3EFD-F3752D9922E9}"/>
          </ac:graphicFrameMkLst>
        </pc:graphicFrameChg>
      </pc:sldChg>
      <pc:sldChg chg="add del">
        <pc:chgData name="Pedigo, Jake" userId="0c06b333-eb43-4e1b-ae58-2615bd219d7a" providerId="ADAL" clId="{DA25045F-0D4B-401B-85BE-4932C929DE37}" dt="2025-06-03T21:40:40.037" v="74" actId="47"/>
        <pc:sldMkLst>
          <pc:docMk/>
          <pc:sldMk cId="1154222443" sldId="431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4BA3B8A0-C089-402D-8E8B-98E5A3601C04}"/>
    <pc:docChg chg="addSld delSld modSld sldOrd modSection">
      <pc:chgData name="Pedigo, Jake" userId="0c06b333-eb43-4e1b-ae58-2615bd219d7a" providerId="ADAL" clId="{4BA3B8A0-C089-402D-8E8B-98E5A3601C04}" dt="2025-05-06T15:42:43.040" v="104" actId="47"/>
      <pc:docMkLst>
        <pc:docMk/>
      </pc:docMkLst>
      <pc:sldChg chg="modSp">
        <pc:chgData name="Pedigo, Jake" userId="0c06b333-eb43-4e1b-ae58-2615bd219d7a" providerId="ADAL" clId="{4BA3B8A0-C089-402D-8E8B-98E5A3601C04}" dt="2025-05-02T13:43:23.295" v="0"/>
        <pc:sldMkLst>
          <pc:docMk/>
          <pc:sldMk cId="730603795" sldId="260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BA3B8A0-C089-402D-8E8B-98E5A3601C04}" dt="2025-05-06T15:30:46.004" v="19"/>
        <pc:sldMkLst>
          <pc:docMk/>
          <pc:sldMk cId="2900273907" sldId="286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46.004" v="1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30:29.054" v="18"/>
        <pc:sldMkLst>
          <pc:docMk/>
          <pc:sldMk cId="3485043083" sldId="402"/>
        </pc:sldMkLst>
        <pc:spChg chg="mod">
          <ac:chgData name="Pedigo, Jake" userId="0c06b333-eb43-4e1b-ae58-2615bd219d7a" providerId="ADAL" clId="{4BA3B8A0-C089-402D-8E8B-98E5A3601C04}" dt="2025-05-02T13:43:23.295" v="0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0:29.054" v="1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BA3B8A0-C089-402D-8E8B-98E5A3601C04}" dt="2025-05-06T15:41:21.920" v="9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4BA3B8A0-C089-402D-8E8B-98E5A3601C04}" dt="2025-05-06T15:38:00.038" v="72"/>
        <pc:sldMkLst>
          <pc:docMk/>
          <pc:sldMk cId="2569309724" sldId="413"/>
        </pc:sldMkLst>
        <pc:spChg chg="mod">
          <ac:chgData name="Pedigo, Jake" userId="0c06b333-eb43-4e1b-ae58-2615bd219d7a" providerId="ADAL" clId="{4BA3B8A0-C089-402D-8E8B-98E5A3601C04}" dt="2025-05-02T13:43:39.765" v="4" actId="120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BA3B8A0-C089-402D-8E8B-98E5A3601C04}" dt="2025-05-06T15:38:00.038" v="72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">
        <pc:chgData name="Pedigo, Jake" userId="0c06b333-eb43-4e1b-ae58-2615bd219d7a" providerId="ADAL" clId="{4BA3B8A0-C089-402D-8E8B-98E5A3601C04}" dt="2025-05-06T15:38:14.653" v="73"/>
        <pc:sldMkLst>
          <pc:docMk/>
          <pc:sldMk cId="1386705574" sldId="414"/>
        </pc:sldMkLst>
      </pc:sldChg>
      <pc:sldChg chg="modSp add del">
        <pc:chgData name="Pedigo, Jake" userId="0c06b333-eb43-4e1b-ae58-2615bd219d7a" providerId="ADAL" clId="{4BA3B8A0-C089-402D-8E8B-98E5A3601C04}" dt="2025-05-06T15:37:23.363" v="60" actId="47"/>
        <pc:sldMkLst>
          <pc:docMk/>
          <pc:sldMk cId="3327659214" sldId="414"/>
        </pc:sldMkLst>
      </pc:sldChg>
      <pc:sldChg chg="modSp del">
        <pc:chgData name="Pedigo, Jake" userId="0c06b333-eb43-4e1b-ae58-2615bd219d7a" providerId="ADAL" clId="{4BA3B8A0-C089-402D-8E8B-98E5A3601C04}" dt="2025-05-02T13:43:45.613" v="9" actId="47"/>
        <pc:sldMkLst>
          <pc:docMk/>
          <pc:sldMk cId="3514110916" sldId="414"/>
        </pc:sldMkLst>
      </pc:sldChg>
      <pc:sldChg chg="modSp add">
        <pc:chgData name="Pedigo, Jake" userId="0c06b333-eb43-4e1b-ae58-2615bd219d7a" providerId="ADAL" clId="{4BA3B8A0-C089-402D-8E8B-98E5A3601C04}" dt="2025-05-06T15:38:48.280" v="75"/>
        <pc:sldMkLst>
          <pc:docMk/>
          <pc:sldMk cId="806549664" sldId="415"/>
        </pc:sldMkLst>
      </pc:sldChg>
      <pc:sldChg chg="modSp add del">
        <pc:chgData name="Pedigo, Jake" userId="0c06b333-eb43-4e1b-ae58-2615bd219d7a" providerId="ADAL" clId="{4BA3B8A0-C089-402D-8E8B-98E5A3601C04}" dt="2025-05-06T15:37:22.248" v="59" actId="47"/>
        <pc:sldMkLst>
          <pc:docMk/>
          <pc:sldMk cId="1146450651" sldId="415"/>
        </pc:sldMkLst>
      </pc:sldChg>
      <pc:sldChg chg="modSp del">
        <pc:chgData name="Pedigo, Jake" userId="0c06b333-eb43-4e1b-ae58-2615bd219d7a" providerId="ADAL" clId="{4BA3B8A0-C089-402D-8E8B-98E5A3601C04}" dt="2025-05-02T13:43:44.803" v="8" actId="47"/>
        <pc:sldMkLst>
          <pc:docMk/>
          <pc:sldMk cId="2706457457" sldId="415"/>
        </pc:sldMkLst>
      </pc:sldChg>
      <pc:sldChg chg="modSp add del">
        <pc:chgData name="Pedigo, Jake" userId="0c06b333-eb43-4e1b-ae58-2615bd219d7a" providerId="ADAL" clId="{4BA3B8A0-C089-402D-8E8B-98E5A3601C04}" dt="2025-05-06T15:37:21.369" v="58" actId="47"/>
        <pc:sldMkLst>
          <pc:docMk/>
          <pc:sldMk cId="1016323565" sldId="416"/>
        </pc:sldMkLst>
      </pc:sldChg>
      <pc:sldChg chg="modSp add">
        <pc:chgData name="Pedigo, Jake" userId="0c06b333-eb43-4e1b-ae58-2615bd219d7a" providerId="ADAL" clId="{4BA3B8A0-C089-402D-8E8B-98E5A3601C04}" dt="2025-05-06T15:39:08.448" v="76"/>
        <pc:sldMkLst>
          <pc:docMk/>
          <pc:sldMk cId="1429478470" sldId="416"/>
        </pc:sldMkLst>
      </pc:sldChg>
      <pc:sldChg chg="modSp del">
        <pc:chgData name="Pedigo, Jake" userId="0c06b333-eb43-4e1b-ae58-2615bd219d7a" providerId="ADAL" clId="{4BA3B8A0-C089-402D-8E8B-98E5A3601C04}" dt="2025-05-02T13:43:43.563" v="7" actId="47"/>
        <pc:sldMkLst>
          <pc:docMk/>
          <pc:sldMk cId="4176269096" sldId="416"/>
        </pc:sldMkLst>
      </pc:sldChg>
      <pc:sldChg chg="modSp add">
        <pc:chgData name="Pedigo, Jake" userId="0c06b333-eb43-4e1b-ae58-2615bd219d7a" providerId="ADAL" clId="{4BA3B8A0-C089-402D-8E8B-98E5A3601C04}" dt="2025-05-06T15:39:24.064" v="77"/>
        <pc:sldMkLst>
          <pc:docMk/>
          <pc:sldMk cId="1082706716" sldId="417"/>
        </pc:sldMkLst>
      </pc:sldChg>
      <pc:sldChg chg="modSp del">
        <pc:chgData name="Pedigo, Jake" userId="0c06b333-eb43-4e1b-ae58-2615bd219d7a" providerId="ADAL" clId="{4BA3B8A0-C089-402D-8E8B-98E5A3601C04}" dt="2025-05-02T13:43:42.870" v="6" actId="47"/>
        <pc:sldMkLst>
          <pc:docMk/>
          <pc:sldMk cId="1378756736" sldId="417"/>
        </pc:sldMkLst>
      </pc:sldChg>
      <pc:sldChg chg="modSp add del">
        <pc:chgData name="Pedigo, Jake" userId="0c06b333-eb43-4e1b-ae58-2615bd219d7a" providerId="ADAL" clId="{4BA3B8A0-C089-402D-8E8B-98E5A3601C04}" dt="2025-05-06T15:37:20.178" v="57" actId="47"/>
        <pc:sldMkLst>
          <pc:docMk/>
          <pc:sldMk cId="3283922926" sldId="417"/>
        </pc:sldMkLst>
      </pc:sldChg>
      <pc:sldChg chg="modSp add del">
        <pc:chgData name="Pedigo, Jake" userId="0c06b333-eb43-4e1b-ae58-2615bd219d7a" providerId="ADAL" clId="{4BA3B8A0-C089-402D-8E8B-98E5A3601C04}" dt="2025-05-06T15:37:19.219" v="56" actId="47"/>
        <pc:sldMkLst>
          <pc:docMk/>
          <pc:sldMk cId="1241338949" sldId="418"/>
        </pc:sldMkLst>
      </pc:sldChg>
      <pc:sldChg chg="modSp add">
        <pc:chgData name="Pedigo, Jake" userId="0c06b333-eb43-4e1b-ae58-2615bd219d7a" providerId="ADAL" clId="{4BA3B8A0-C089-402D-8E8B-98E5A3601C04}" dt="2025-05-06T15:39:40.752" v="78"/>
        <pc:sldMkLst>
          <pc:docMk/>
          <pc:sldMk cId="2040499234" sldId="418"/>
        </pc:sldMkLst>
      </pc:sldChg>
      <pc:sldChg chg="modSp del">
        <pc:chgData name="Pedigo, Jake" userId="0c06b333-eb43-4e1b-ae58-2615bd219d7a" providerId="ADAL" clId="{4BA3B8A0-C089-402D-8E8B-98E5A3601C04}" dt="2025-05-02T13:43:41.833" v="5" actId="47"/>
        <pc:sldMkLst>
          <pc:docMk/>
          <pc:sldMk cId="4140859052" sldId="418"/>
        </pc:sldMkLst>
      </pc:sldChg>
      <pc:sldChg chg="modSp add">
        <pc:chgData name="Pedigo, Jake" userId="0c06b333-eb43-4e1b-ae58-2615bd219d7a" providerId="ADAL" clId="{4BA3B8A0-C089-402D-8E8B-98E5A3601C04}" dt="2025-05-06T15:39:54.922" v="79"/>
        <pc:sldMkLst>
          <pc:docMk/>
          <pc:sldMk cId="713270249" sldId="419"/>
        </pc:sldMkLst>
      </pc:sldChg>
      <pc:sldChg chg="modSp del">
        <pc:chgData name="Pedigo, Jake" userId="0c06b333-eb43-4e1b-ae58-2615bd219d7a" providerId="ADAL" clId="{4BA3B8A0-C089-402D-8E8B-98E5A3601C04}" dt="2025-05-02T13:43:52.940" v="12" actId="47"/>
        <pc:sldMkLst>
          <pc:docMk/>
          <pc:sldMk cId="4134224200" sldId="419"/>
        </pc:sldMkLst>
      </pc:sldChg>
      <pc:sldChg chg="modSp add del">
        <pc:chgData name="Pedigo, Jake" userId="0c06b333-eb43-4e1b-ae58-2615bd219d7a" providerId="ADAL" clId="{4BA3B8A0-C089-402D-8E8B-98E5A3601C04}" dt="2025-05-06T15:37:18.373" v="55" actId="47"/>
        <pc:sldMkLst>
          <pc:docMk/>
          <pc:sldMk cId="4187254241" sldId="419"/>
        </pc:sldMkLst>
      </pc:sldChg>
      <pc:sldChg chg="modSp add del ord">
        <pc:chgData name="Pedigo, Jake" userId="0c06b333-eb43-4e1b-ae58-2615bd219d7a" providerId="ADAL" clId="{4BA3B8A0-C089-402D-8E8B-98E5A3601C04}" dt="2025-05-06T15:37:15.840" v="52" actId="47"/>
        <pc:sldMkLst>
          <pc:docMk/>
          <pc:sldMk cId="158709083" sldId="420"/>
        </pc:sldMkLst>
      </pc:sldChg>
      <pc:sldChg chg="modSp add mod">
        <pc:chgData name="Pedigo, Jake" userId="0c06b333-eb43-4e1b-ae58-2615bd219d7a" providerId="ADAL" clId="{4BA3B8A0-C089-402D-8E8B-98E5A3601C04}" dt="2025-05-06T15:40:06.469" v="81" actId="2164"/>
        <pc:sldMkLst>
          <pc:docMk/>
          <pc:sldMk cId="2155037063" sldId="420"/>
        </pc:sldMkLst>
      </pc:sldChg>
      <pc:sldChg chg="modSp del">
        <pc:chgData name="Pedigo, Jake" userId="0c06b333-eb43-4e1b-ae58-2615bd219d7a" providerId="ADAL" clId="{4BA3B8A0-C089-402D-8E8B-98E5A3601C04}" dt="2025-05-02T13:43:53.721" v="13" actId="47"/>
        <pc:sldMkLst>
          <pc:docMk/>
          <pc:sldMk cId="2236993432" sldId="420"/>
        </pc:sldMkLst>
      </pc:sldChg>
      <pc:sldChg chg="modSp add">
        <pc:chgData name="Pedigo, Jake" userId="0c06b333-eb43-4e1b-ae58-2615bd219d7a" providerId="ADAL" clId="{4BA3B8A0-C089-402D-8E8B-98E5A3601C04}" dt="2025-05-06T15:41:35.774" v="95"/>
        <pc:sldMkLst>
          <pc:docMk/>
          <pc:sldMk cId="530689346" sldId="421"/>
        </pc:sldMkLst>
      </pc:sldChg>
      <pc:sldChg chg="modSp add del">
        <pc:chgData name="Pedigo, Jake" userId="0c06b333-eb43-4e1b-ae58-2615bd219d7a" providerId="ADAL" clId="{4BA3B8A0-C089-402D-8E8B-98E5A3601C04}" dt="2025-05-06T15:37:16.704" v="53" actId="47"/>
        <pc:sldMkLst>
          <pc:docMk/>
          <pc:sldMk cId="1782841618" sldId="421"/>
        </pc:sldMkLst>
      </pc:sldChg>
      <pc:sldChg chg="modSp del">
        <pc:chgData name="Pedigo, Jake" userId="0c06b333-eb43-4e1b-ae58-2615bd219d7a" providerId="ADAL" clId="{4BA3B8A0-C089-402D-8E8B-98E5A3601C04}" dt="2025-05-02T13:43:54.969" v="14" actId="47"/>
        <pc:sldMkLst>
          <pc:docMk/>
          <pc:sldMk cId="2201230058" sldId="421"/>
        </pc:sldMkLst>
      </pc:sldChg>
      <pc:sldChg chg="add del">
        <pc:chgData name="Pedigo, Jake" userId="0c06b333-eb43-4e1b-ae58-2615bd219d7a" providerId="ADAL" clId="{4BA3B8A0-C089-402D-8E8B-98E5A3601C04}" dt="2025-05-06T15:40:18.333" v="82" actId="47"/>
        <pc:sldMkLst>
          <pc:docMk/>
          <pc:sldMk cId="2508785885" sldId="421"/>
        </pc:sldMkLst>
      </pc:sldChg>
      <pc:sldChg chg="add del">
        <pc:chgData name="Pedigo, Jake" userId="0c06b333-eb43-4e1b-ae58-2615bd219d7a" providerId="ADAL" clId="{4BA3B8A0-C089-402D-8E8B-98E5A3601C04}" dt="2025-05-06T15:40:19.573" v="83" actId="47"/>
        <pc:sldMkLst>
          <pc:docMk/>
          <pc:sldMk cId="587743203" sldId="422"/>
        </pc:sldMkLst>
      </pc:sldChg>
      <pc:sldChg chg="modSp del">
        <pc:chgData name="Pedigo, Jake" userId="0c06b333-eb43-4e1b-ae58-2615bd219d7a" providerId="ADAL" clId="{4BA3B8A0-C089-402D-8E8B-98E5A3601C04}" dt="2025-05-02T13:43:56.468" v="15" actId="47"/>
        <pc:sldMkLst>
          <pc:docMk/>
          <pc:sldMk cId="1193560922" sldId="422"/>
        </pc:sldMkLst>
      </pc:sldChg>
      <pc:sldChg chg="modSp add del">
        <pc:chgData name="Pedigo, Jake" userId="0c06b333-eb43-4e1b-ae58-2615bd219d7a" providerId="ADAL" clId="{4BA3B8A0-C089-402D-8E8B-98E5A3601C04}" dt="2025-05-06T15:37:17.504" v="54" actId="47"/>
        <pc:sldMkLst>
          <pc:docMk/>
          <pc:sldMk cId="3301668249" sldId="422"/>
        </pc:sldMkLst>
      </pc:sldChg>
      <pc:sldChg chg="modSp add">
        <pc:chgData name="Pedigo, Jake" userId="0c06b333-eb43-4e1b-ae58-2615bd219d7a" providerId="ADAL" clId="{4BA3B8A0-C089-402D-8E8B-98E5A3601C04}" dt="2025-05-06T15:41:47.507" v="96"/>
        <pc:sldMkLst>
          <pc:docMk/>
          <pc:sldMk cId="3946792376" sldId="422"/>
        </pc:sldMkLst>
      </pc:sldChg>
      <pc:sldChg chg="modSp add del">
        <pc:chgData name="Pedigo, Jake" userId="0c06b333-eb43-4e1b-ae58-2615bd219d7a" providerId="ADAL" clId="{4BA3B8A0-C089-402D-8E8B-98E5A3601C04}" dt="2025-05-06T15:37:11.820" v="49" actId="47"/>
        <pc:sldMkLst>
          <pc:docMk/>
          <pc:sldMk cId="100811256" sldId="423"/>
        </pc:sldMkLst>
      </pc:sldChg>
      <pc:sldChg chg="modSp del">
        <pc:chgData name="Pedigo, Jake" userId="0c06b333-eb43-4e1b-ae58-2615bd219d7a" providerId="ADAL" clId="{4BA3B8A0-C089-402D-8E8B-98E5A3601C04}" dt="2025-05-02T13:44:02.304" v="16" actId="47"/>
        <pc:sldMkLst>
          <pc:docMk/>
          <pc:sldMk cId="350649364" sldId="423"/>
        </pc:sldMkLst>
      </pc:sldChg>
      <pc:sldChg chg="modSp add">
        <pc:chgData name="Pedigo, Jake" userId="0c06b333-eb43-4e1b-ae58-2615bd219d7a" providerId="ADAL" clId="{4BA3B8A0-C089-402D-8E8B-98E5A3601C04}" dt="2025-05-06T15:42:00.209" v="97"/>
        <pc:sldMkLst>
          <pc:docMk/>
          <pc:sldMk cId="1916303312" sldId="423"/>
        </pc:sldMkLst>
      </pc:sldChg>
      <pc:sldChg chg="add del">
        <pc:chgData name="Pedigo, Jake" userId="0c06b333-eb43-4e1b-ae58-2615bd219d7a" providerId="ADAL" clId="{4BA3B8A0-C089-402D-8E8B-98E5A3601C04}" dt="2025-05-06T15:40:20.803" v="84" actId="47"/>
        <pc:sldMkLst>
          <pc:docMk/>
          <pc:sldMk cId="2206968481" sldId="423"/>
        </pc:sldMkLst>
      </pc:sldChg>
      <pc:sldChg chg="modSp del">
        <pc:chgData name="Pedigo, Jake" userId="0c06b333-eb43-4e1b-ae58-2615bd219d7a" providerId="ADAL" clId="{4BA3B8A0-C089-402D-8E8B-98E5A3601C04}" dt="2025-05-02T13:44:03.239" v="17" actId="47"/>
        <pc:sldMkLst>
          <pc:docMk/>
          <pc:sldMk cId="338392512" sldId="424"/>
        </pc:sldMkLst>
      </pc:sldChg>
      <pc:sldChg chg="modSp add">
        <pc:chgData name="Pedigo, Jake" userId="0c06b333-eb43-4e1b-ae58-2615bd219d7a" providerId="ADAL" clId="{4BA3B8A0-C089-402D-8E8B-98E5A3601C04}" dt="2025-05-06T15:42:12.654" v="98"/>
        <pc:sldMkLst>
          <pc:docMk/>
          <pc:sldMk cId="1226366355" sldId="424"/>
        </pc:sldMkLst>
      </pc:sldChg>
      <pc:sldChg chg="modSp add del">
        <pc:chgData name="Pedigo, Jake" userId="0c06b333-eb43-4e1b-ae58-2615bd219d7a" providerId="ADAL" clId="{4BA3B8A0-C089-402D-8E8B-98E5A3601C04}" dt="2025-05-06T15:37:13.594" v="50" actId="47"/>
        <pc:sldMkLst>
          <pc:docMk/>
          <pc:sldMk cId="2389347433" sldId="424"/>
        </pc:sldMkLst>
      </pc:sldChg>
      <pc:sldChg chg="modSp add">
        <pc:chgData name="Pedigo, Jake" userId="0c06b333-eb43-4e1b-ae58-2615bd219d7a" providerId="ADAL" clId="{4BA3B8A0-C089-402D-8E8B-98E5A3601C04}" dt="2025-05-06T15:42:26.581" v="99"/>
        <pc:sldMkLst>
          <pc:docMk/>
          <pc:sldMk cId="3224337684" sldId="425"/>
        </pc:sldMkLst>
      </pc:sldChg>
      <pc:sldChg chg="modSp add del">
        <pc:chgData name="Pedigo, Jake" userId="0c06b333-eb43-4e1b-ae58-2615bd219d7a" providerId="ADAL" clId="{4BA3B8A0-C089-402D-8E8B-98E5A3601C04}" dt="2025-05-06T15:37:14.946" v="51" actId="47"/>
        <pc:sldMkLst>
          <pc:docMk/>
          <pc:sldMk cId="3941196577" sldId="425"/>
        </pc:sldMkLst>
      </pc:sldChg>
      <pc:sldChg chg="modSp add mod">
        <pc:chgData name="Pedigo, Jake" userId="0c06b333-eb43-4e1b-ae58-2615bd219d7a" providerId="ADAL" clId="{4BA3B8A0-C089-402D-8E8B-98E5A3601C04}" dt="2025-05-06T15:42:39.460" v="101" actId="2164"/>
        <pc:sldMkLst>
          <pc:docMk/>
          <pc:sldMk cId="1631643190" sldId="426"/>
        </pc:sldMkLst>
      </pc:sldChg>
      <pc:sldChg chg="add del">
        <pc:chgData name="Pedigo, Jake" userId="0c06b333-eb43-4e1b-ae58-2615bd219d7a" providerId="ADAL" clId="{4BA3B8A0-C089-402D-8E8B-98E5A3601C04}" dt="2025-05-06T15:42:40.952" v="102" actId="47"/>
        <pc:sldMkLst>
          <pc:docMk/>
          <pc:sldMk cId="725520877" sldId="427"/>
        </pc:sldMkLst>
      </pc:sldChg>
      <pc:sldChg chg="add del">
        <pc:chgData name="Pedigo, Jake" userId="0c06b333-eb43-4e1b-ae58-2615bd219d7a" providerId="ADAL" clId="{4BA3B8A0-C089-402D-8E8B-98E5A3601C04}" dt="2025-05-06T15:42:42.271" v="103" actId="47"/>
        <pc:sldMkLst>
          <pc:docMk/>
          <pc:sldMk cId="133253588" sldId="428"/>
        </pc:sldMkLst>
      </pc:sldChg>
      <pc:sldChg chg="add del">
        <pc:chgData name="Pedigo, Jake" userId="0c06b333-eb43-4e1b-ae58-2615bd219d7a" providerId="ADAL" clId="{4BA3B8A0-C089-402D-8E8B-98E5A3601C04}" dt="2025-05-06T15:42:43.040" v="104" actId="47"/>
        <pc:sldMkLst>
          <pc:docMk/>
          <pc:sldMk cId="2750578109" sldId="429"/>
        </pc:sldMkLst>
      </pc:sldChg>
    </pc:docChg>
  </pc:docChgLst>
  <pc:docChgLst>
    <pc:chgData name="Pedigo, Jake" userId="0c06b333-eb43-4e1b-ae58-2615bd219d7a" providerId="ADAL" clId="{C2378474-616C-438C-822D-1281F2C0CEE4}"/>
    <pc:docChg chg="undo custSel addSld delSld modSld modSection">
      <pc:chgData name="Pedigo, Jake" userId="0c06b333-eb43-4e1b-ae58-2615bd219d7a" providerId="ADAL" clId="{C2378474-616C-438C-822D-1281F2C0CEE4}" dt="2024-10-09T16:06:21.031" v="71" actId="2164"/>
      <pc:docMkLst>
        <pc:docMk/>
      </pc:docMkLst>
      <pc:sldChg chg="modSp mod">
        <pc:chgData name="Pedigo, Jake" userId="0c06b333-eb43-4e1b-ae58-2615bd219d7a" providerId="ADAL" clId="{C2378474-616C-438C-822D-1281F2C0CEE4}" dt="2024-10-09T15:32:42.663" v="8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C2378474-616C-438C-822D-1281F2C0CEE4}" dt="2024-10-09T16:03:57.141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C2378474-616C-438C-822D-1281F2C0CEE4}" dt="2024-10-09T16:04:14.791" v="5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C2378474-616C-438C-822D-1281F2C0CEE4}" dt="2024-10-09T16:05:42.893" v="66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C2378474-616C-438C-822D-1281F2C0CEE4}" dt="2024-10-09T16:04:44.528" v="56" actId="255"/>
        <pc:sldMkLst>
          <pc:docMk/>
          <pc:sldMk cId="2569309724" sldId="413"/>
        </pc:sldMkLst>
      </pc:sldChg>
      <pc:sldChg chg="del">
        <pc:chgData name="Pedigo, Jake" userId="0c06b333-eb43-4e1b-ae58-2615bd219d7a" providerId="ADAL" clId="{C2378474-616C-438C-822D-1281F2C0CEE4}" dt="2024-10-09T15:33:04.451" v="36" actId="47"/>
        <pc:sldMkLst>
          <pc:docMk/>
          <pc:sldMk cId="532642549" sldId="414"/>
        </pc:sldMkLst>
      </pc:sldChg>
      <pc:sldChg chg="add del">
        <pc:chgData name="Pedigo, Jake" userId="0c06b333-eb43-4e1b-ae58-2615bd219d7a" providerId="ADAL" clId="{C2378474-616C-438C-822D-1281F2C0CEE4}" dt="2024-10-09T16:05:11.071" v="62" actId="47"/>
        <pc:sldMkLst>
          <pc:docMk/>
          <pc:sldMk cId="4071858175" sldId="414"/>
        </pc:sldMkLst>
      </pc:sldChg>
      <pc:sldChg chg="modSp add mod">
        <pc:chgData name="Pedigo, Jake" userId="0c06b333-eb43-4e1b-ae58-2615bd219d7a" providerId="ADAL" clId="{C2378474-616C-438C-822D-1281F2C0CEE4}" dt="2024-10-09T16:05:06.390" v="61" actId="2164"/>
        <pc:sldMkLst>
          <pc:docMk/>
          <pc:sldMk cId="1193120627" sldId="415"/>
        </pc:sldMkLst>
      </pc:sldChg>
      <pc:sldChg chg="del">
        <pc:chgData name="Pedigo, Jake" userId="0c06b333-eb43-4e1b-ae58-2615bd219d7a" providerId="ADAL" clId="{C2378474-616C-438C-822D-1281F2C0CEE4}" dt="2024-10-09T15:33:14.009" v="46" actId="47"/>
        <pc:sldMkLst>
          <pc:docMk/>
          <pc:sldMk cId="2215305760" sldId="415"/>
        </pc:sldMkLst>
      </pc:sldChg>
      <pc:sldChg chg="modSp add mod">
        <pc:chgData name="Pedigo, Jake" userId="0c06b333-eb43-4e1b-ae58-2615bd219d7a" providerId="ADAL" clId="{C2378474-616C-438C-822D-1281F2C0CEE4}" dt="2024-10-09T16:06:04.294" v="68" actId="255"/>
        <pc:sldMkLst>
          <pc:docMk/>
          <pc:sldMk cId="3929044235" sldId="416"/>
        </pc:sldMkLst>
      </pc:sldChg>
      <pc:sldChg chg="modSp add mod">
        <pc:chgData name="Pedigo, Jake" userId="0c06b333-eb43-4e1b-ae58-2615bd219d7a" providerId="ADAL" clId="{C2378474-616C-438C-822D-1281F2C0CEE4}" dt="2024-10-09T16:06:21.031" v="71" actId="2164"/>
        <pc:sldMkLst>
          <pc:docMk/>
          <pc:sldMk cId="3081522402" sldId="417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</pc:sldChg>
    </pc:docChg>
  </pc:docChgLst>
  <pc:docChgLst>
    <pc:chgData name="Pedigo, Jake" userId="0c06b333-eb43-4e1b-ae58-2615bd219d7a" providerId="ADAL" clId="{748E2A2A-D0C9-4A87-AF00-B35E1E8DB520}"/>
    <pc:docChg chg="undo redo custSel addSld delSld modSld modSection">
      <pc:chgData name="Pedigo, Jake" userId="0c06b333-eb43-4e1b-ae58-2615bd219d7a" providerId="ADAL" clId="{748E2A2A-D0C9-4A87-AF00-B35E1E8DB520}" dt="2025-01-02T21:29:31.627" v="46" actId="2164"/>
      <pc:docMkLst>
        <pc:docMk/>
      </pc:docMkLst>
      <pc:sldChg chg="modSp">
        <pc:chgData name="Pedigo, Jake" userId="0c06b333-eb43-4e1b-ae58-2615bd219d7a" providerId="ADAL" clId="{748E2A2A-D0C9-4A87-AF00-B35E1E8DB520}" dt="2025-01-02T15:12:23.637" v="0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748E2A2A-D0C9-4A87-AF00-B35E1E8DB520}" dt="2025-01-02T21:24:49.658" v="17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748E2A2A-D0C9-4A87-AF00-B35E1E8DB520}" dt="2025-01-02T21:29:31.627" v="46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748E2A2A-D0C9-4A87-AF00-B35E1E8DB520}" dt="2025-01-02T21:26:58.490" v="38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748E2A2A-D0C9-4A87-AF00-B35E1E8DB520}" dt="2025-01-02T21:25:44.521" v="25"/>
        <pc:sldMkLst>
          <pc:docMk/>
          <pc:sldMk cId="2569309724" sldId="413"/>
        </pc:sldMkLst>
      </pc:sldChg>
      <pc:sldChg chg="modSp add">
        <pc:chgData name="Pedigo, Jake" userId="0c06b333-eb43-4e1b-ae58-2615bd219d7a" providerId="ADAL" clId="{748E2A2A-D0C9-4A87-AF00-B35E1E8DB520}" dt="2025-01-02T21:25:58.141" v="26"/>
        <pc:sldMkLst>
          <pc:docMk/>
          <pc:sldMk cId="1428929558" sldId="414"/>
        </pc:sldMkLst>
      </pc:sldChg>
      <pc:sldChg chg="modSp del">
        <pc:chgData name="Pedigo, Jake" userId="0c06b333-eb43-4e1b-ae58-2615bd219d7a" providerId="ADAL" clId="{748E2A2A-D0C9-4A87-AF00-B35E1E8DB520}" dt="2025-01-02T15:12:51.344" v="8" actId="47"/>
        <pc:sldMkLst>
          <pc:docMk/>
          <pc:sldMk cId="3829459530" sldId="414"/>
        </pc:sldMkLst>
      </pc:sldChg>
      <pc:sldChg chg="modSp del">
        <pc:chgData name="Pedigo, Jake" userId="0c06b333-eb43-4e1b-ae58-2615bd219d7a" providerId="ADAL" clId="{748E2A2A-D0C9-4A87-AF00-B35E1E8DB520}" dt="2025-01-02T15:12:49.667" v="7" actId="47"/>
        <pc:sldMkLst>
          <pc:docMk/>
          <pc:sldMk cId="2849424047" sldId="415"/>
        </pc:sldMkLst>
      </pc:sldChg>
      <pc:sldChg chg="modSp add">
        <pc:chgData name="Pedigo, Jake" userId="0c06b333-eb43-4e1b-ae58-2615bd219d7a" providerId="ADAL" clId="{748E2A2A-D0C9-4A87-AF00-B35E1E8DB520}" dt="2025-01-02T21:26:10.970" v="27"/>
        <pc:sldMkLst>
          <pc:docMk/>
          <pc:sldMk cId="3148126597" sldId="415"/>
        </pc:sldMkLst>
      </pc:sldChg>
      <pc:sldChg chg="modSp del">
        <pc:chgData name="Pedigo, Jake" userId="0c06b333-eb43-4e1b-ae58-2615bd219d7a" providerId="ADAL" clId="{748E2A2A-D0C9-4A87-AF00-B35E1E8DB520}" dt="2025-01-02T15:12:48.013" v="6" actId="47"/>
        <pc:sldMkLst>
          <pc:docMk/>
          <pc:sldMk cId="1104098638" sldId="416"/>
        </pc:sldMkLst>
      </pc:sldChg>
      <pc:sldChg chg="modSp add mod">
        <pc:chgData name="Pedigo, Jake" userId="0c06b333-eb43-4e1b-ae58-2615bd219d7a" providerId="ADAL" clId="{748E2A2A-D0C9-4A87-AF00-B35E1E8DB520}" dt="2025-01-02T21:26:25.262" v="29" actId="2164"/>
        <pc:sldMkLst>
          <pc:docMk/>
          <pc:sldMk cId="1902733923" sldId="416"/>
        </pc:sldMkLst>
      </pc:sldChg>
      <pc:sldChg chg="modSp del">
        <pc:chgData name="Pedigo, Jake" userId="0c06b333-eb43-4e1b-ae58-2615bd219d7a" providerId="ADAL" clId="{748E2A2A-D0C9-4A87-AF00-B35E1E8DB520}" dt="2025-01-02T15:12:46.352" v="5" actId="47"/>
        <pc:sldMkLst>
          <pc:docMk/>
          <pc:sldMk cId="708671543" sldId="417"/>
        </pc:sldMkLst>
      </pc:sldChg>
      <pc:sldChg chg="modSp add">
        <pc:chgData name="Pedigo, Jake" userId="0c06b333-eb43-4e1b-ae58-2615bd219d7a" providerId="ADAL" clId="{748E2A2A-D0C9-4A87-AF00-B35E1E8DB520}" dt="2025-01-02T21:27:11.734" v="39"/>
        <pc:sldMkLst>
          <pc:docMk/>
          <pc:sldMk cId="2534771067" sldId="417"/>
        </pc:sldMkLst>
      </pc:sldChg>
      <pc:sldChg chg="add del">
        <pc:chgData name="Pedigo, Jake" userId="0c06b333-eb43-4e1b-ae58-2615bd219d7a" providerId="ADAL" clId="{748E2A2A-D0C9-4A87-AF00-B35E1E8DB520}" dt="2025-01-02T21:26:26.925" v="30" actId="47"/>
        <pc:sldMkLst>
          <pc:docMk/>
          <pc:sldMk cId="3666958463" sldId="417"/>
        </pc:sldMkLst>
      </pc:sldChg>
      <pc:sldChg chg="modSp del">
        <pc:chgData name="Pedigo, Jake" userId="0c06b333-eb43-4e1b-ae58-2615bd219d7a" providerId="ADAL" clId="{748E2A2A-D0C9-4A87-AF00-B35E1E8DB520}" dt="2025-01-02T15:12:44.969" v="4" actId="47"/>
        <pc:sldMkLst>
          <pc:docMk/>
          <pc:sldMk cId="488701459" sldId="418"/>
        </pc:sldMkLst>
      </pc:sldChg>
      <pc:sldChg chg="modSp add">
        <pc:chgData name="Pedigo, Jake" userId="0c06b333-eb43-4e1b-ae58-2615bd219d7a" providerId="ADAL" clId="{748E2A2A-D0C9-4A87-AF00-B35E1E8DB520}" dt="2025-01-02T21:27:27.599" v="40"/>
        <pc:sldMkLst>
          <pc:docMk/>
          <pc:sldMk cId="3660948351" sldId="418"/>
        </pc:sldMkLst>
      </pc:sldChg>
      <pc:sldChg chg="add del">
        <pc:chgData name="Pedigo, Jake" userId="0c06b333-eb43-4e1b-ae58-2615bd219d7a" providerId="ADAL" clId="{748E2A2A-D0C9-4A87-AF00-B35E1E8DB520}" dt="2025-01-02T21:26:28.115" v="31" actId="47"/>
        <pc:sldMkLst>
          <pc:docMk/>
          <pc:sldMk cId="4090716139" sldId="418"/>
        </pc:sldMkLst>
      </pc:sldChg>
      <pc:sldChg chg="modSp del">
        <pc:chgData name="Pedigo, Jake" userId="0c06b333-eb43-4e1b-ae58-2615bd219d7a" providerId="ADAL" clId="{748E2A2A-D0C9-4A87-AF00-B35E1E8DB520}" dt="2025-01-02T15:12:57.296" v="10" actId="47"/>
        <pc:sldMkLst>
          <pc:docMk/>
          <pc:sldMk cId="183872315" sldId="419"/>
        </pc:sldMkLst>
      </pc:sldChg>
      <pc:sldChg chg="modSp add">
        <pc:chgData name="Pedigo, Jake" userId="0c06b333-eb43-4e1b-ae58-2615bd219d7a" providerId="ADAL" clId="{748E2A2A-D0C9-4A87-AF00-B35E1E8DB520}" dt="2025-01-02T21:27:41.612" v="41"/>
        <pc:sldMkLst>
          <pc:docMk/>
          <pc:sldMk cId="1069840176" sldId="419"/>
        </pc:sldMkLst>
      </pc:sldChg>
      <pc:sldChg chg="add del">
        <pc:chgData name="Pedigo, Jake" userId="0c06b333-eb43-4e1b-ae58-2615bd219d7a" providerId="ADAL" clId="{748E2A2A-D0C9-4A87-AF00-B35E1E8DB520}" dt="2025-01-02T21:26:29.307" v="32" actId="47"/>
        <pc:sldMkLst>
          <pc:docMk/>
          <pc:sldMk cId="3924526014" sldId="419"/>
        </pc:sldMkLst>
      </pc:sldChg>
      <pc:sldChg chg="modSp add">
        <pc:chgData name="Pedigo, Jake" userId="0c06b333-eb43-4e1b-ae58-2615bd219d7a" providerId="ADAL" clId="{748E2A2A-D0C9-4A87-AF00-B35E1E8DB520}" dt="2025-01-02T21:27:58.203" v="42"/>
        <pc:sldMkLst>
          <pc:docMk/>
          <pc:sldMk cId="300851644" sldId="420"/>
        </pc:sldMkLst>
      </pc:sldChg>
      <pc:sldChg chg="modSp del">
        <pc:chgData name="Pedigo, Jake" userId="0c06b333-eb43-4e1b-ae58-2615bd219d7a" providerId="ADAL" clId="{748E2A2A-D0C9-4A87-AF00-B35E1E8DB520}" dt="2025-01-02T15:12:58.798" v="11" actId="47"/>
        <pc:sldMkLst>
          <pc:docMk/>
          <pc:sldMk cId="1939614966" sldId="420"/>
        </pc:sldMkLst>
      </pc:sldChg>
      <pc:sldChg chg="modSp del">
        <pc:chgData name="Pedigo, Jake" userId="0c06b333-eb43-4e1b-ae58-2615bd219d7a" providerId="ADAL" clId="{748E2A2A-D0C9-4A87-AF00-B35E1E8DB520}" dt="2025-01-02T15:12:59.978" v="12" actId="47"/>
        <pc:sldMkLst>
          <pc:docMk/>
          <pc:sldMk cId="238663779" sldId="421"/>
        </pc:sldMkLst>
      </pc:sldChg>
      <pc:sldChg chg="modSp add mod">
        <pc:chgData name="Pedigo, Jake" userId="0c06b333-eb43-4e1b-ae58-2615bd219d7a" providerId="ADAL" clId="{748E2A2A-D0C9-4A87-AF00-B35E1E8DB520}" dt="2025-01-02T21:28:11.705" v="44" actId="2164"/>
        <pc:sldMkLst>
          <pc:docMk/>
          <pc:sldMk cId="3350221528" sldId="421"/>
        </pc:sldMkLst>
      </pc:sldChg>
      <pc:sldChg chg="modSp del">
        <pc:chgData name="Pedigo, Jake" userId="0c06b333-eb43-4e1b-ae58-2615bd219d7a" providerId="ADAL" clId="{748E2A2A-D0C9-4A87-AF00-B35E1E8DB520}" dt="2025-01-02T15:13:01.315" v="13" actId="47"/>
        <pc:sldMkLst>
          <pc:docMk/>
          <pc:sldMk cId="1350438013" sldId="422"/>
        </pc:sldMkLst>
      </pc:sldChg>
      <pc:sldChg chg="modSp add del">
        <pc:chgData name="Pedigo, Jake" userId="0c06b333-eb43-4e1b-ae58-2615bd219d7a" providerId="ADAL" clId="{748E2A2A-D0C9-4A87-AF00-B35E1E8DB520}" dt="2025-01-02T15:13:08.296" v="16" actId="47"/>
        <pc:sldMkLst>
          <pc:docMk/>
          <pc:sldMk cId="1319400499" sldId="423"/>
        </pc:sldMkLst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</pc:sldChg>
    </pc:docChg>
  </pc:docChgLst>
  <pc:docChgLst>
    <pc:chgData name="Hudson, Joshua" userId="S::joshua.hudson@ercot.com::04dc2e99-16e4-4c49-a91a-25a951000035" providerId="AD" clId="Web-{6D451DC5-EAFE-981A-3E15-FD623C88B9BF}"/>
    <pc:docChg chg="sldOrd">
      <pc:chgData name="Hudson, Joshua" userId="S::joshua.hudson@ercot.com::04dc2e99-16e4-4c49-a91a-25a951000035" providerId="AD" clId="Web-{6D451DC5-EAFE-981A-3E15-FD623C88B9BF}" dt="2025-05-06T16:08:00.166" v="0"/>
      <pc:docMkLst>
        <pc:docMk/>
      </pc:docMkLst>
      <pc:sldChg chg="ord">
        <pc:chgData name="Hudson, Joshua" userId="S::joshua.hudson@ercot.com::04dc2e99-16e4-4c49-a91a-25a951000035" providerId="AD" clId="Web-{6D451DC5-EAFE-981A-3E15-FD623C88B9BF}" dt="2025-05-06T16:08:00.166" v="0"/>
        <pc:sldMkLst>
          <pc:docMk/>
          <pc:sldMk cId="1082706716" sldId="417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1FCE4-4B0E-06B9-501E-7E9C28E24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AF0EC1-7027-32BA-F3CB-3ADF68CA08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6B2CED-4947-E481-8495-74B1A79125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5DC0F-4D1B-6BCC-68DB-16F867B982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05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05C8DE-807B-4FC5-D97E-BB9FF8C36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E3577E-DF0F-2198-AEEA-964B021B62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0DD24F-03F5-5B1E-F98D-FCBD5BD72F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72A9C-F3BB-F304-3B35-FB73C7FF61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45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279EA-6524-F240-E0FD-D4A6E34D7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2AABE2-4016-F641-201F-8F8B5BA51D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47B2FD-C424-BD5E-5968-2FF0B473D8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60BAF-D0D3-5AE8-3641-B22BEA9A85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63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B0AED4-D34F-8E69-0A56-10568A2A6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88106A-F236-D6F3-1C4A-F58F96974C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5B73EE-FD64-DB9D-6A68-99A28400E3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13BED-DD00-C662-2BB8-DC609EEE8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52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4FB5E-D502-8737-EC40-D8B78864E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F00AF5-2AA8-94D5-576D-E3E271D5C7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B9522E-A1BF-9AF2-D8FE-F775799158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DFE86-BBFB-CEAE-AE98-42B05BF3ED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82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9DFFD-F6DE-8092-9A34-1B283CC7C1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9B5B19-EFFA-BD3B-A423-CD0B89DC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D447BB-18BE-3563-1ED4-7959D1A0D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9E578F-8369-516B-0DA6-CC3446ACA2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7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D3C83-E1A5-51A1-3764-ED73111C5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517724-6650-921E-CE66-33F31EF551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CFB72C-1858-852B-2272-017D3D3285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980D5-2FC8-7EE2-DB87-FCAA2C0E1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1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DC4C1-593E-468D-9291-10D71DF8A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80AB74-6107-DAF9-9ECC-7085D4B16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A8B39F2-5EBA-B3C3-0D8C-1C76271CCF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20F62-FC42-6A7E-490F-35D3B96D93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22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4D3F9-7664-0228-D389-F5C9DDDF2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6B0765B-E74D-E721-278C-1EF4429638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C3C88D4-D26B-89F3-A352-640259F038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8A527-7F7D-A851-4D3A-E635F1249C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03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</a:t>
            </a:r>
            <a:r>
              <a:rPr lang="en-US" sz="1800" b="1">
                <a:solidFill>
                  <a:schemeClr val="tx1"/>
                </a:solidFill>
              </a:rPr>
              <a:t>for May </a:t>
            </a:r>
            <a:r>
              <a:rPr lang="en-US" sz="1800" b="1" dirty="0">
                <a:solidFill>
                  <a:schemeClr val="tx1"/>
                </a:solidFill>
              </a:rPr>
              <a:t>2025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50F153-ECC7-7E80-9157-F1729A6A7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AC88E-E830-C516-8C84-AD9538BB4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65857E-B12C-7D30-B8BD-C20BFB23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CF820F-27DA-DDA3-7C42-65B7B10EE7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1827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505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606A5-941E-812A-FE81-096474198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C2D02-3F78-D78E-385F-6B78BAC93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CD55B7-0CF9-DF00-D5D4-F30274E6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B6CA69-2A10-45A1-045D-24563217B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692824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015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75B49-35EC-A31E-96DE-0DA8FBB04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A848A-7A2C-E085-C441-384C22E8C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8E69832-8EC0-A133-EE10-100C9536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7D64C3-4ED2-280D-E5CB-B2C23EBDC7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17505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082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36DE4-4A45-A55C-E8E8-75729DFAB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CFEE2-B7C9-02BE-294A-E3380DA11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5A267F-F47D-3789-494A-389BA7368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FCFCCAC-5E66-46F5-3EFD-F3752D992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937728"/>
              </p:ext>
            </p:extLst>
          </p:nvPr>
        </p:nvGraphicFramePr>
        <p:xfrm>
          <a:off x="438509" y="732605"/>
          <a:ext cx="8382000" cy="439698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87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</a:t>
            </a:r>
            <a:r>
              <a:rPr lang="en-US"/>
              <a:t>– May </a:t>
            </a:r>
            <a:r>
              <a:rPr lang="en-US" dirty="0"/>
              <a:t>2025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19035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7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</a:t>
            </a:r>
            <a:r>
              <a:rPr lang="en-US"/>
              <a:t>–</a:t>
            </a:r>
            <a:r>
              <a:rPr lang="en-US" altLang="en-US"/>
              <a:t> </a:t>
            </a:r>
            <a:r>
              <a:rPr lang="en-US"/>
              <a:t>May </a:t>
            </a:r>
            <a:r>
              <a:rPr lang="en-US" dirty="0"/>
              <a:t>2025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49439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118,185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53,596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51,661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364.60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567.70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07105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34351-927E-2DA1-A2A6-C6A6E1B67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5F360-3AF1-C24F-C064-8280B1AA5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9EDA12B-7493-3357-20E7-AC198F1C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623604-0EC4-268F-053A-F057F148D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76193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273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CDDE6-EDCB-B026-AD63-2827C1C32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46120-2763-736C-E56C-37B238B45F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1C94B2-1A9B-55D9-2246-4138B9D4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CE261F-3C36-6771-124D-440ED1539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849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51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1303C5-66D8-A7A9-E28B-BEFB97FB5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5E0AA-9A17-2BEB-539B-AF259D2B6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B5F4284-6AD2-0845-64FA-B98EF62F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810C3E-24DE-29A3-553C-277A41BFB3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81951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08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E5098-D1C4-E0AA-9121-A43533C36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46534-E2D3-CE0F-C659-DD2908520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CD0345-F8B2-5A57-1746-9DA2E9390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≥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1D0AA3-70AD-C3D8-C271-798D57DFFD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52689"/>
              </p:ext>
            </p:extLst>
          </p:nvPr>
        </p:nvGraphicFramePr>
        <p:xfrm>
          <a:off x="378068" y="838201"/>
          <a:ext cx="8384930" cy="514681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44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C8A5B-558E-FC2C-7B8E-7FD12EA0E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BDB81-05AF-F506-ABCA-F22173219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8BDCAFD-D89B-417C-B46F-80D7CAB2F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400" dirty="0"/>
              <a:t>IRR &lt; 95%, ≥ 100 Scored Intervals </a:t>
            </a:r>
            <a:r>
              <a:rPr lang="en-US" sz="2400"/>
              <a:t>– May </a:t>
            </a:r>
            <a:r>
              <a:rPr lang="en-US" sz="2400" dirty="0"/>
              <a:t>2025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A5A3F10-BF9A-CAE3-37F4-8401DA629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58254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55019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5" ma:contentTypeDescription="Create a new document." ma:contentTypeScope="" ma:versionID="0a3c35d700ab66eed99290f314bacbeb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5371ec68b705dbe5b9957f7d9cdecf36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  <xsd:element ref="ns2:JIRA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JIRAStatus" ma:index="22" nillable="true" ma:displayName="Status" ma:description="JIRA Ticket Status" ma:format="Dropdown" ma:internalName="JIRAStatus">
      <xsd:simpleType>
        <xsd:restriction base="dms:Choice">
          <xsd:enumeration value="In Progress"/>
          <xsd:enumeration value="Completed"/>
          <xsd:enumeration value="Recurring"/>
          <xsd:enumeration value="Not Started"/>
          <xsd:enumeration value="Posted As-Is"/>
          <xsd:enumeration value="Posted Updated"/>
          <xsd:enumeration value="Waiting for SME"/>
          <xsd:enumeration value="Verified in Seeq"/>
          <xsd:enumeration value="Added to Track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  <JIRAStatus xmlns="54b9945b-bdc1-47d8-839f-cb700d43e85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2CF05E-16DB-4986-A571-595F4C9B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54b9945b-bdc1-47d8-839f-cb700d43e85f"/>
    <ds:schemaRef ds:uri="http://schemas.openxmlformats.org/package/2006/metadata/core-properties"/>
    <ds:schemaRef ds:uri="fb345aca-afcc-41ce-93cb-87b3e88e776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7870</TotalTime>
  <Words>1556</Words>
  <Application>Microsoft Office PowerPoint</Application>
  <PresentationFormat>On-screen Show (4:3)</PresentationFormat>
  <Paragraphs>1059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2025</vt:lpstr>
      <vt:lpstr>IRR Summary – May 2025</vt:lpstr>
      <vt:lpstr>IRR ≥ 95%, ≥ 100 Scored Intervals – May 2025</vt:lpstr>
      <vt:lpstr>IRR ≥ 95%, ≥ 100 Scored Intervals – May 2025</vt:lpstr>
      <vt:lpstr>IRR ≥ 95%, ≥ 100 Scored Intervals – May 2025</vt:lpstr>
      <vt:lpstr>IRR ≥ 95%, ≥ 100 Scored Intervals – May 2025</vt:lpstr>
      <vt:lpstr>IRR ≥ 95%, ≥ 100 Scored Intervals – May 2025</vt:lpstr>
      <vt:lpstr>IRR &lt; 95%, ≥ 100 Scored Intervals – May 2025</vt:lpstr>
      <vt:lpstr>IRR &lt; 95%, ≥ 100 Scored Intervals – May 2025</vt:lpstr>
      <vt:lpstr>IRR &lt; 95%, ≥ 100 Scored Intervals – May 2025</vt:lpstr>
      <vt:lpstr>IRR &lt; 95%, ≥ 100 Scored Intervals – May 2025</vt:lpstr>
      <vt:lpstr>IRR &lt; 95%, ≥ 100 Scored Intervals – May 2025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330</cp:revision>
  <cp:lastPrinted>2016-01-21T20:53:15Z</cp:lastPrinted>
  <dcterms:created xsi:type="dcterms:W3CDTF">2016-01-21T15:20:31Z</dcterms:created>
  <dcterms:modified xsi:type="dcterms:W3CDTF">2025-06-03T21:40:40Z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