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85" r:id="rId2"/>
    <p:sldId id="286" r:id="rId3"/>
    <p:sldId id="259" r:id="rId4"/>
    <p:sldId id="288" r:id="rId5"/>
    <p:sldId id="289" r:id="rId6"/>
    <p:sldId id="290" r:id="rId7"/>
    <p:sldId id="293" r:id="rId8"/>
    <p:sldId id="29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038"/>
    <a:srgbClr val="717073"/>
    <a:srgbClr val="007698"/>
    <a:srgbClr val="EF3E42"/>
    <a:srgbClr val="003D83"/>
    <a:srgbClr val="49A9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03"/>
    <p:restoredTop sz="96327"/>
  </p:normalViewPr>
  <p:slideViewPr>
    <p:cSldViewPr snapToGrid="0" snapToObjects="1">
      <p:cViewPr varScale="1">
        <p:scale>
          <a:sx n="155" d="100"/>
          <a:sy n="155" d="100"/>
        </p:scale>
        <p:origin x="32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6xt\Documents\02_Areas\SSWG_Politics\ROS_Files\06-05-25\Case_Data\Case_Load_Gen_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6xt\Documents\02_Areas\SSWG_Politics\ROS_Files\06-05-25\Case_Data\Case_Load_Gen_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6xt\Documents\02_Areas\SSWG_Politics\ROS_Files\06-05-25\Case_Data\Case_Load_Gen_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6xt\Documents\02_Areas\SSWG_Politics\ROS_Files\06-05-25\Case_Data\Case_Load_Gen_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6xt\Documents\02_Areas\SSWG_Politics\ROS_Files\06-05-25\Case_Data\Case_Load_Gen_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6xt\Documents\02_Areas\SSWG_Politics\ROS_Files\06-05-25\Case_Data\Case_Load_Gen_Data.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25SSWG Online Officer</a:t>
            </a:r>
            <a:r>
              <a:rPr lang="en-US" baseline="0" dirty="0"/>
              <a:t> Letter Load (OLL) </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Sheet3!$B$10</c:f>
              <c:strCache>
                <c:ptCount val="1"/>
                <c:pt idx="0">
                  <c:v>Sum of MW</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Sheet3!$A$11:$A$15</c:f>
              <c:strCache>
                <c:ptCount val="5"/>
                <c:pt idx="0">
                  <c:v>2028_SUM1</c:v>
                </c:pt>
                <c:pt idx="1">
                  <c:v>2029_SUM1</c:v>
                </c:pt>
                <c:pt idx="2">
                  <c:v>2030_SUM1</c:v>
                </c:pt>
                <c:pt idx="3">
                  <c:v>2031_SUM1</c:v>
                </c:pt>
                <c:pt idx="4">
                  <c:v>2032_SUM1</c:v>
                </c:pt>
              </c:strCache>
            </c:strRef>
          </c:cat>
          <c:val>
            <c:numRef>
              <c:f>Sheet3!$B$11:$B$15</c:f>
              <c:numCache>
                <c:formatCode>#,##0</c:formatCode>
                <c:ptCount val="5"/>
                <c:pt idx="0">
                  <c:v>18485.340040206909</c:v>
                </c:pt>
                <c:pt idx="1">
                  <c:v>23642.970043182373</c:v>
                </c:pt>
                <c:pt idx="2">
                  <c:v>26434.210033416748</c:v>
                </c:pt>
                <c:pt idx="3">
                  <c:v>31587.609981536865</c:v>
                </c:pt>
                <c:pt idx="4">
                  <c:v>31609.609981536865</c:v>
                </c:pt>
              </c:numCache>
            </c:numRef>
          </c:val>
          <c:extLst>
            <c:ext xmlns:c16="http://schemas.microsoft.com/office/drawing/2014/chart" uri="{C3380CC4-5D6E-409C-BE32-E72D297353CC}">
              <c16:uniqueId val="{00000000-EEA2-4CCC-8904-E2159435683B}"/>
            </c:ext>
          </c:extLst>
        </c:ser>
        <c:dLbls>
          <c:dLblPos val="outEnd"/>
          <c:showLegendKey val="0"/>
          <c:showVal val="1"/>
          <c:showCatName val="0"/>
          <c:showSerName val="0"/>
          <c:showPercent val="0"/>
          <c:showBubbleSize val="0"/>
        </c:dLbls>
        <c:gapWidth val="219"/>
        <c:overlap val="-27"/>
        <c:axId val="366455839"/>
        <c:axId val="366481215"/>
      </c:barChart>
      <c:catAx>
        <c:axId val="366455839"/>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SSWG Case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6481215"/>
        <c:crosses val="autoZero"/>
        <c:auto val="1"/>
        <c:lblAlgn val="ctr"/>
        <c:lblOffset val="100"/>
        <c:noMultiLvlLbl val="0"/>
      </c:catAx>
      <c:valAx>
        <c:axId val="3664812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Total Load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64558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25SSWG</a:t>
            </a:r>
            <a:r>
              <a:rPr lang="en-US" baseline="0"/>
              <a:t> Total Online Load</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Sheet3!$B$26</c:f>
              <c:strCache>
                <c:ptCount val="1"/>
                <c:pt idx="0">
                  <c:v>Sum of MW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Sheet3!$A$27:$A$31</c:f>
              <c:strCache>
                <c:ptCount val="5"/>
                <c:pt idx="0">
                  <c:v>2028_SUM1</c:v>
                </c:pt>
                <c:pt idx="1">
                  <c:v>2029_SUM1</c:v>
                </c:pt>
                <c:pt idx="2">
                  <c:v>2030_SUM1</c:v>
                </c:pt>
                <c:pt idx="3">
                  <c:v>2031_SUM1</c:v>
                </c:pt>
                <c:pt idx="4">
                  <c:v>2032_SUM1</c:v>
                </c:pt>
              </c:strCache>
            </c:strRef>
          </c:cat>
          <c:val>
            <c:numRef>
              <c:f>Sheet3!$B$27:$B$31</c:f>
              <c:numCache>
                <c:formatCode>#,##0</c:formatCode>
                <c:ptCount val="5"/>
                <c:pt idx="0">
                  <c:v>163372.84029307228</c:v>
                </c:pt>
                <c:pt idx="1">
                  <c:v>175547.18508346763</c:v>
                </c:pt>
                <c:pt idx="2">
                  <c:v>180636.41419165966</c:v>
                </c:pt>
                <c:pt idx="3">
                  <c:v>187586.88908911881</c:v>
                </c:pt>
                <c:pt idx="4">
                  <c:v>189482.29504007485</c:v>
                </c:pt>
              </c:numCache>
            </c:numRef>
          </c:val>
          <c:extLst>
            <c:ext xmlns:c16="http://schemas.microsoft.com/office/drawing/2014/chart" uri="{C3380CC4-5D6E-409C-BE32-E72D297353CC}">
              <c16:uniqueId val="{00000000-79A5-4F09-9189-06BCC8A9CC78}"/>
            </c:ext>
          </c:extLst>
        </c:ser>
        <c:dLbls>
          <c:dLblPos val="outEnd"/>
          <c:showLegendKey val="0"/>
          <c:showVal val="1"/>
          <c:showCatName val="0"/>
          <c:showSerName val="0"/>
          <c:showPercent val="0"/>
          <c:showBubbleSize val="0"/>
        </c:dLbls>
        <c:gapWidth val="219"/>
        <c:overlap val="-27"/>
        <c:axId val="432768863"/>
        <c:axId val="432769279"/>
      </c:barChart>
      <c:catAx>
        <c:axId val="43276886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SSWG Case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2769279"/>
        <c:crosses val="autoZero"/>
        <c:auto val="1"/>
        <c:lblAlgn val="ctr"/>
        <c:lblOffset val="100"/>
        <c:noMultiLvlLbl val="0"/>
      </c:catAx>
      <c:valAx>
        <c:axId val="4327692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Total Load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2768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25SSWG</a:t>
            </a:r>
            <a:r>
              <a:rPr lang="en-US" baseline="0"/>
              <a:t> Total Officer Letter Load (OLL)</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Load_Figures!$B$18</c:f>
              <c:strCache>
                <c:ptCount val="1"/>
                <c:pt idx="0">
                  <c:v>Sum of MW</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Load_Figures!$A$19:$A$23</c:f>
              <c:strCache>
                <c:ptCount val="5"/>
                <c:pt idx="0">
                  <c:v>2028_SUM1</c:v>
                </c:pt>
                <c:pt idx="1">
                  <c:v>2029_SUM1</c:v>
                </c:pt>
                <c:pt idx="2">
                  <c:v>2030_SUM1</c:v>
                </c:pt>
                <c:pt idx="3">
                  <c:v>2031_SUM1</c:v>
                </c:pt>
                <c:pt idx="4">
                  <c:v>2032_SUM1</c:v>
                </c:pt>
              </c:strCache>
            </c:strRef>
          </c:cat>
          <c:val>
            <c:numRef>
              <c:f>Load_Figures!$B$19:$B$23</c:f>
              <c:numCache>
                <c:formatCode>#,##0</c:formatCode>
                <c:ptCount val="5"/>
                <c:pt idx="0">
                  <c:v>34222.539987564087</c:v>
                </c:pt>
                <c:pt idx="1">
                  <c:v>45635.369993209839</c:v>
                </c:pt>
                <c:pt idx="2">
                  <c:v>50722.809980392456</c:v>
                </c:pt>
                <c:pt idx="3">
                  <c:v>57481.409940719604</c:v>
                </c:pt>
                <c:pt idx="4">
                  <c:v>58020.609937667847</c:v>
                </c:pt>
              </c:numCache>
            </c:numRef>
          </c:val>
          <c:extLst>
            <c:ext xmlns:c16="http://schemas.microsoft.com/office/drawing/2014/chart" uri="{C3380CC4-5D6E-409C-BE32-E72D297353CC}">
              <c16:uniqueId val="{00000000-E6C9-401F-9327-62B9DFAB9790}"/>
            </c:ext>
          </c:extLst>
        </c:ser>
        <c:dLbls>
          <c:dLblPos val="outEnd"/>
          <c:showLegendKey val="0"/>
          <c:showVal val="1"/>
          <c:showCatName val="0"/>
          <c:showSerName val="0"/>
          <c:showPercent val="0"/>
          <c:showBubbleSize val="0"/>
        </c:dLbls>
        <c:gapWidth val="219"/>
        <c:overlap val="-27"/>
        <c:axId val="781002735"/>
        <c:axId val="781008975"/>
      </c:barChart>
      <c:catAx>
        <c:axId val="78100273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SSWG Case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1008975"/>
        <c:crosses val="autoZero"/>
        <c:auto val="1"/>
        <c:lblAlgn val="ctr"/>
        <c:lblOffset val="100"/>
        <c:noMultiLvlLbl val="0"/>
      </c:catAx>
      <c:valAx>
        <c:axId val="78100897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Total Load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10027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25SSWG Total</a:t>
            </a:r>
            <a:r>
              <a:rPr lang="en-US" baseline="0"/>
              <a:t> Load </a:t>
            </a:r>
            <a:r>
              <a:rPr lang="en-US"/>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Load_Figures!$B$2</c:f>
              <c:strCache>
                <c:ptCount val="1"/>
                <c:pt idx="0">
                  <c:v>Sum of MW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Load_Figures!$A$3:$A$7</c:f>
              <c:strCache>
                <c:ptCount val="5"/>
                <c:pt idx="0">
                  <c:v>2028_SUM1</c:v>
                </c:pt>
                <c:pt idx="1">
                  <c:v>2029_SUM1</c:v>
                </c:pt>
                <c:pt idx="2">
                  <c:v>2030_SUM1</c:v>
                </c:pt>
                <c:pt idx="3">
                  <c:v>2031_SUM1</c:v>
                </c:pt>
                <c:pt idx="4">
                  <c:v>2032_SUM1</c:v>
                </c:pt>
              </c:strCache>
            </c:strRef>
          </c:cat>
          <c:val>
            <c:numRef>
              <c:f>Load_Figures!$B$3:$B$7</c:f>
              <c:numCache>
                <c:formatCode>#,##0</c:formatCode>
                <c:ptCount val="5"/>
                <c:pt idx="0">
                  <c:v>181606.42324639123</c:v>
                </c:pt>
                <c:pt idx="1">
                  <c:v>200654.02001685288</c:v>
                </c:pt>
                <c:pt idx="2">
                  <c:v>209471.7390757018</c:v>
                </c:pt>
                <c:pt idx="3">
                  <c:v>218028.67098676797</c:v>
                </c:pt>
                <c:pt idx="4">
                  <c:v>222199.09902484727</c:v>
                </c:pt>
              </c:numCache>
            </c:numRef>
          </c:val>
          <c:extLst>
            <c:ext xmlns:c16="http://schemas.microsoft.com/office/drawing/2014/chart" uri="{C3380CC4-5D6E-409C-BE32-E72D297353CC}">
              <c16:uniqueId val="{00000000-171D-45FB-9918-DBC8A200784A}"/>
            </c:ext>
          </c:extLst>
        </c:ser>
        <c:dLbls>
          <c:dLblPos val="outEnd"/>
          <c:showLegendKey val="0"/>
          <c:showVal val="1"/>
          <c:showCatName val="0"/>
          <c:showSerName val="0"/>
          <c:showPercent val="0"/>
          <c:showBubbleSize val="0"/>
        </c:dLbls>
        <c:gapWidth val="219"/>
        <c:overlap val="-27"/>
        <c:axId val="481314559"/>
        <c:axId val="481326207"/>
      </c:barChart>
      <c:catAx>
        <c:axId val="481314559"/>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SSWG Case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326207"/>
        <c:crosses val="autoZero"/>
        <c:auto val="1"/>
        <c:lblAlgn val="ctr"/>
        <c:lblOffset val="100"/>
        <c:noMultiLvlLbl val="0"/>
      </c:catAx>
      <c:valAx>
        <c:axId val="481326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Total Load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3145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baseline="0" dirty="0">
                <a:effectLst/>
              </a:rPr>
              <a:t>Added Non-PG 6.9 Approved Generation </a:t>
            </a:r>
            <a:endParaRPr lang="en-US" sz="11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Sheet3!$B$1</c:f>
              <c:strCache>
                <c:ptCount val="1"/>
                <c:pt idx="0">
                  <c:v>Sum of PGEN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Sheet3!$A$2:$A$4</c:f>
              <c:strCache>
                <c:ptCount val="3"/>
                <c:pt idx="0">
                  <c:v>2028_SUM1</c:v>
                </c:pt>
                <c:pt idx="1">
                  <c:v>2029_SUM1</c:v>
                </c:pt>
                <c:pt idx="2">
                  <c:v>2030_SUM1</c:v>
                </c:pt>
              </c:strCache>
            </c:strRef>
          </c:cat>
          <c:val>
            <c:numRef>
              <c:f>Sheet3!$B$2:$B$4</c:f>
              <c:numCache>
                <c:formatCode>#,##0</c:formatCode>
                <c:ptCount val="3"/>
                <c:pt idx="0">
                  <c:v>17025.049019813538</c:v>
                </c:pt>
                <c:pt idx="1">
                  <c:v>18483.587922096252</c:v>
                </c:pt>
                <c:pt idx="2">
                  <c:v>18482.482911109924</c:v>
                </c:pt>
              </c:numCache>
            </c:numRef>
          </c:val>
          <c:extLst>
            <c:ext xmlns:c16="http://schemas.microsoft.com/office/drawing/2014/chart" uri="{C3380CC4-5D6E-409C-BE32-E72D297353CC}">
              <c16:uniqueId val="{00000000-9540-4D8A-BBD8-1C82CC0B79F6}"/>
            </c:ext>
          </c:extLst>
        </c:ser>
        <c:dLbls>
          <c:dLblPos val="outEnd"/>
          <c:showLegendKey val="0"/>
          <c:showVal val="1"/>
          <c:showCatName val="0"/>
          <c:showSerName val="0"/>
          <c:showPercent val="0"/>
          <c:showBubbleSize val="0"/>
        </c:dLbls>
        <c:gapWidth val="219"/>
        <c:overlap val="-27"/>
        <c:axId val="862896864"/>
        <c:axId val="862897696"/>
      </c:barChart>
      <c:catAx>
        <c:axId val="86289686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SSWG Case</a:t>
                </a:r>
              </a:p>
            </c:rich>
          </c:tx>
          <c:layout>
            <c:manualLayout>
              <c:xMode val="edge"/>
              <c:yMode val="edge"/>
              <c:x val="0.49859000368592082"/>
              <c:y val="0.9437345732018417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62897696"/>
        <c:crosses val="autoZero"/>
        <c:auto val="1"/>
        <c:lblAlgn val="ctr"/>
        <c:lblOffset val="100"/>
        <c:noMultiLvlLbl val="0"/>
      </c:catAx>
      <c:valAx>
        <c:axId val="862897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Generation</a:t>
                </a:r>
                <a:r>
                  <a:rPr lang="en-US" baseline="0"/>
                  <a:t> (MW)</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62896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Added</a:t>
            </a:r>
            <a:r>
              <a:rPr lang="en-US" baseline="0" dirty="0"/>
              <a:t> Non-PG 6.9 Approved Requests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Sheet3!$B$7</c:f>
              <c:strCache>
                <c:ptCount val="1"/>
                <c:pt idx="0">
                  <c:v>Count of PGEN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Sheet3!$A$8:$A$10</c:f>
              <c:strCache>
                <c:ptCount val="3"/>
                <c:pt idx="0">
                  <c:v>2028_SUM1</c:v>
                </c:pt>
                <c:pt idx="1">
                  <c:v>2029_SUM1</c:v>
                </c:pt>
                <c:pt idx="2">
                  <c:v>2030_SUM1</c:v>
                </c:pt>
              </c:strCache>
            </c:strRef>
          </c:cat>
          <c:val>
            <c:numRef>
              <c:f>Sheet3!$B$8:$B$10</c:f>
              <c:numCache>
                <c:formatCode>#,##0</c:formatCode>
                <c:ptCount val="3"/>
                <c:pt idx="0">
                  <c:v>148</c:v>
                </c:pt>
                <c:pt idx="1">
                  <c:v>159</c:v>
                </c:pt>
                <c:pt idx="2">
                  <c:v>159</c:v>
                </c:pt>
              </c:numCache>
            </c:numRef>
          </c:val>
          <c:extLst>
            <c:ext xmlns:c16="http://schemas.microsoft.com/office/drawing/2014/chart" uri="{C3380CC4-5D6E-409C-BE32-E72D297353CC}">
              <c16:uniqueId val="{00000000-8BC4-4FC5-B208-A35A6078C8B4}"/>
            </c:ext>
          </c:extLst>
        </c:ser>
        <c:dLbls>
          <c:dLblPos val="outEnd"/>
          <c:showLegendKey val="0"/>
          <c:showVal val="1"/>
          <c:showCatName val="0"/>
          <c:showSerName val="0"/>
          <c:showPercent val="0"/>
          <c:showBubbleSize val="0"/>
        </c:dLbls>
        <c:gapWidth val="219"/>
        <c:overlap val="-27"/>
        <c:axId val="600932240"/>
        <c:axId val="600927664"/>
      </c:barChart>
      <c:catAx>
        <c:axId val="6009322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SSWG Case</a:t>
                </a:r>
              </a:p>
            </c:rich>
          </c:tx>
          <c:layout>
            <c:manualLayout>
              <c:xMode val="edge"/>
              <c:yMode val="edge"/>
              <c:x val="0.47179763158246468"/>
              <c:y val="0.9348285014581677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0927664"/>
        <c:crosses val="autoZero"/>
        <c:auto val="1"/>
        <c:lblAlgn val="ctr"/>
        <c:lblOffset val="100"/>
        <c:noMultiLvlLbl val="0"/>
      </c:catAx>
      <c:valAx>
        <c:axId val="600927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 of GINR's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0932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C1C0E3-AFF0-B540-BDA0-8122F751C8D9}" type="datetimeFigureOut">
              <a:rPr lang="en-US" smtClean="0"/>
              <a:t>6/3/2025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90CC79-1C0C-F642-A258-1ED897B181D2}" type="slidenum">
              <a:rPr lang="en-US" smtClean="0"/>
              <a:t>‹#›</a:t>
            </a:fld>
            <a:endParaRPr lang="en-US" dirty="0"/>
          </a:p>
        </p:txBody>
      </p:sp>
    </p:spTree>
    <p:extLst>
      <p:ext uri="{BB962C8B-B14F-4D97-AF65-F5344CB8AC3E}">
        <p14:creationId xmlns:p14="http://schemas.microsoft.com/office/powerpoint/2010/main" val="1692361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Image 01">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D357E16-E70C-D34A-BE6E-EAA50A7F1EF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050" y="858"/>
            <a:ext cx="12188950" cy="6856284"/>
          </a:xfrm>
          <a:prstGeom prst="rect">
            <a:avLst/>
          </a:prstGeom>
        </p:spPr>
      </p:pic>
      <p:sp>
        <p:nvSpPr>
          <p:cNvPr id="2" name="Title 1">
            <a:extLst>
              <a:ext uri="{FF2B5EF4-FFF2-40B4-BE49-F238E27FC236}">
                <a16:creationId xmlns:a16="http://schemas.microsoft.com/office/drawing/2014/main" id="{092E86F6-6F17-8544-B84F-D91A1E610987}"/>
              </a:ext>
            </a:extLst>
          </p:cNvPr>
          <p:cNvSpPr>
            <a:spLocks noGrp="1"/>
          </p:cNvSpPr>
          <p:nvPr>
            <p:ph type="ctrTitle" hasCustomPrompt="1"/>
          </p:nvPr>
        </p:nvSpPr>
        <p:spPr>
          <a:xfrm>
            <a:off x="609601" y="2672079"/>
            <a:ext cx="10744199" cy="2311560"/>
          </a:xfrm>
        </p:spPr>
        <p:txBody>
          <a:bodyPr anchor="b">
            <a:normAutofit/>
          </a:bodyPr>
          <a:lstStyle>
            <a:lvl1pPr algn="l">
              <a:defRPr sz="42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1534A80C-A052-BE4E-86B4-E3EE2F3F8C7F}"/>
              </a:ext>
            </a:extLst>
          </p:cNvPr>
          <p:cNvSpPr>
            <a:spLocks noGrp="1"/>
          </p:cNvSpPr>
          <p:nvPr>
            <p:ph type="subTitle" idx="1" hasCustomPrompt="1"/>
          </p:nvPr>
        </p:nvSpPr>
        <p:spPr>
          <a:xfrm>
            <a:off x="609601" y="4986100"/>
            <a:ext cx="10744199" cy="330675"/>
          </a:xfrm>
        </p:spPr>
        <p:txBody>
          <a:bodyPr>
            <a:normAutofit/>
          </a:bodyPr>
          <a:lstStyle>
            <a:lvl1pPr marL="0" indent="0" algn="l">
              <a:buNone/>
              <a:defRPr sz="17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id="{3F4AB7F2-335F-5C41-95A0-763AF01D40FB}"/>
              </a:ext>
            </a:extLst>
          </p:cNvPr>
          <p:cNvSpPr txBox="1"/>
          <p:nvPr userDrawn="1"/>
        </p:nvSpPr>
        <p:spPr>
          <a:xfrm>
            <a:off x="0" y="6479619"/>
            <a:ext cx="12192000" cy="246221"/>
          </a:xfrm>
          <a:prstGeom prst="rect">
            <a:avLst/>
          </a:prstGeom>
          <a:noFill/>
        </p:spPr>
        <p:txBody>
          <a:bodyPr wrap="square" rtlCol="0">
            <a:spAutoFit/>
          </a:bodyPr>
          <a:lstStyle/>
          <a:p>
            <a:pPr algn="ctr"/>
            <a:r>
              <a:rPr lang="en-US" sz="1000" i="1" kern="1200" dirty="0">
                <a:solidFill>
                  <a:schemeClr val="bg1"/>
                </a:solidFill>
                <a:effectLst/>
                <a:latin typeface="+mn-lt"/>
                <a:ea typeface="+mn-ea"/>
                <a:cs typeface="+mn-cs"/>
              </a:rPr>
              <a:t>Confidential – For internal purposes only</a:t>
            </a:r>
            <a:endParaRPr lang="en-US" sz="1000" kern="1200" dirty="0">
              <a:solidFill>
                <a:schemeClr val="bg1"/>
              </a:solidFill>
              <a:effectLst/>
              <a:latin typeface="+mn-lt"/>
              <a:ea typeface="+mn-ea"/>
              <a:cs typeface="+mn-cs"/>
            </a:endParaRPr>
          </a:p>
        </p:txBody>
      </p:sp>
      <p:sp>
        <p:nvSpPr>
          <p:cNvPr id="10" name="Text Placeholder 9">
            <a:extLst>
              <a:ext uri="{FF2B5EF4-FFF2-40B4-BE49-F238E27FC236}">
                <a16:creationId xmlns:a16="http://schemas.microsoft.com/office/drawing/2014/main" id="{B8C52F44-F800-1E4F-8855-47A356E2DF74}"/>
              </a:ext>
            </a:extLst>
          </p:cNvPr>
          <p:cNvSpPr>
            <a:spLocks noGrp="1"/>
          </p:cNvSpPr>
          <p:nvPr>
            <p:ph type="body" sz="quarter" idx="11" hasCustomPrompt="1"/>
          </p:nvPr>
        </p:nvSpPr>
        <p:spPr>
          <a:xfrm>
            <a:off x="591672" y="6079372"/>
            <a:ext cx="6104964" cy="392112"/>
          </a:xfrm>
        </p:spPr>
        <p:txBody>
          <a:bodyPr>
            <a:normAutofit/>
          </a:bodyPr>
          <a:lstStyle>
            <a:lvl1pPr>
              <a:defRPr sz="1500" b="1">
                <a:solidFill>
                  <a:schemeClr val="bg1"/>
                </a:solidFill>
              </a:defRPr>
            </a:lvl1pPr>
          </a:lstStyle>
          <a:p>
            <a:pPr lvl="0"/>
            <a:r>
              <a:rPr lang="en-US" dirty="0"/>
              <a:t>Presenter</a:t>
            </a:r>
          </a:p>
        </p:txBody>
      </p:sp>
      <p:sp>
        <p:nvSpPr>
          <p:cNvPr id="11" name="Text Placeholder 9">
            <a:extLst>
              <a:ext uri="{FF2B5EF4-FFF2-40B4-BE49-F238E27FC236}">
                <a16:creationId xmlns:a16="http://schemas.microsoft.com/office/drawing/2014/main" id="{CCAF4479-7C01-B641-A207-78086E89E2ED}"/>
              </a:ext>
            </a:extLst>
          </p:cNvPr>
          <p:cNvSpPr>
            <a:spLocks noGrp="1"/>
          </p:cNvSpPr>
          <p:nvPr>
            <p:ph type="body" sz="quarter" idx="12" hasCustomPrompt="1"/>
          </p:nvPr>
        </p:nvSpPr>
        <p:spPr>
          <a:xfrm>
            <a:off x="591672" y="5699227"/>
            <a:ext cx="6104964" cy="392112"/>
          </a:xfrm>
        </p:spPr>
        <p:txBody>
          <a:bodyPr>
            <a:normAutofit/>
          </a:bodyPr>
          <a:lstStyle>
            <a:lvl1pPr>
              <a:defRPr sz="1500" b="0">
                <a:solidFill>
                  <a:schemeClr val="bg1"/>
                </a:solidFill>
              </a:defRPr>
            </a:lvl1pPr>
          </a:lstStyle>
          <a:p>
            <a:pPr lvl="0"/>
            <a:r>
              <a:rPr lang="en-US" dirty="0"/>
              <a:t>Date</a:t>
            </a:r>
          </a:p>
        </p:txBody>
      </p:sp>
    </p:spTree>
    <p:extLst>
      <p:ext uri="{BB962C8B-B14F-4D97-AF65-F5344CB8AC3E}">
        <p14:creationId xmlns:p14="http://schemas.microsoft.com/office/powerpoint/2010/main" val="2267441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Slide with Image 03">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32E5B34-75E3-A840-B202-AE4D88217B79}"/>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524" y="0"/>
            <a:ext cx="12188952" cy="6857999"/>
          </a:xfrm>
          <a:prstGeom prst="rect">
            <a:avLst/>
          </a:prstGeom>
        </p:spPr>
      </p:pic>
      <p:sp>
        <p:nvSpPr>
          <p:cNvPr id="2" name="Title 1">
            <a:extLst>
              <a:ext uri="{FF2B5EF4-FFF2-40B4-BE49-F238E27FC236}">
                <a16:creationId xmlns:a16="http://schemas.microsoft.com/office/drawing/2014/main" id="{14951893-7B85-2741-B347-04B5FBD30943}"/>
              </a:ext>
            </a:extLst>
          </p:cNvPr>
          <p:cNvSpPr>
            <a:spLocks noGrp="1"/>
          </p:cNvSpPr>
          <p:nvPr>
            <p:ph type="title" hasCustomPrompt="1"/>
          </p:nvPr>
        </p:nvSpPr>
        <p:spPr>
          <a:xfrm>
            <a:off x="4378362" y="4734054"/>
            <a:ext cx="7128068" cy="826771"/>
          </a:xfrm>
        </p:spPr>
        <p:txBody>
          <a:bodyPr anchor="b">
            <a:normAutofit/>
          </a:bodyPr>
          <a:lstStyle>
            <a:lvl1pPr algn="r">
              <a:defRPr sz="4200">
                <a:solidFill>
                  <a:srgbClr val="007698"/>
                </a:solidFill>
              </a:defRPr>
            </a:lvl1pPr>
          </a:lstStyle>
          <a:p>
            <a:r>
              <a:rPr lang="en-US" dirty="0"/>
              <a:t>EDIT DIVIDER STYLE</a:t>
            </a:r>
          </a:p>
        </p:txBody>
      </p:sp>
      <p:sp>
        <p:nvSpPr>
          <p:cNvPr id="3" name="Text Placeholder 2">
            <a:extLst>
              <a:ext uri="{FF2B5EF4-FFF2-40B4-BE49-F238E27FC236}">
                <a16:creationId xmlns:a16="http://schemas.microsoft.com/office/drawing/2014/main" id="{2A4963FB-3B93-7140-A553-6B16264751B6}"/>
              </a:ext>
            </a:extLst>
          </p:cNvPr>
          <p:cNvSpPr>
            <a:spLocks noGrp="1"/>
          </p:cNvSpPr>
          <p:nvPr>
            <p:ph type="body" idx="1" hasCustomPrompt="1"/>
          </p:nvPr>
        </p:nvSpPr>
        <p:spPr>
          <a:xfrm>
            <a:off x="4378360" y="5530003"/>
            <a:ext cx="7128069" cy="579966"/>
          </a:xfrm>
        </p:spPr>
        <p:txBody>
          <a:bodyPr>
            <a:normAutofit/>
          </a:bodyPr>
          <a:lstStyle>
            <a:lvl1pPr marL="0" indent="0" algn="r">
              <a:buNone/>
              <a:defRPr sz="1600" b="1">
                <a:solidFill>
                  <a:srgbClr val="00769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TEXT HERE</a:t>
            </a:r>
          </a:p>
        </p:txBody>
      </p:sp>
      <p:sp>
        <p:nvSpPr>
          <p:cNvPr id="5" name="Text Placeholder 4">
            <a:extLst>
              <a:ext uri="{FF2B5EF4-FFF2-40B4-BE49-F238E27FC236}">
                <a16:creationId xmlns:a16="http://schemas.microsoft.com/office/drawing/2014/main" id="{30FEF30B-168A-4A4E-A97F-F8A291B1F4DD}"/>
              </a:ext>
            </a:extLst>
          </p:cNvPr>
          <p:cNvSpPr>
            <a:spLocks noGrp="1"/>
          </p:cNvSpPr>
          <p:nvPr>
            <p:ph type="body" sz="quarter" idx="10" hasCustomPrompt="1"/>
          </p:nvPr>
        </p:nvSpPr>
        <p:spPr>
          <a:xfrm>
            <a:off x="7582130" y="4274046"/>
            <a:ext cx="3924300" cy="339565"/>
          </a:xfrm>
        </p:spPr>
        <p:txBody>
          <a:bodyPr>
            <a:normAutofit/>
          </a:bodyPr>
          <a:lstStyle>
            <a:lvl1pPr algn="r">
              <a:defRPr sz="1400" b="0">
                <a:solidFill>
                  <a:srgbClr val="717073"/>
                </a:solidFill>
              </a:defRPr>
            </a:lvl1pPr>
            <a:lvl2pPr marL="11113" indent="0">
              <a:buNone/>
              <a:defRPr/>
            </a:lvl2pPr>
          </a:lstStyle>
          <a:p>
            <a:pPr lvl="0"/>
            <a:r>
              <a:rPr lang="en-US" dirty="0"/>
              <a:t>SECTION #</a:t>
            </a:r>
          </a:p>
        </p:txBody>
      </p:sp>
    </p:spTree>
    <p:extLst>
      <p:ext uri="{BB962C8B-B14F-4D97-AF65-F5344CB8AC3E}">
        <p14:creationId xmlns:p14="http://schemas.microsoft.com/office/powerpoint/2010/main" val="110677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F624-FA5A-5E44-91EF-D98B80CB7655}"/>
              </a:ext>
            </a:extLst>
          </p:cNvPr>
          <p:cNvSpPr>
            <a:spLocks noGrp="1"/>
          </p:cNvSpPr>
          <p:nvPr>
            <p:ph type="title"/>
          </p:nvPr>
        </p:nvSpPr>
        <p:spPr>
          <a:xfrm>
            <a:off x="612648" y="640080"/>
            <a:ext cx="10244447" cy="641267"/>
          </a:xfrm>
        </p:spPr>
        <p:txBody>
          <a:bodyPr anchor="t" anchorCtr="0">
            <a:normAutofit/>
          </a:bodyPr>
          <a:lstStyle>
            <a:lvl1pPr>
              <a:defRPr sz="3000" b="0">
                <a:solidFill>
                  <a:srgbClr val="00769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EDCC4DA-646E-6C4D-88F0-C0C3E1397D6D}"/>
              </a:ext>
            </a:extLst>
          </p:cNvPr>
          <p:cNvSpPr>
            <a:spLocks noGrp="1"/>
          </p:cNvSpPr>
          <p:nvPr>
            <p:ph idx="1"/>
          </p:nvPr>
        </p:nvSpPr>
        <p:spPr>
          <a:xfrm>
            <a:off x="609599" y="1371600"/>
            <a:ext cx="10972799" cy="4754880"/>
          </a:xfrm>
        </p:spPr>
        <p:txBody>
          <a:bodyPr/>
          <a:lstStyle>
            <a:lvl1pPr>
              <a:defRPr sz="1600"/>
            </a:lvl1pPr>
            <a:lvl2pPr>
              <a:buClr>
                <a:srgbClr val="007698"/>
              </a:buClr>
              <a:defRPr sz="1600"/>
            </a:lvl2pPr>
            <a:lvl3pPr>
              <a:buClr>
                <a:srgbClr val="007698"/>
              </a:buClr>
              <a:defRPr sz="1600">
                <a:solidFill>
                  <a:srgbClr val="717073"/>
                </a:solidFill>
              </a:defRPr>
            </a:lvl3pPr>
            <a:lvl4pPr>
              <a:buClr>
                <a:srgbClr val="007698"/>
              </a:buClr>
              <a:defRPr sz="1600">
                <a:solidFill>
                  <a:srgbClr val="717073"/>
                </a:solidFill>
              </a:defRPr>
            </a:lvl4pPr>
            <a:lvl5pPr>
              <a:buClr>
                <a:srgbClr val="007698"/>
              </a:buClr>
              <a:defRPr sz="1600">
                <a:solidFill>
                  <a:srgbClr val="71707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EA8EF9ED-23CB-E647-B8B9-15464282418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F6FDA270-0AE5-874F-AC96-CBCC8B124925}"/>
              </a:ext>
            </a:extLst>
          </p:cNvPr>
          <p:cNvSpPr>
            <a:spLocks noGrp="1"/>
          </p:cNvSpPr>
          <p:nvPr>
            <p:ph type="sldNum" sz="quarter" idx="12"/>
          </p:nvPr>
        </p:nvSpPr>
        <p:spPr/>
        <p:txBody>
          <a:bodyPr/>
          <a:lstStyle/>
          <a:p>
            <a:fld id="{A4D616CF-C9AA-AD44-BBB6-8180664C3BE1}" type="slidenum">
              <a:rPr lang="en-US" smtClean="0"/>
              <a:t>‹#›</a:t>
            </a:fld>
            <a:endParaRPr lang="en-US" dirty="0"/>
          </a:p>
        </p:txBody>
      </p:sp>
      <p:sp>
        <p:nvSpPr>
          <p:cNvPr id="9" name="Date Placeholder 3">
            <a:extLst>
              <a:ext uri="{FF2B5EF4-FFF2-40B4-BE49-F238E27FC236}">
                <a16:creationId xmlns:a16="http://schemas.microsoft.com/office/drawing/2014/main" id="{A277192B-F444-8E46-910E-47EF8E49DE14}"/>
              </a:ext>
            </a:extLst>
          </p:cNvPr>
          <p:cNvSpPr>
            <a:spLocks noGrp="1"/>
          </p:cNvSpPr>
          <p:nvPr>
            <p:ph type="dt" sz="half" idx="2"/>
          </p:nvPr>
        </p:nvSpPr>
        <p:spPr>
          <a:xfrm>
            <a:off x="712242" y="6300364"/>
            <a:ext cx="6104964" cy="365125"/>
          </a:xfrm>
          <a:prstGeom prst="rect">
            <a:avLst/>
          </a:prstGeom>
        </p:spPr>
        <p:txBody>
          <a:bodyPr vert="horz" lIns="91440" tIns="45720" rIns="91440" bIns="45720" rtlCol="0" anchor="ctr"/>
          <a:lstStyle>
            <a:lvl1pPr algn="l">
              <a:lnSpc>
                <a:spcPct val="150000"/>
              </a:lnSpc>
              <a:defRPr lang="en-US" sz="700" i="1" smtClean="0">
                <a:effectLst/>
              </a:defRPr>
            </a:lvl1pPr>
          </a:lstStyle>
          <a:p>
            <a:r>
              <a:rPr lang="en-US" sz="1000" dirty="0"/>
              <a:t>Presentation title</a:t>
            </a:r>
          </a:p>
          <a:p>
            <a:r>
              <a:rPr lang="en-US" dirty="0"/>
              <a:t>©2021 Oncor Electric Delivery Company LLC. All rights reserved.                  Confidential – For internal purposes only</a:t>
            </a:r>
          </a:p>
        </p:txBody>
      </p:sp>
    </p:spTree>
    <p:extLst>
      <p:ext uri="{BB962C8B-B14F-4D97-AF65-F5344CB8AC3E}">
        <p14:creationId xmlns:p14="http://schemas.microsoft.com/office/powerpoint/2010/main" val="312158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B3DF7-8F53-DC4F-9A46-C6C4711AAEFA}"/>
              </a:ext>
            </a:extLst>
          </p:cNvPr>
          <p:cNvSpPr>
            <a:spLocks noGrp="1"/>
          </p:cNvSpPr>
          <p:nvPr>
            <p:ph type="title"/>
          </p:nvPr>
        </p:nvSpPr>
        <p:spPr>
          <a:xfrm>
            <a:off x="609600" y="640080"/>
            <a:ext cx="10244447" cy="641861"/>
          </a:xfrm>
        </p:spPr>
        <p:txBody>
          <a:bodyPr anchor="t" anchorCtr="0">
            <a:normAutofit/>
          </a:bodyPr>
          <a:lstStyle>
            <a:lvl1pPr>
              <a:defRPr sz="3000" b="0">
                <a:solidFill>
                  <a:srgbClr val="00769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46DC2FB-9B4A-6F40-B191-612D3C0845AF}"/>
              </a:ext>
            </a:extLst>
          </p:cNvPr>
          <p:cNvSpPr>
            <a:spLocks noGrp="1"/>
          </p:cNvSpPr>
          <p:nvPr>
            <p:ph sz="half" idx="1"/>
          </p:nvPr>
        </p:nvSpPr>
        <p:spPr>
          <a:xfrm>
            <a:off x="609600" y="1371599"/>
            <a:ext cx="5410200" cy="4754880"/>
          </a:xfrm>
        </p:spPr>
        <p:txBody>
          <a:bodyPr>
            <a:normAutofit/>
          </a:bodyPr>
          <a:lstStyle>
            <a:lvl1pPr>
              <a:defRPr sz="1600"/>
            </a:lvl1pPr>
            <a:lvl2pPr>
              <a:buClr>
                <a:srgbClr val="007698"/>
              </a:buClr>
              <a:defRPr sz="1600"/>
            </a:lvl2pPr>
            <a:lvl3pPr>
              <a:buClr>
                <a:srgbClr val="007698"/>
              </a:buClr>
              <a:defRPr sz="1600"/>
            </a:lvl3pPr>
            <a:lvl4pPr>
              <a:buClr>
                <a:srgbClr val="007698"/>
              </a:buClr>
              <a:defRPr sz="1600"/>
            </a:lvl4pPr>
            <a:lvl5pPr>
              <a:buClr>
                <a:srgbClr val="007698"/>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2B375C0-57EC-144C-95E3-21A9BBFAC168}"/>
              </a:ext>
            </a:extLst>
          </p:cNvPr>
          <p:cNvSpPr>
            <a:spLocks noGrp="1"/>
          </p:cNvSpPr>
          <p:nvPr>
            <p:ph sz="half" idx="2"/>
          </p:nvPr>
        </p:nvSpPr>
        <p:spPr>
          <a:xfrm>
            <a:off x="6172200" y="1371600"/>
            <a:ext cx="5410198" cy="4754880"/>
          </a:xfrm>
        </p:spPr>
        <p:txBody>
          <a:bodyPr>
            <a:normAutofit/>
          </a:bodyPr>
          <a:lstStyle>
            <a:lvl1pPr>
              <a:defRPr sz="1600"/>
            </a:lvl1pPr>
            <a:lvl2pPr>
              <a:buClr>
                <a:srgbClr val="007698"/>
              </a:buClr>
              <a:defRPr sz="1600"/>
            </a:lvl2pPr>
            <a:lvl3pPr>
              <a:buClr>
                <a:srgbClr val="007698"/>
              </a:buClr>
              <a:defRPr sz="1600"/>
            </a:lvl3pPr>
            <a:lvl4pPr>
              <a:buClr>
                <a:srgbClr val="007698"/>
              </a:buClr>
              <a:defRPr sz="1600"/>
            </a:lvl4pPr>
            <a:lvl5pPr>
              <a:buClr>
                <a:srgbClr val="007698"/>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a:extLst>
              <a:ext uri="{FF2B5EF4-FFF2-40B4-BE49-F238E27FC236}">
                <a16:creationId xmlns:a16="http://schemas.microsoft.com/office/drawing/2014/main" id="{755C3741-18B2-CB40-B848-B5DA4CF6DE5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C75E9F88-4833-3D41-9BC1-03895FBF7119}"/>
              </a:ext>
            </a:extLst>
          </p:cNvPr>
          <p:cNvSpPr>
            <a:spLocks noGrp="1"/>
          </p:cNvSpPr>
          <p:nvPr>
            <p:ph type="sldNum" sz="quarter" idx="12"/>
          </p:nvPr>
        </p:nvSpPr>
        <p:spPr/>
        <p:txBody>
          <a:bodyPr/>
          <a:lstStyle/>
          <a:p>
            <a:fld id="{A4D616CF-C9AA-AD44-BBB6-8180664C3BE1}" type="slidenum">
              <a:rPr lang="en-US" smtClean="0"/>
              <a:t>‹#›</a:t>
            </a:fld>
            <a:endParaRPr lang="en-US" dirty="0"/>
          </a:p>
        </p:txBody>
      </p:sp>
      <p:sp>
        <p:nvSpPr>
          <p:cNvPr id="9" name="Date Placeholder 3">
            <a:extLst>
              <a:ext uri="{FF2B5EF4-FFF2-40B4-BE49-F238E27FC236}">
                <a16:creationId xmlns:a16="http://schemas.microsoft.com/office/drawing/2014/main" id="{B5BE1267-3EAE-7C40-AD76-EABB5DD4A751}"/>
              </a:ext>
            </a:extLst>
          </p:cNvPr>
          <p:cNvSpPr>
            <a:spLocks noGrp="1"/>
          </p:cNvSpPr>
          <p:nvPr>
            <p:ph type="dt" sz="half" idx="13"/>
          </p:nvPr>
        </p:nvSpPr>
        <p:spPr>
          <a:xfrm>
            <a:off x="712242" y="6300364"/>
            <a:ext cx="6104964" cy="365125"/>
          </a:xfrm>
          <a:prstGeom prst="rect">
            <a:avLst/>
          </a:prstGeom>
        </p:spPr>
        <p:txBody>
          <a:bodyPr vert="horz" lIns="91440" tIns="45720" rIns="91440" bIns="45720" rtlCol="0" anchor="ctr"/>
          <a:lstStyle>
            <a:lvl1pPr algn="l">
              <a:lnSpc>
                <a:spcPct val="150000"/>
              </a:lnSpc>
              <a:defRPr lang="en-US" sz="700" i="1" smtClean="0">
                <a:effectLst/>
              </a:defRPr>
            </a:lvl1pPr>
          </a:lstStyle>
          <a:p>
            <a:r>
              <a:rPr lang="en-US" sz="1000" dirty="0"/>
              <a:t>Presentation title</a:t>
            </a:r>
          </a:p>
          <a:p>
            <a:r>
              <a:rPr lang="en-US" dirty="0"/>
              <a:t>©2021 Oncor Electric Delivery Company LLC. All rights reserved.                  Confidential – For internal purposes only</a:t>
            </a:r>
          </a:p>
        </p:txBody>
      </p:sp>
    </p:spTree>
    <p:extLst>
      <p:ext uri="{BB962C8B-B14F-4D97-AF65-F5344CB8AC3E}">
        <p14:creationId xmlns:p14="http://schemas.microsoft.com/office/powerpoint/2010/main" val="402889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1FBEE-5FA1-314C-84CF-DADF2FF9B7A1}"/>
              </a:ext>
            </a:extLst>
          </p:cNvPr>
          <p:cNvSpPr>
            <a:spLocks noGrp="1"/>
          </p:cNvSpPr>
          <p:nvPr>
            <p:ph type="title"/>
          </p:nvPr>
        </p:nvSpPr>
        <p:spPr>
          <a:xfrm>
            <a:off x="609602" y="640080"/>
            <a:ext cx="10244446" cy="692786"/>
          </a:xfrm>
        </p:spPr>
        <p:txBody>
          <a:bodyPr anchor="t" anchorCtr="0">
            <a:normAutofit/>
          </a:bodyPr>
          <a:lstStyle>
            <a:lvl1pPr>
              <a:defRPr sz="3000" b="0">
                <a:solidFill>
                  <a:srgbClr val="007698"/>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B4700C73-F27B-6546-B67F-5E7EA8B00F9C}"/>
              </a:ext>
            </a:extLst>
          </p:cNvPr>
          <p:cNvSpPr>
            <a:spLocks noGrp="1"/>
          </p:cNvSpPr>
          <p:nvPr>
            <p:ph type="body" idx="1"/>
          </p:nvPr>
        </p:nvSpPr>
        <p:spPr>
          <a:xfrm>
            <a:off x="609602" y="1371600"/>
            <a:ext cx="538797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B02AF4-60C7-134F-BD6E-8677FF812BA6}"/>
              </a:ext>
            </a:extLst>
          </p:cNvPr>
          <p:cNvSpPr>
            <a:spLocks noGrp="1"/>
          </p:cNvSpPr>
          <p:nvPr>
            <p:ph sz="half" idx="2"/>
          </p:nvPr>
        </p:nvSpPr>
        <p:spPr>
          <a:xfrm>
            <a:off x="609602" y="2254249"/>
            <a:ext cx="5387974" cy="3935413"/>
          </a:xfrm>
        </p:spPr>
        <p:txBody>
          <a:bodyPr/>
          <a:lstStyle>
            <a:lvl1pPr>
              <a:defRPr sz="1600"/>
            </a:lvl1pPr>
            <a:lvl2pPr>
              <a:buClr>
                <a:srgbClr val="007698"/>
              </a:buClr>
              <a:defRPr sz="1600"/>
            </a:lvl2pPr>
            <a:lvl3pPr>
              <a:buClr>
                <a:srgbClr val="007698"/>
              </a:buClr>
              <a:defRPr sz="1600"/>
            </a:lvl3pPr>
            <a:lvl4pPr>
              <a:buClr>
                <a:srgbClr val="007698"/>
              </a:buClr>
              <a:defRPr sz="1600"/>
            </a:lvl4pPr>
            <a:lvl5pPr>
              <a:buClr>
                <a:srgbClr val="007698"/>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CE8844A-4D95-8B4F-9757-5BD5164004C5}"/>
              </a:ext>
            </a:extLst>
          </p:cNvPr>
          <p:cNvSpPr>
            <a:spLocks noGrp="1"/>
          </p:cNvSpPr>
          <p:nvPr>
            <p:ph type="body" sz="quarter" idx="3"/>
          </p:nvPr>
        </p:nvSpPr>
        <p:spPr>
          <a:xfrm>
            <a:off x="6172200" y="1371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D50D96-349B-4F4A-A8B8-F2D783E3669C}"/>
              </a:ext>
            </a:extLst>
          </p:cNvPr>
          <p:cNvSpPr>
            <a:spLocks noGrp="1"/>
          </p:cNvSpPr>
          <p:nvPr>
            <p:ph sz="quarter" idx="4"/>
          </p:nvPr>
        </p:nvSpPr>
        <p:spPr>
          <a:xfrm>
            <a:off x="6172200" y="2254250"/>
            <a:ext cx="5183188" cy="3935412"/>
          </a:xfrm>
        </p:spPr>
        <p:txBody>
          <a:bodyPr>
            <a:normAutofit/>
          </a:bodyPr>
          <a:lstStyle>
            <a:lvl1pPr>
              <a:defRPr sz="1600"/>
            </a:lvl1pPr>
            <a:lvl2pPr>
              <a:buClr>
                <a:srgbClr val="007698"/>
              </a:buClr>
              <a:defRPr sz="1600"/>
            </a:lvl2pPr>
            <a:lvl3pPr>
              <a:buClr>
                <a:srgbClr val="007698"/>
              </a:buClr>
              <a:defRPr sz="1600"/>
            </a:lvl3pPr>
            <a:lvl4pPr>
              <a:buClr>
                <a:srgbClr val="007698"/>
              </a:buClr>
              <a:defRPr sz="1600"/>
            </a:lvl4pPr>
            <a:lvl5pPr>
              <a:buClr>
                <a:srgbClr val="007698"/>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DD18C384-AE99-9749-A721-BF19E22D0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6979364E-247E-3349-88E0-C87E4E99DDDF}"/>
              </a:ext>
            </a:extLst>
          </p:cNvPr>
          <p:cNvSpPr>
            <a:spLocks noGrp="1"/>
          </p:cNvSpPr>
          <p:nvPr>
            <p:ph type="sldNum" sz="quarter" idx="12"/>
          </p:nvPr>
        </p:nvSpPr>
        <p:spPr/>
        <p:txBody>
          <a:bodyPr/>
          <a:lstStyle/>
          <a:p>
            <a:fld id="{A4D616CF-C9AA-AD44-BBB6-8180664C3BE1}" type="slidenum">
              <a:rPr lang="en-US" smtClean="0"/>
              <a:t>‹#›</a:t>
            </a:fld>
            <a:endParaRPr lang="en-US" dirty="0"/>
          </a:p>
        </p:txBody>
      </p:sp>
      <p:sp>
        <p:nvSpPr>
          <p:cNvPr id="11" name="Date Placeholder 3">
            <a:extLst>
              <a:ext uri="{FF2B5EF4-FFF2-40B4-BE49-F238E27FC236}">
                <a16:creationId xmlns:a16="http://schemas.microsoft.com/office/drawing/2014/main" id="{4E31C54F-19E5-B642-AEBC-A5A2752008F8}"/>
              </a:ext>
            </a:extLst>
          </p:cNvPr>
          <p:cNvSpPr>
            <a:spLocks noGrp="1"/>
          </p:cNvSpPr>
          <p:nvPr>
            <p:ph type="dt" sz="half" idx="13"/>
          </p:nvPr>
        </p:nvSpPr>
        <p:spPr>
          <a:xfrm>
            <a:off x="712242" y="6300364"/>
            <a:ext cx="6104964" cy="365125"/>
          </a:xfrm>
          <a:prstGeom prst="rect">
            <a:avLst/>
          </a:prstGeom>
        </p:spPr>
        <p:txBody>
          <a:bodyPr vert="horz" lIns="91440" tIns="45720" rIns="91440" bIns="45720" rtlCol="0" anchor="ctr"/>
          <a:lstStyle>
            <a:lvl1pPr algn="l">
              <a:lnSpc>
                <a:spcPct val="150000"/>
              </a:lnSpc>
              <a:defRPr lang="en-US" sz="700" i="1" smtClean="0">
                <a:effectLst/>
              </a:defRPr>
            </a:lvl1pPr>
          </a:lstStyle>
          <a:p>
            <a:r>
              <a:rPr lang="en-US" sz="1000" dirty="0"/>
              <a:t>Presentation title</a:t>
            </a:r>
          </a:p>
          <a:p>
            <a:r>
              <a:rPr lang="en-US" dirty="0"/>
              <a:t>©2021 Oncor Electric Delivery Company LLC. All rights reserved.                  Confidential – For internal purposes only</a:t>
            </a:r>
          </a:p>
        </p:txBody>
      </p:sp>
    </p:spTree>
    <p:extLst>
      <p:ext uri="{BB962C8B-B14F-4D97-AF65-F5344CB8AC3E}">
        <p14:creationId xmlns:p14="http://schemas.microsoft.com/office/powerpoint/2010/main" val="255984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D4622-68C1-464B-8643-DB971BAE4E16}"/>
              </a:ext>
            </a:extLst>
          </p:cNvPr>
          <p:cNvSpPr>
            <a:spLocks noGrp="1"/>
          </p:cNvSpPr>
          <p:nvPr>
            <p:ph type="title"/>
          </p:nvPr>
        </p:nvSpPr>
        <p:spPr>
          <a:xfrm>
            <a:off x="609600" y="640080"/>
            <a:ext cx="10244447" cy="641861"/>
          </a:xfrm>
        </p:spPr>
        <p:txBody>
          <a:bodyPr anchor="t" anchorCtr="0">
            <a:normAutofit/>
          </a:bodyPr>
          <a:lstStyle>
            <a:lvl1pPr>
              <a:defRPr sz="3000" b="0">
                <a:solidFill>
                  <a:srgbClr val="007698"/>
                </a:solidFill>
              </a:defRPr>
            </a:lvl1pPr>
          </a:lstStyle>
          <a:p>
            <a:r>
              <a:rPr lang="en-US" dirty="0"/>
              <a:t>Click to edit Master title style</a:t>
            </a:r>
          </a:p>
        </p:txBody>
      </p:sp>
      <p:sp>
        <p:nvSpPr>
          <p:cNvPr id="4" name="Footer Placeholder 3">
            <a:extLst>
              <a:ext uri="{FF2B5EF4-FFF2-40B4-BE49-F238E27FC236}">
                <a16:creationId xmlns:a16="http://schemas.microsoft.com/office/drawing/2014/main" id="{98836BB4-D4AE-0C47-8D33-E6A5D5C5B22E}"/>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7FE3F652-7F98-3A47-9F75-C3AB83433402}"/>
              </a:ext>
            </a:extLst>
          </p:cNvPr>
          <p:cNvSpPr>
            <a:spLocks noGrp="1"/>
          </p:cNvSpPr>
          <p:nvPr>
            <p:ph type="sldNum" sz="quarter" idx="12"/>
          </p:nvPr>
        </p:nvSpPr>
        <p:spPr/>
        <p:txBody>
          <a:bodyPr/>
          <a:lstStyle/>
          <a:p>
            <a:fld id="{A4D616CF-C9AA-AD44-BBB6-8180664C3BE1}" type="slidenum">
              <a:rPr lang="en-US" smtClean="0"/>
              <a:t>‹#›</a:t>
            </a:fld>
            <a:endParaRPr lang="en-US" dirty="0"/>
          </a:p>
        </p:txBody>
      </p:sp>
      <p:sp>
        <p:nvSpPr>
          <p:cNvPr id="7" name="Date Placeholder 3">
            <a:extLst>
              <a:ext uri="{FF2B5EF4-FFF2-40B4-BE49-F238E27FC236}">
                <a16:creationId xmlns:a16="http://schemas.microsoft.com/office/drawing/2014/main" id="{1957E547-A0C3-AA4E-9249-2B5EC46D9C66}"/>
              </a:ext>
            </a:extLst>
          </p:cNvPr>
          <p:cNvSpPr>
            <a:spLocks noGrp="1"/>
          </p:cNvSpPr>
          <p:nvPr>
            <p:ph type="dt" sz="half" idx="2"/>
          </p:nvPr>
        </p:nvSpPr>
        <p:spPr>
          <a:xfrm>
            <a:off x="712242" y="6300364"/>
            <a:ext cx="6104964" cy="365125"/>
          </a:xfrm>
          <a:prstGeom prst="rect">
            <a:avLst/>
          </a:prstGeom>
        </p:spPr>
        <p:txBody>
          <a:bodyPr vert="horz" lIns="91440" tIns="45720" rIns="91440" bIns="45720" rtlCol="0" anchor="ctr"/>
          <a:lstStyle>
            <a:lvl1pPr algn="l">
              <a:lnSpc>
                <a:spcPct val="150000"/>
              </a:lnSpc>
              <a:defRPr lang="en-US" sz="700" i="1" smtClean="0">
                <a:effectLst/>
              </a:defRPr>
            </a:lvl1pPr>
          </a:lstStyle>
          <a:p>
            <a:r>
              <a:rPr lang="en-US" sz="1000" dirty="0"/>
              <a:t>Presentation title</a:t>
            </a:r>
          </a:p>
          <a:p>
            <a:r>
              <a:rPr lang="en-US" dirty="0"/>
              <a:t>©2021 Oncor Electric Delivery Company LLC. All rights reserved.                  Confidential – For internal purposes only</a:t>
            </a:r>
          </a:p>
        </p:txBody>
      </p:sp>
    </p:spTree>
    <p:extLst>
      <p:ext uri="{BB962C8B-B14F-4D97-AF65-F5344CB8AC3E}">
        <p14:creationId xmlns:p14="http://schemas.microsoft.com/office/powerpoint/2010/main" val="1443671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Image 02">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D357E16-E70C-D34A-BE6E-EAA50A7F1EF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051" y="858"/>
            <a:ext cx="12188948" cy="6856283"/>
          </a:xfrm>
          <a:prstGeom prst="rect">
            <a:avLst/>
          </a:prstGeom>
        </p:spPr>
      </p:pic>
      <p:sp>
        <p:nvSpPr>
          <p:cNvPr id="2" name="Title 1">
            <a:extLst>
              <a:ext uri="{FF2B5EF4-FFF2-40B4-BE49-F238E27FC236}">
                <a16:creationId xmlns:a16="http://schemas.microsoft.com/office/drawing/2014/main" id="{092E86F6-6F17-8544-B84F-D91A1E610987}"/>
              </a:ext>
            </a:extLst>
          </p:cNvPr>
          <p:cNvSpPr>
            <a:spLocks noGrp="1"/>
          </p:cNvSpPr>
          <p:nvPr>
            <p:ph type="ctrTitle" hasCustomPrompt="1"/>
          </p:nvPr>
        </p:nvSpPr>
        <p:spPr>
          <a:xfrm>
            <a:off x="609601" y="2672079"/>
            <a:ext cx="10744199" cy="2311560"/>
          </a:xfrm>
        </p:spPr>
        <p:txBody>
          <a:bodyPr anchor="b">
            <a:normAutofit/>
          </a:bodyPr>
          <a:lstStyle>
            <a:lvl1pPr algn="l">
              <a:defRPr sz="42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1534A80C-A052-BE4E-86B4-E3EE2F3F8C7F}"/>
              </a:ext>
            </a:extLst>
          </p:cNvPr>
          <p:cNvSpPr>
            <a:spLocks noGrp="1"/>
          </p:cNvSpPr>
          <p:nvPr>
            <p:ph type="subTitle" idx="1" hasCustomPrompt="1"/>
          </p:nvPr>
        </p:nvSpPr>
        <p:spPr>
          <a:xfrm>
            <a:off x="609601" y="4986100"/>
            <a:ext cx="10744199" cy="330675"/>
          </a:xfrm>
        </p:spPr>
        <p:txBody>
          <a:bodyPr>
            <a:normAutofit/>
          </a:bodyPr>
          <a:lstStyle>
            <a:lvl1pPr marL="0" indent="0" algn="l">
              <a:buNone/>
              <a:defRPr sz="17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id="{3F4AB7F2-335F-5C41-95A0-763AF01D40FB}"/>
              </a:ext>
            </a:extLst>
          </p:cNvPr>
          <p:cNvSpPr txBox="1"/>
          <p:nvPr userDrawn="1"/>
        </p:nvSpPr>
        <p:spPr>
          <a:xfrm>
            <a:off x="0" y="6479619"/>
            <a:ext cx="12192000" cy="246221"/>
          </a:xfrm>
          <a:prstGeom prst="rect">
            <a:avLst/>
          </a:prstGeom>
          <a:noFill/>
        </p:spPr>
        <p:txBody>
          <a:bodyPr wrap="square" rtlCol="0">
            <a:spAutoFit/>
          </a:bodyPr>
          <a:lstStyle/>
          <a:p>
            <a:pPr algn="ctr"/>
            <a:r>
              <a:rPr lang="en-US" sz="1000" i="1" kern="1200" dirty="0">
                <a:solidFill>
                  <a:schemeClr val="bg1"/>
                </a:solidFill>
                <a:effectLst/>
                <a:latin typeface="+mn-lt"/>
                <a:ea typeface="+mn-ea"/>
                <a:cs typeface="+mn-cs"/>
              </a:rPr>
              <a:t>Confidential – For internal purposes only</a:t>
            </a:r>
            <a:endParaRPr lang="en-US" sz="1000" kern="1200" dirty="0">
              <a:solidFill>
                <a:schemeClr val="bg1"/>
              </a:solidFill>
              <a:effectLst/>
              <a:latin typeface="+mn-lt"/>
              <a:ea typeface="+mn-ea"/>
              <a:cs typeface="+mn-cs"/>
            </a:endParaRPr>
          </a:p>
        </p:txBody>
      </p:sp>
      <p:sp>
        <p:nvSpPr>
          <p:cNvPr id="10" name="Text Placeholder 9">
            <a:extLst>
              <a:ext uri="{FF2B5EF4-FFF2-40B4-BE49-F238E27FC236}">
                <a16:creationId xmlns:a16="http://schemas.microsoft.com/office/drawing/2014/main" id="{B8C52F44-F800-1E4F-8855-47A356E2DF74}"/>
              </a:ext>
            </a:extLst>
          </p:cNvPr>
          <p:cNvSpPr>
            <a:spLocks noGrp="1"/>
          </p:cNvSpPr>
          <p:nvPr>
            <p:ph type="body" sz="quarter" idx="11" hasCustomPrompt="1"/>
          </p:nvPr>
        </p:nvSpPr>
        <p:spPr>
          <a:xfrm>
            <a:off x="591672" y="6079372"/>
            <a:ext cx="6104964" cy="392112"/>
          </a:xfrm>
        </p:spPr>
        <p:txBody>
          <a:bodyPr>
            <a:normAutofit/>
          </a:bodyPr>
          <a:lstStyle>
            <a:lvl1pPr>
              <a:defRPr sz="1500" b="1">
                <a:solidFill>
                  <a:schemeClr val="bg1"/>
                </a:solidFill>
              </a:defRPr>
            </a:lvl1pPr>
          </a:lstStyle>
          <a:p>
            <a:pPr lvl="0"/>
            <a:r>
              <a:rPr lang="en-US" dirty="0"/>
              <a:t>Presenter</a:t>
            </a:r>
          </a:p>
        </p:txBody>
      </p:sp>
      <p:sp>
        <p:nvSpPr>
          <p:cNvPr id="11" name="Text Placeholder 9">
            <a:extLst>
              <a:ext uri="{FF2B5EF4-FFF2-40B4-BE49-F238E27FC236}">
                <a16:creationId xmlns:a16="http://schemas.microsoft.com/office/drawing/2014/main" id="{CCAF4479-7C01-B641-A207-78086E89E2ED}"/>
              </a:ext>
            </a:extLst>
          </p:cNvPr>
          <p:cNvSpPr>
            <a:spLocks noGrp="1"/>
          </p:cNvSpPr>
          <p:nvPr>
            <p:ph type="body" sz="quarter" idx="12" hasCustomPrompt="1"/>
          </p:nvPr>
        </p:nvSpPr>
        <p:spPr>
          <a:xfrm>
            <a:off x="591672" y="5699227"/>
            <a:ext cx="6104964" cy="392112"/>
          </a:xfrm>
        </p:spPr>
        <p:txBody>
          <a:bodyPr>
            <a:normAutofit/>
          </a:bodyPr>
          <a:lstStyle>
            <a:lvl1pPr>
              <a:defRPr sz="1500" b="0">
                <a:solidFill>
                  <a:schemeClr val="bg1"/>
                </a:solidFill>
              </a:defRPr>
            </a:lvl1pPr>
          </a:lstStyle>
          <a:p>
            <a:pPr lvl="0"/>
            <a:r>
              <a:rPr lang="en-US" dirty="0"/>
              <a:t>Date</a:t>
            </a:r>
          </a:p>
        </p:txBody>
      </p:sp>
    </p:spTree>
    <p:extLst>
      <p:ext uri="{BB962C8B-B14F-4D97-AF65-F5344CB8AC3E}">
        <p14:creationId xmlns:p14="http://schemas.microsoft.com/office/powerpoint/2010/main" val="306679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lace Image 03">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9AF9B89-D4DE-CC47-A883-C09B4734731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24" y="857"/>
            <a:ext cx="12188952" cy="6856285"/>
          </a:xfrm>
          <a:prstGeom prst="rect">
            <a:avLst/>
          </a:prstGeom>
        </p:spPr>
      </p:pic>
      <p:sp>
        <p:nvSpPr>
          <p:cNvPr id="2" name="Title 1">
            <a:extLst>
              <a:ext uri="{FF2B5EF4-FFF2-40B4-BE49-F238E27FC236}">
                <a16:creationId xmlns:a16="http://schemas.microsoft.com/office/drawing/2014/main" id="{092E86F6-6F17-8544-B84F-D91A1E610987}"/>
              </a:ext>
            </a:extLst>
          </p:cNvPr>
          <p:cNvSpPr>
            <a:spLocks noGrp="1"/>
          </p:cNvSpPr>
          <p:nvPr>
            <p:ph type="ctrTitle" hasCustomPrompt="1"/>
          </p:nvPr>
        </p:nvSpPr>
        <p:spPr>
          <a:xfrm>
            <a:off x="609601" y="2672079"/>
            <a:ext cx="10744199" cy="2311560"/>
          </a:xfrm>
        </p:spPr>
        <p:txBody>
          <a:bodyPr anchor="b">
            <a:normAutofit/>
          </a:bodyPr>
          <a:lstStyle>
            <a:lvl1pPr algn="l">
              <a:defRPr sz="42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1534A80C-A052-BE4E-86B4-E3EE2F3F8C7F}"/>
              </a:ext>
            </a:extLst>
          </p:cNvPr>
          <p:cNvSpPr>
            <a:spLocks noGrp="1"/>
          </p:cNvSpPr>
          <p:nvPr>
            <p:ph type="subTitle" idx="1" hasCustomPrompt="1"/>
          </p:nvPr>
        </p:nvSpPr>
        <p:spPr>
          <a:xfrm>
            <a:off x="609601" y="4986100"/>
            <a:ext cx="10744199" cy="330675"/>
          </a:xfrm>
        </p:spPr>
        <p:txBody>
          <a:bodyPr>
            <a:normAutofit/>
          </a:bodyPr>
          <a:lstStyle>
            <a:lvl1pPr marL="0" indent="0" algn="l">
              <a:buNone/>
              <a:defRPr sz="17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id="{3F4AB7F2-335F-5C41-95A0-763AF01D40FB}"/>
              </a:ext>
            </a:extLst>
          </p:cNvPr>
          <p:cNvSpPr txBox="1"/>
          <p:nvPr userDrawn="1"/>
        </p:nvSpPr>
        <p:spPr>
          <a:xfrm>
            <a:off x="0" y="6479619"/>
            <a:ext cx="12192000" cy="246221"/>
          </a:xfrm>
          <a:prstGeom prst="rect">
            <a:avLst/>
          </a:prstGeom>
          <a:noFill/>
        </p:spPr>
        <p:txBody>
          <a:bodyPr wrap="square" rtlCol="0">
            <a:spAutoFit/>
          </a:bodyPr>
          <a:lstStyle/>
          <a:p>
            <a:pPr algn="ctr"/>
            <a:r>
              <a:rPr lang="en-US" sz="1000" i="1" kern="1200" dirty="0">
                <a:solidFill>
                  <a:schemeClr val="bg1"/>
                </a:solidFill>
                <a:effectLst/>
                <a:latin typeface="+mn-lt"/>
                <a:ea typeface="+mn-ea"/>
                <a:cs typeface="+mn-cs"/>
              </a:rPr>
              <a:t>Confidential – For internal purposes only</a:t>
            </a:r>
            <a:endParaRPr lang="en-US" sz="1000" kern="1200" dirty="0">
              <a:solidFill>
                <a:schemeClr val="bg1"/>
              </a:solidFill>
              <a:effectLst/>
              <a:latin typeface="+mn-lt"/>
              <a:ea typeface="+mn-ea"/>
              <a:cs typeface="+mn-cs"/>
            </a:endParaRPr>
          </a:p>
        </p:txBody>
      </p:sp>
      <p:sp>
        <p:nvSpPr>
          <p:cNvPr id="10" name="Text Placeholder 9">
            <a:extLst>
              <a:ext uri="{FF2B5EF4-FFF2-40B4-BE49-F238E27FC236}">
                <a16:creationId xmlns:a16="http://schemas.microsoft.com/office/drawing/2014/main" id="{B8C52F44-F800-1E4F-8855-47A356E2DF74}"/>
              </a:ext>
            </a:extLst>
          </p:cNvPr>
          <p:cNvSpPr>
            <a:spLocks noGrp="1"/>
          </p:cNvSpPr>
          <p:nvPr>
            <p:ph type="body" sz="quarter" idx="11" hasCustomPrompt="1"/>
          </p:nvPr>
        </p:nvSpPr>
        <p:spPr>
          <a:xfrm>
            <a:off x="591672" y="6079372"/>
            <a:ext cx="6104964" cy="392112"/>
          </a:xfrm>
        </p:spPr>
        <p:txBody>
          <a:bodyPr>
            <a:normAutofit/>
          </a:bodyPr>
          <a:lstStyle>
            <a:lvl1pPr>
              <a:defRPr sz="1500" b="1">
                <a:solidFill>
                  <a:schemeClr val="bg1"/>
                </a:solidFill>
              </a:defRPr>
            </a:lvl1pPr>
          </a:lstStyle>
          <a:p>
            <a:pPr lvl="0"/>
            <a:r>
              <a:rPr lang="en-US" dirty="0"/>
              <a:t>Presenter</a:t>
            </a:r>
          </a:p>
        </p:txBody>
      </p:sp>
      <p:sp>
        <p:nvSpPr>
          <p:cNvPr id="11" name="Text Placeholder 9">
            <a:extLst>
              <a:ext uri="{FF2B5EF4-FFF2-40B4-BE49-F238E27FC236}">
                <a16:creationId xmlns:a16="http://schemas.microsoft.com/office/drawing/2014/main" id="{CCAF4479-7C01-B641-A207-78086E89E2ED}"/>
              </a:ext>
            </a:extLst>
          </p:cNvPr>
          <p:cNvSpPr>
            <a:spLocks noGrp="1"/>
          </p:cNvSpPr>
          <p:nvPr>
            <p:ph type="body" sz="quarter" idx="12" hasCustomPrompt="1"/>
          </p:nvPr>
        </p:nvSpPr>
        <p:spPr>
          <a:xfrm>
            <a:off x="591672" y="5699227"/>
            <a:ext cx="6104964" cy="392112"/>
          </a:xfrm>
        </p:spPr>
        <p:txBody>
          <a:bodyPr>
            <a:normAutofit/>
          </a:bodyPr>
          <a:lstStyle>
            <a:lvl1pPr>
              <a:defRPr sz="1500" b="0">
                <a:solidFill>
                  <a:schemeClr val="bg1"/>
                </a:solidFill>
              </a:defRPr>
            </a:lvl1pPr>
          </a:lstStyle>
          <a:p>
            <a:pPr lvl="0"/>
            <a:r>
              <a:rPr lang="en-US" dirty="0"/>
              <a:t>Date</a:t>
            </a:r>
          </a:p>
        </p:txBody>
      </p:sp>
    </p:spTree>
    <p:extLst>
      <p:ext uri="{BB962C8B-B14F-4D97-AF65-F5344CB8AC3E}">
        <p14:creationId xmlns:p14="http://schemas.microsoft.com/office/powerpoint/2010/main" val="3477783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_ChooseYour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8233480-AA54-1C40-BA0F-5F8AEFF62394}"/>
              </a:ext>
            </a:extLst>
          </p:cNvPr>
          <p:cNvSpPr>
            <a:spLocks noGrp="1"/>
          </p:cNvSpPr>
          <p:nvPr>
            <p:ph type="pic" sz="quarter" idx="13"/>
          </p:nvPr>
        </p:nvSpPr>
        <p:spPr>
          <a:xfrm>
            <a:off x="0" y="0"/>
            <a:ext cx="12192000" cy="6858000"/>
          </a:xfrm>
          <a:solidFill>
            <a:schemeClr val="bg2">
              <a:lumMod val="90000"/>
            </a:schemeClr>
          </a:solidFill>
        </p:spPr>
        <p:txBody>
          <a:bodyPr/>
          <a:lstStyle/>
          <a:p>
            <a:endParaRPr lang="en-US"/>
          </a:p>
        </p:txBody>
      </p:sp>
      <p:sp>
        <p:nvSpPr>
          <p:cNvPr id="2" name="Title 1">
            <a:extLst>
              <a:ext uri="{FF2B5EF4-FFF2-40B4-BE49-F238E27FC236}">
                <a16:creationId xmlns:a16="http://schemas.microsoft.com/office/drawing/2014/main" id="{092E86F6-6F17-8544-B84F-D91A1E610987}"/>
              </a:ext>
            </a:extLst>
          </p:cNvPr>
          <p:cNvSpPr>
            <a:spLocks noGrp="1"/>
          </p:cNvSpPr>
          <p:nvPr>
            <p:ph type="ctrTitle" hasCustomPrompt="1"/>
          </p:nvPr>
        </p:nvSpPr>
        <p:spPr>
          <a:xfrm>
            <a:off x="609601" y="2672079"/>
            <a:ext cx="10744199" cy="2311560"/>
          </a:xfrm>
        </p:spPr>
        <p:txBody>
          <a:bodyPr anchor="b">
            <a:normAutofit/>
          </a:bodyPr>
          <a:lstStyle>
            <a:lvl1pPr algn="l">
              <a:defRPr sz="42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1534A80C-A052-BE4E-86B4-E3EE2F3F8C7F}"/>
              </a:ext>
            </a:extLst>
          </p:cNvPr>
          <p:cNvSpPr>
            <a:spLocks noGrp="1"/>
          </p:cNvSpPr>
          <p:nvPr>
            <p:ph type="subTitle" idx="1" hasCustomPrompt="1"/>
          </p:nvPr>
        </p:nvSpPr>
        <p:spPr>
          <a:xfrm>
            <a:off x="609601" y="4986100"/>
            <a:ext cx="10744199" cy="330675"/>
          </a:xfrm>
        </p:spPr>
        <p:txBody>
          <a:bodyPr>
            <a:normAutofit/>
          </a:bodyPr>
          <a:lstStyle>
            <a:lvl1pPr marL="0" indent="0" algn="l">
              <a:buNone/>
              <a:defRPr sz="17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id="{3F4AB7F2-335F-5C41-95A0-763AF01D40FB}"/>
              </a:ext>
            </a:extLst>
          </p:cNvPr>
          <p:cNvSpPr txBox="1"/>
          <p:nvPr userDrawn="1"/>
        </p:nvSpPr>
        <p:spPr>
          <a:xfrm>
            <a:off x="0" y="6479619"/>
            <a:ext cx="12192000" cy="246221"/>
          </a:xfrm>
          <a:prstGeom prst="rect">
            <a:avLst/>
          </a:prstGeom>
          <a:noFill/>
        </p:spPr>
        <p:txBody>
          <a:bodyPr wrap="square" rtlCol="0">
            <a:spAutoFit/>
          </a:bodyPr>
          <a:lstStyle/>
          <a:p>
            <a:pPr algn="ctr"/>
            <a:r>
              <a:rPr lang="en-US" sz="1000" i="1" kern="1200" dirty="0">
                <a:solidFill>
                  <a:schemeClr val="bg1"/>
                </a:solidFill>
                <a:effectLst/>
                <a:latin typeface="+mn-lt"/>
                <a:ea typeface="+mn-ea"/>
                <a:cs typeface="+mn-cs"/>
              </a:rPr>
              <a:t>Confidential – For internal purposes only</a:t>
            </a:r>
            <a:endParaRPr lang="en-US" sz="1000" kern="1200" dirty="0">
              <a:solidFill>
                <a:schemeClr val="bg1"/>
              </a:solidFill>
              <a:effectLst/>
              <a:latin typeface="+mn-lt"/>
              <a:ea typeface="+mn-ea"/>
              <a:cs typeface="+mn-cs"/>
            </a:endParaRPr>
          </a:p>
        </p:txBody>
      </p:sp>
      <p:sp>
        <p:nvSpPr>
          <p:cNvPr id="10" name="Text Placeholder 9">
            <a:extLst>
              <a:ext uri="{FF2B5EF4-FFF2-40B4-BE49-F238E27FC236}">
                <a16:creationId xmlns:a16="http://schemas.microsoft.com/office/drawing/2014/main" id="{B8C52F44-F800-1E4F-8855-47A356E2DF74}"/>
              </a:ext>
            </a:extLst>
          </p:cNvPr>
          <p:cNvSpPr>
            <a:spLocks noGrp="1"/>
          </p:cNvSpPr>
          <p:nvPr>
            <p:ph type="body" sz="quarter" idx="11" hasCustomPrompt="1"/>
          </p:nvPr>
        </p:nvSpPr>
        <p:spPr>
          <a:xfrm>
            <a:off x="591672" y="6079372"/>
            <a:ext cx="6104964" cy="392112"/>
          </a:xfrm>
        </p:spPr>
        <p:txBody>
          <a:bodyPr>
            <a:normAutofit/>
          </a:bodyPr>
          <a:lstStyle>
            <a:lvl1pPr>
              <a:defRPr sz="1500" b="1">
                <a:solidFill>
                  <a:schemeClr val="bg1"/>
                </a:solidFill>
              </a:defRPr>
            </a:lvl1pPr>
          </a:lstStyle>
          <a:p>
            <a:pPr lvl="0"/>
            <a:r>
              <a:rPr lang="en-US" dirty="0"/>
              <a:t>Presenter</a:t>
            </a:r>
          </a:p>
        </p:txBody>
      </p:sp>
      <p:sp>
        <p:nvSpPr>
          <p:cNvPr id="11" name="Text Placeholder 9">
            <a:extLst>
              <a:ext uri="{FF2B5EF4-FFF2-40B4-BE49-F238E27FC236}">
                <a16:creationId xmlns:a16="http://schemas.microsoft.com/office/drawing/2014/main" id="{CCAF4479-7C01-B641-A207-78086E89E2ED}"/>
              </a:ext>
            </a:extLst>
          </p:cNvPr>
          <p:cNvSpPr>
            <a:spLocks noGrp="1"/>
          </p:cNvSpPr>
          <p:nvPr>
            <p:ph type="body" sz="quarter" idx="12" hasCustomPrompt="1"/>
          </p:nvPr>
        </p:nvSpPr>
        <p:spPr>
          <a:xfrm>
            <a:off x="591672" y="5699227"/>
            <a:ext cx="6104964" cy="392112"/>
          </a:xfrm>
        </p:spPr>
        <p:txBody>
          <a:bodyPr>
            <a:normAutofit/>
          </a:bodyPr>
          <a:lstStyle>
            <a:lvl1pPr>
              <a:defRPr sz="1500" b="0">
                <a:solidFill>
                  <a:schemeClr val="bg1"/>
                </a:solidFill>
              </a:defRPr>
            </a:lvl1pPr>
          </a:lstStyle>
          <a:p>
            <a:pPr lvl="0"/>
            <a:r>
              <a:rPr lang="en-US" dirty="0"/>
              <a:t>Date</a:t>
            </a:r>
          </a:p>
        </p:txBody>
      </p:sp>
      <p:pic>
        <p:nvPicPr>
          <p:cNvPr id="9" name="Picture 8">
            <a:extLst>
              <a:ext uri="{FF2B5EF4-FFF2-40B4-BE49-F238E27FC236}">
                <a16:creationId xmlns:a16="http://schemas.microsoft.com/office/drawing/2014/main" id="{0F47E2B5-DBC1-AA48-BED1-C9F0013ED7A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517706" y="292019"/>
            <a:ext cx="1318928" cy="852539"/>
          </a:xfrm>
          <a:prstGeom prst="rect">
            <a:avLst/>
          </a:prstGeom>
        </p:spPr>
      </p:pic>
    </p:spTree>
    <p:extLst>
      <p:ext uri="{BB962C8B-B14F-4D97-AF65-F5344CB8AC3E}">
        <p14:creationId xmlns:p14="http://schemas.microsoft.com/office/powerpoint/2010/main" val="314622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Blu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D090DF-F64C-2E41-B9DF-5B3193DE673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525" y="0"/>
            <a:ext cx="12188950" cy="6857998"/>
          </a:xfrm>
          <a:prstGeom prst="rect">
            <a:avLst/>
          </a:prstGeom>
        </p:spPr>
      </p:pic>
      <p:sp>
        <p:nvSpPr>
          <p:cNvPr id="2" name="Title 1">
            <a:extLst>
              <a:ext uri="{FF2B5EF4-FFF2-40B4-BE49-F238E27FC236}">
                <a16:creationId xmlns:a16="http://schemas.microsoft.com/office/drawing/2014/main" id="{14951893-7B85-2741-B347-04B5FBD30943}"/>
              </a:ext>
            </a:extLst>
          </p:cNvPr>
          <p:cNvSpPr>
            <a:spLocks noGrp="1"/>
          </p:cNvSpPr>
          <p:nvPr>
            <p:ph type="title" hasCustomPrompt="1"/>
          </p:nvPr>
        </p:nvSpPr>
        <p:spPr>
          <a:xfrm>
            <a:off x="1417834" y="4456656"/>
            <a:ext cx="10164564" cy="847091"/>
          </a:xfrm>
        </p:spPr>
        <p:txBody>
          <a:bodyPr anchor="b">
            <a:normAutofit/>
          </a:bodyPr>
          <a:lstStyle>
            <a:lvl1pPr>
              <a:defRPr sz="4200">
                <a:solidFill>
                  <a:schemeClr val="bg1"/>
                </a:solidFill>
              </a:defRPr>
            </a:lvl1pPr>
          </a:lstStyle>
          <a:p>
            <a:r>
              <a:rPr lang="en-US" dirty="0"/>
              <a:t>CLICK TO EDIT DIVIDER STYLE</a:t>
            </a:r>
          </a:p>
        </p:txBody>
      </p:sp>
      <p:sp>
        <p:nvSpPr>
          <p:cNvPr id="3" name="Text Placeholder 2">
            <a:extLst>
              <a:ext uri="{FF2B5EF4-FFF2-40B4-BE49-F238E27FC236}">
                <a16:creationId xmlns:a16="http://schemas.microsoft.com/office/drawing/2014/main" id="{2A4963FB-3B93-7140-A553-6B16264751B6}"/>
              </a:ext>
            </a:extLst>
          </p:cNvPr>
          <p:cNvSpPr>
            <a:spLocks noGrp="1"/>
          </p:cNvSpPr>
          <p:nvPr>
            <p:ph type="body" idx="1" hasCustomPrompt="1"/>
          </p:nvPr>
        </p:nvSpPr>
        <p:spPr>
          <a:xfrm>
            <a:off x="1417834" y="5314020"/>
            <a:ext cx="10164564" cy="826771"/>
          </a:xfrm>
        </p:spPr>
        <p:txBody>
          <a:bodyPr>
            <a:normAutofit/>
          </a:bodyPr>
          <a:lstStyle>
            <a:lvl1pPr marL="0" indent="0">
              <a:buNone/>
              <a:defRPr sz="16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TEXT HERE</a:t>
            </a:r>
          </a:p>
        </p:txBody>
      </p:sp>
      <p:sp>
        <p:nvSpPr>
          <p:cNvPr id="5" name="Text Placeholder 4">
            <a:extLst>
              <a:ext uri="{FF2B5EF4-FFF2-40B4-BE49-F238E27FC236}">
                <a16:creationId xmlns:a16="http://schemas.microsoft.com/office/drawing/2014/main" id="{30FEF30B-168A-4A4E-A97F-F8A291B1F4DD}"/>
              </a:ext>
            </a:extLst>
          </p:cNvPr>
          <p:cNvSpPr>
            <a:spLocks noGrp="1"/>
          </p:cNvSpPr>
          <p:nvPr>
            <p:ph type="body" sz="quarter" idx="10" hasCustomPrompt="1"/>
          </p:nvPr>
        </p:nvSpPr>
        <p:spPr>
          <a:xfrm>
            <a:off x="1407364" y="3986374"/>
            <a:ext cx="3924300" cy="339565"/>
          </a:xfrm>
        </p:spPr>
        <p:txBody>
          <a:bodyPr>
            <a:normAutofit/>
          </a:bodyPr>
          <a:lstStyle>
            <a:lvl1pPr>
              <a:defRPr sz="1400" b="0">
                <a:solidFill>
                  <a:schemeClr val="bg1"/>
                </a:solidFill>
              </a:defRPr>
            </a:lvl1pPr>
            <a:lvl2pPr marL="11113" indent="0">
              <a:buNone/>
              <a:defRPr/>
            </a:lvl2pPr>
          </a:lstStyle>
          <a:p>
            <a:pPr lvl="0"/>
            <a:r>
              <a:rPr lang="en-US" dirty="0"/>
              <a:t>SECTION #</a:t>
            </a:r>
          </a:p>
        </p:txBody>
      </p:sp>
    </p:spTree>
    <p:extLst>
      <p:ext uri="{BB962C8B-B14F-4D97-AF65-F5344CB8AC3E}">
        <p14:creationId xmlns:p14="http://schemas.microsoft.com/office/powerpoint/2010/main" val="4224704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ivider Slide Re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D090DF-F64C-2E41-B9DF-5B3193DE673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526" y="0"/>
            <a:ext cx="12188948" cy="6857998"/>
          </a:xfrm>
          <a:prstGeom prst="rect">
            <a:avLst/>
          </a:prstGeom>
        </p:spPr>
      </p:pic>
      <p:sp>
        <p:nvSpPr>
          <p:cNvPr id="2" name="Title 1">
            <a:extLst>
              <a:ext uri="{FF2B5EF4-FFF2-40B4-BE49-F238E27FC236}">
                <a16:creationId xmlns:a16="http://schemas.microsoft.com/office/drawing/2014/main" id="{14951893-7B85-2741-B347-04B5FBD30943}"/>
              </a:ext>
            </a:extLst>
          </p:cNvPr>
          <p:cNvSpPr>
            <a:spLocks noGrp="1"/>
          </p:cNvSpPr>
          <p:nvPr>
            <p:ph type="title" hasCustomPrompt="1"/>
          </p:nvPr>
        </p:nvSpPr>
        <p:spPr>
          <a:xfrm>
            <a:off x="1417834" y="4456656"/>
            <a:ext cx="10164564" cy="847091"/>
          </a:xfrm>
        </p:spPr>
        <p:txBody>
          <a:bodyPr anchor="b">
            <a:normAutofit/>
          </a:bodyPr>
          <a:lstStyle>
            <a:lvl1pPr>
              <a:defRPr sz="4200">
                <a:solidFill>
                  <a:schemeClr val="bg1"/>
                </a:solidFill>
              </a:defRPr>
            </a:lvl1pPr>
          </a:lstStyle>
          <a:p>
            <a:r>
              <a:rPr lang="en-US" dirty="0"/>
              <a:t>CLICK TO EDIT DIVIDER STYLE</a:t>
            </a:r>
          </a:p>
        </p:txBody>
      </p:sp>
      <p:sp>
        <p:nvSpPr>
          <p:cNvPr id="3" name="Text Placeholder 2">
            <a:extLst>
              <a:ext uri="{FF2B5EF4-FFF2-40B4-BE49-F238E27FC236}">
                <a16:creationId xmlns:a16="http://schemas.microsoft.com/office/drawing/2014/main" id="{2A4963FB-3B93-7140-A553-6B16264751B6}"/>
              </a:ext>
            </a:extLst>
          </p:cNvPr>
          <p:cNvSpPr>
            <a:spLocks noGrp="1"/>
          </p:cNvSpPr>
          <p:nvPr>
            <p:ph type="body" idx="1" hasCustomPrompt="1"/>
          </p:nvPr>
        </p:nvSpPr>
        <p:spPr>
          <a:xfrm>
            <a:off x="1417834" y="5314020"/>
            <a:ext cx="10164564" cy="826771"/>
          </a:xfrm>
        </p:spPr>
        <p:txBody>
          <a:bodyPr>
            <a:normAutofit/>
          </a:bodyPr>
          <a:lstStyle>
            <a:lvl1pPr marL="0" indent="0">
              <a:buNone/>
              <a:defRPr sz="16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TEXT HERE</a:t>
            </a:r>
          </a:p>
        </p:txBody>
      </p:sp>
      <p:sp>
        <p:nvSpPr>
          <p:cNvPr id="5" name="Text Placeholder 4">
            <a:extLst>
              <a:ext uri="{FF2B5EF4-FFF2-40B4-BE49-F238E27FC236}">
                <a16:creationId xmlns:a16="http://schemas.microsoft.com/office/drawing/2014/main" id="{30FEF30B-168A-4A4E-A97F-F8A291B1F4DD}"/>
              </a:ext>
            </a:extLst>
          </p:cNvPr>
          <p:cNvSpPr>
            <a:spLocks noGrp="1"/>
          </p:cNvSpPr>
          <p:nvPr>
            <p:ph type="body" sz="quarter" idx="10" hasCustomPrompt="1"/>
          </p:nvPr>
        </p:nvSpPr>
        <p:spPr>
          <a:xfrm>
            <a:off x="1407364" y="3986374"/>
            <a:ext cx="3924300" cy="339565"/>
          </a:xfrm>
        </p:spPr>
        <p:txBody>
          <a:bodyPr>
            <a:normAutofit/>
          </a:bodyPr>
          <a:lstStyle>
            <a:lvl1pPr>
              <a:defRPr sz="1400" b="0">
                <a:solidFill>
                  <a:schemeClr val="bg1"/>
                </a:solidFill>
              </a:defRPr>
            </a:lvl1pPr>
            <a:lvl2pPr marL="11113" indent="0">
              <a:buNone/>
              <a:defRPr/>
            </a:lvl2pPr>
          </a:lstStyle>
          <a:p>
            <a:pPr lvl="0"/>
            <a:r>
              <a:rPr lang="en-US" dirty="0"/>
              <a:t>SECTION #</a:t>
            </a:r>
          </a:p>
        </p:txBody>
      </p:sp>
    </p:spTree>
    <p:extLst>
      <p:ext uri="{BB962C8B-B14F-4D97-AF65-F5344CB8AC3E}">
        <p14:creationId xmlns:p14="http://schemas.microsoft.com/office/powerpoint/2010/main" val="52946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Divider Slide Whit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D090DF-F64C-2E41-B9DF-5B3193DE673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526" y="0"/>
            <a:ext cx="12188948" cy="6857997"/>
          </a:xfrm>
          <a:prstGeom prst="rect">
            <a:avLst/>
          </a:prstGeom>
        </p:spPr>
      </p:pic>
      <p:sp>
        <p:nvSpPr>
          <p:cNvPr id="2" name="Title 1">
            <a:extLst>
              <a:ext uri="{FF2B5EF4-FFF2-40B4-BE49-F238E27FC236}">
                <a16:creationId xmlns:a16="http://schemas.microsoft.com/office/drawing/2014/main" id="{14951893-7B85-2741-B347-04B5FBD30943}"/>
              </a:ext>
            </a:extLst>
          </p:cNvPr>
          <p:cNvSpPr>
            <a:spLocks noGrp="1"/>
          </p:cNvSpPr>
          <p:nvPr>
            <p:ph type="title" hasCustomPrompt="1"/>
          </p:nvPr>
        </p:nvSpPr>
        <p:spPr>
          <a:xfrm>
            <a:off x="1417834" y="4456656"/>
            <a:ext cx="10164564" cy="847091"/>
          </a:xfrm>
        </p:spPr>
        <p:txBody>
          <a:bodyPr anchor="b">
            <a:normAutofit/>
          </a:bodyPr>
          <a:lstStyle>
            <a:lvl1pPr>
              <a:defRPr sz="4200">
                <a:solidFill>
                  <a:srgbClr val="007698"/>
                </a:solidFill>
              </a:defRPr>
            </a:lvl1pPr>
          </a:lstStyle>
          <a:p>
            <a:r>
              <a:rPr lang="en-US" dirty="0"/>
              <a:t>CLICK TO EDIT DIVIDER STYLE</a:t>
            </a:r>
          </a:p>
        </p:txBody>
      </p:sp>
      <p:sp>
        <p:nvSpPr>
          <p:cNvPr id="3" name="Text Placeholder 2">
            <a:extLst>
              <a:ext uri="{FF2B5EF4-FFF2-40B4-BE49-F238E27FC236}">
                <a16:creationId xmlns:a16="http://schemas.microsoft.com/office/drawing/2014/main" id="{2A4963FB-3B93-7140-A553-6B16264751B6}"/>
              </a:ext>
            </a:extLst>
          </p:cNvPr>
          <p:cNvSpPr>
            <a:spLocks noGrp="1"/>
          </p:cNvSpPr>
          <p:nvPr>
            <p:ph type="body" idx="1" hasCustomPrompt="1"/>
          </p:nvPr>
        </p:nvSpPr>
        <p:spPr>
          <a:xfrm>
            <a:off x="1417834" y="5314020"/>
            <a:ext cx="10164564" cy="826771"/>
          </a:xfrm>
        </p:spPr>
        <p:txBody>
          <a:bodyPr>
            <a:normAutofit/>
          </a:bodyPr>
          <a:lstStyle>
            <a:lvl1pPr marL="0" indent="0">
              <a:buNone/>
              <a:defRPr sz="1600" b="1">
                <a:solidFill>
                  <a:srgbClr val="00769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TEXT HERE</a:t>
            </a:r>
          </a:p>
        </p:txBody>
      </p:sp>
      <p:sp>
        <p:nvSpPr>
          <p:cNvPr id="5" name="Text Placeholder 4">
            <a:extLst>
              <a:ext uri="{FF2B5EF4-FFF2-40B4-BE49-F238E27FC236}">
                <a16:creationId xmlns:a16="http://schemas.microsoft.com/office/drawing/2014/main" id="{30FEF30B-168A-4A4E-A97F-F8A291B1F4DD}"/>
              </a:ext>
            </a:extLst>
          </p:cNvPr>
          <p:cNvSpPr>
            <a:spLocks noGrp="1"/>
          </p:cNvSpPr>
          <p:nvPr>
            <p:ph type="body" sz="quarter" idx="10" hasCustomPrompt="1"/>
          </p:nvPr>
        </p:nvSpPr>
        <p:spPr>
          <a:xfrm>
            <a:off x="1407364" y="3986374"/>
            <a:ext cx="3924300" cy="339565"/>
          </a:xfrm>
        </p:spPr>
        <p:txBody>
          <a:bodyPr>
            <a:normAutofit/>
          </a:bodyPr>
          <a:lstStyle>
            <a:lvl1pPr>
              <a:defRPr sz="1400" b="0">
                <a:solidFill>
                  <a:srgbClr val="717073"/>
                </a:solidFill>
              </a:defRPr>
            </a:lvl1pPr>
            <a:lvl2pPr marL="11113" indent="0">
              <a:buNone/>
              <a:defRPr/>
            </a:lvl2pPr>
          </a:lstStyle>
          <a:p>
            <a:pPr lvl="0"/>
            <a:r>
              <a:rPr lang="en-US" dirty="0"/>
              <a:t>SECTION #</a:t>
            </a:r>
          </a:p>
        </p:txBody>
      </p:sp>
    </p:spTree>
    <p:extLst>
      <p:ext uri="{BB962C8B-B14F-4D97-AF65-F5344CB8AC3E}">
        <p14:creationId xmlns:p14="http://schemas.microsoft.com/office/powerpoint/2010/main" val="116943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lide with Image 01">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14E3167-D07C-DA46-8256-9B5ED90B710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524" y="0"/>
            <a:ext cx="12188952" cy="6857999"/>
          </a:xfrm>
          <a:prstGeom prst="rect">
            <a:avLst/>
          </a:prstGeom>
        </p:spPr>
      </p:pic>
      <p:sp>
        <p:nvSpPr>
          <p:cNvPr id="2" name="Title 1">
            <a:extLst>
              <a:ext uri="{FF2B5EF4-FFF2-40B4-BE49-F238E27FC236}">
                <a16:creationId xmlns:a16="http://schemas.microsoft.com/office/drawing/2014/main" id="{14951893-7B85-2741-B347-04B5FBD30943}"/>
              </a:ext>
            </a:extLst>
          </p:cNvPr>
          <p:cNvSpPr>
            <a:spLocks noGrp="1"/>
          </p:cNvSpPr>
          <p:nvPr>
            <p:ph type="title" hasCustomPrompt="1"/>
          </p:nvPr>
        </p:nvSpPr>
        <p:spPr>
          <a:xfrm>
            <a:off x="4378362" y="4734054"/>
            <a:ext cx="7128068" cy="826771"/>
          </a:xfrm>
        </p:spPr>
        <p:txBody>
          <a:bodyPr anchor="b">
            <a:normAutofit/>
          </a:bodyPr>
          <a:lstStyle>
            <a:lvl1pPr algn="r">
              <a:defRPr sz="4200">
                <a:solidFill>
                  <a:srgbClr val="007698"/>
                </a:solidFill>
              </a:defRPr>
            </a:lvl1pPr>
          </a:lstStyle>
          <a:p>
            <a:r>
              <a:rPr lang="en-US" dirty="0"/>
              <a:t>EDIT DIVIDER STYLE</a:t>
            </a:r>
          </a:p>
        </p:txBody>
      </p:sp>
      <p:sp>
        <p:nvSpPr>
          <p:cNvPr id="3" name="Text Placeholder 2">
            <a:extLst>
              <a:ext uri="{FF2B5EF4-FFF2-40B4-BE49-F238E27FC236}">
                <a16:creationId xmlns:a16="http://schemas.microsoft.com/office/drawing/2014/main" id="{2A4963FB-3B93-7140-A553-6B16264751B6}"/>
              </a:ext>
            </a:extLst>
          </p:cNvPr>
          <p:cNvSpPr>
            <a:spLocks noGrp="1"/>
          </p:cNvSpPr>
          <p:nvPr>
            <p:ph type="body" idx="1" hasCustomPrompt="1"/>
          </p:nvPr>
        </p:nvSpPr>
        <p:spPr>
          <a:xfrm>
            <a:off x="4378360" y="5530003"/>
            <a:ext cx="7128069" cy="579966"/>
          </a:xfrm>
        </p:spPr>
        <p:txBody>
          <a:bodyPr>
            <a:normAutofit/>
          </a:bodyPr>
          <a:lstStyle>
            <a:lvl1pPr marL="0" indent="0" algn="r">
              <a:buNone/>
              <a:defRPr sz="1600" b="1">
                <a:solidFill>
                  <a:srgbClr val="00769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TEXT HERE</a:t>
            </a:r>
          </a:p>
        </p:txBody>
      </p:sp>
      <p:sp>
        <p:nvSpPr>
          <p:cNvPr id="5" name="Text Placeholder 4">
            <a:extLst>
              <a:ext uri="{FF2B5EF4-FFF2-40B4-BE49-F238E27FC236}">
                <a16:creationId xmlns:a16="http://schemas.microsoft.com/office/drawing/2014/main" id="{30FEF30B-168A-4A4E-A97F-F8A291B1F4DD}"/>
              </a:ext>
            </a:extLst>
          </p:cNvPr>
          <p:cNvSpPr>
            <a:spLocks noGrp="1"/>
          </p:cNvSpPr>
          <p:nvPr>
            <p:ph type="body" sz="quarter" idx="10" hasCustomPrompt="1"/>
          </p:nvPr>
        </p:nvSpPr>
        <p:spPr>
          <a:xfrm>
            <a:off x="7582130" y="4274046"/>
            <a:ext cx="3924300" cy="339565"/>
          </a:xfrm>
        </p:spPr>
        <p:txBody>
          <a:bodyPr>
            <a:normAutofit/>
          </a:bodyPr>
          <a:lstStyle>
            <a:lvl1pPr algn="r">
              <a:defRPr sz="1400" b="0">
                <a:solidFill>
                  <a:srgbClr val="717073"/>
                </a:solidFill>
              </a:defRPr>
            </a:lvl1pPr>
            <a:lvl2pPr marL="11113" indent="0">
              <a:buNone/>
              <a:defRPr/>
            </a:lvl2pPr>
          </a:lstStyle>
          <a:p>
            <a:pPr lvl="0"/>
            <a:r>
              <a:rPr lang="en-US" dirty="0"/>
              <a:t>SECTION #</a:t>
            </a:r>
          </a:p>
        </p:txBody>
      </p:sp>
    </p:spTree>
    <p:extLst>
      <p:ext uri="{BB962C8B-B14F-4D97-AF65-F5344CB8AC3E}">
        <p14:creationId xmlns:p14="http://schemas.microsoft.com/office/powerpoint/2010/main" val="4121173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Slide with Image 0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32E5B34-75E3-A840-B202-AE4D88217B79}"/>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524" y="0"/>
            <a:ext cx="12188952" cy="6857999"/>
          </a:xfrm>
          <a:prstGeom prst="rect">
            <a:avLst/>
          </a:prstGeom>
        </p:spPr>
      </p:pic>
      <p:sp>
        <p:nvSpPr>
          <p:cNvPr id="2" name="Title 1">
            <a:extLst>
              <a:ext uri="{FF2B5EF4-FFF2-40B4-BE49-F238E27FC236}">
                <a16:creationId xmlns:a16="http://schemas.microsoft.com/office/drawing/2014/main" id="{14951893-7B85-2741-B347-04B5FBD30943}"/>
              </a:ext>
            </a:extLst>
          </p:cNvPr>
          <p:cNvSpPr>
            <a:spLocks noGrp="1"/>
          </p:cNvSpPr>
          <p:nvPr>
            <p:ph type="title" hasCustomPrompt="1"/>
          </p:nvPr>
        </p:nvSpPr>
        <p:spPr>
          <a:xfrm>
            <a:off x="4378362" y="4734054"/>
            <a:ext cx="7128068" cy="826771"/>
          </a:xfrm>
        </p:spPr>
        <p:txBody>
          <a:bodyPr anchor="b">
            <a:normAutofit/>
          </a:bodyPr>
          <a:lstStyle>
            <a:lvl1pPr algn="r">
              <a:defRPr sz="4200">
                <a:solidFill>
                  <a:srgbClr val="007698"/>
                </a:solidFill>
              </a:defRPr>
            </a:lvl1pPr>
          </a:lstStyle>
          <a:p>
            <a:r>
              <a:rPr lang="en-US" dirty="0"/>
              <a:t>EDIT DIVIDER STYLE</a:t>
            </a:r>
          </a:p>
        </p:txBody>
      </p:sp>
      <p:sp>
        <p:nvSpPr>
          <p:cNvPr id="3" name="Text Placeholder 2">
            <a:extLst>
              <a:ext uri="{FF2B5EF4-FFF2-40B4-BE49-F238E27FC236}">
                <a16:creationId xmlns:a16="http://schemas.microsoft.com/office/drawing/2014/main" id="{2A4963FB-3B93-7140-A553-6B16264751B6}"/>
              </a:ext>
            </a:extLst>
          </p:cNvPr>
          <p:cNvSpPr>
            <a:spLocks noGrp="1"/>
          </p:cNvSpPr>
          <p:nvPr>
            <p:ph type="body" idx="1" hasCustomPrompt="1"/>
          </p:nvPr>
        </p:nvSpPr>
        <p:spPr>
          <a:xfrm>
            <a:off x="4378360" y="5530003"/>
            <a:ext cx="7128069" cy="579966"/>
          </a:xfrm>
        </p:spPr>
        <p:txBody>
          <a:bodyPr>
            <a:normAutofit/>
          </a:bodyPr>
          <a:lstStyle>
            <a:lvl1pPr marL="0" indent="0" algn="r">
              <a:buNone/>
              <a:defRPr sz="1600" b="1">
                <a:solidFill>
                  <a:srgbClr val="00769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TEXT HERE</a:t>
            </a:r>
          </a:p>
        </p:txBody>
      </p:sp>
      <p:sp>
        <p:nvSpPr>
          <p:cNvPr id="5" name="Text Placeholder 4">
            <a:extLst>
              <a:ext uri="{FF2B5EF4-FFF2-40B4-BE49-F238E27FC236}">
                <a16:creationId xmlns:a16="http://schemas.microsoft.com/office/drawing/2014/main" id="{30FEF30B-168A-4A4E-A97F-F8A291B1F4DD}"/>
              </a:ext>
            </a:extLst>
          </p:cNvPr>
          <p:cNvSpPr>
            <a:spLocks noGrp="1"/>
          </p:cNvSpPr>
          <p:nvPr>
            <p:ph type="body" sz="quarter" idx="10" hasCustomPrompt="1"/>
          </p:nvPr>
        </p:nvSpPr>
        <p:spPr>
          <a:xfrm>
            <a:off x="7582130" y="4274046"/>
            <a:ext cx="3924300" cy="339565"/>
          </a:xfrm>
        </p:spPr>
        <p:txBody>
          <a:bodyPr>
            <a:normAutofit/>
          </a:bodyPr>
          <a:lstStyle>
            <a:lvl1pPr algn="r">
              <a:defRPr sz="1400" b="0">
                <a:solidFill>
                  <a:srgbClr val="717073"/>
                </a:solidFill>
              </a:defRPr>
            </a:lvl1pPr>
            <a:lvl2pPr marL="11113" indent="0">
              <a:buNone/>
              <a:defRPr/>
            </a:lvl2pPr>
          </a:lstStyle>
          <a:p>
            <a:pPr lvl="0"/>
            <a:r>
              <a:rPr lang="en-US" dirty="0"/>
              <a:t>SECTION #</a:t>
            </a:r>
          </a:p>
        </p:txBody>
      </p:sp>
    </p:spTree>
    <p:extLst>
      <p:ext uri="{BB962C8B-B14F-4D97-AF65-F5344CB8AC3E}">
        <p14:creationId xmlns:p14="http://schemas.microsoft.com/office/powerpoint/2010/main" val="1719842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73CC07C-ABFA-8941-80AB-18C83B497863}"/>
              </a:ext>
            </a:extLst>
          </p:cNvPr>
          <p:cNvPicPr>
            <a:picLocks noChangeAspect="1"/>
          </p:cNvPicPr>
          <p:nvPr userDrawn="1"/>
        </p:nvPicPr>
        <p:blipFill rotWithShape="1">
          <a:blip r:embed="rId16" cstate="email">
            <a:extLst>
              <a:ext uri="{28A0092B-C50C-407E-A947-70E740481C1C}">
                <a14:useLocalDpi xmlns:a14="http://schemas.microsoft.com/office/drawing/2010/main"/>
              </a:ext>
            </a:extLst>
          </a:blip>
          <a:srcRect/>
          <a:stretch/>
        </p:blipFill>
        <p:spPr>
          <a:xfrm>
            <a:off x="1525" y="2"/>
            <a:ext cx="12188950" cy="5954232"/>
          </a:xfrm>
          <a:prstGeom prst="rect">
            <a:avLst/>
          </a:prstGeom>
        </p:spPr>
      </p:pic>
      <p:sp>
        <p:nvSpPr>
          <p:cNvPr id="2" name="Title Placeholder 1">
            <a:extLst>
              <a:ext uri="{FF2B5EF4-FFF2-40B4-BE49-F238E27FC236}">
                <a16:creationId xmlns:a16="http://schemas.microsoft.com/office/drawing/2014/main" id="{543DFC76-F3D9-5148-BDB2-6E47FFAF28B7}"/>
              </a:ext>
            </a:extLst>
          </p:cNvPr>
          <p:cNvSpPr>
            <a:spLocks noGrp="1"/>
          </p:cNvSpPr>
          <p:nvPr>
            <p:ph type="title"/>
          </p:nvPr>
        </p:nvSpPr>
        <p:spPr>
          <a:xfrm>
            <a:off x="609600" y="365125"/>
            <a:ext cx="109728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4726354-91BA-6B42-8CFE-67E081E82D7F}"/>
              </a:ext>
            </a:extLst>
          </p:cNvPr>
          <p:cNvSpPr>
            <a:spLocks noGrp="1"/>
          </p:cNvSpPr>
          <p:nvPr>
            <p:ph type="body" idx="1"/>
          </p:nvPr>
        </p:nvSpPr>
        <p:spPr>
          <a:xfrm>
            <a:off x="609599" y="1825625"/>
            <a:ext cx="1097279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5BA937B-3054-C04E-A949-6499E25F5885}"/>
              </a:ext>
            </a:extLst>
          </p:cNvPr>
          <p:cNvSpPr>
            <a:spLocks noGrp="1"/>
          </p:cNvSpPr>
          <p:nvPr>
            <p:ph type="dt" sz="half" idx="2"/>
          </p:nvPr>
        </p:nvSpPr>
        <p:spPr>
          <a:xfrm>
            <a:off x="712242" y="6300364"/>
            <a:ext cx="6104964" cy="365125"/>
          </a:xfrm>
          <a:prstGeom prst="rect">
            <a:avLst/>
          </a:prstGeom>
        </p:spPr>
        <p:txBody>
          <a:bodyPr vert="horz" lIns="91440" tIns="45720" rIns="91440" bIns="45720" rtlCol="0" anchor="ctr"/>
          <a:lstStyle>
            <a:lvl1pPr algn="l">
              <a:lnSpc>
                <a:spcPct val="150000"/>
              </a:lnSpc>
              <a:defRPr lang="en-US" sz="700" i="1" smtClean="0">
                <a:effectLst/>
              </a:defRPr>
            </a:lvl1pPr>
          </a:lstStyle>
          <a:p>
            <a:r>
              <a:rPr lang="en-US" sz="1000" dirty="0"/>
              <a:t>Presentation title</a:t>
            </a:r>
          </a:p>
          <a:p>
            <a:r>
              <a:rPr lang="en-US" dirty="0"/>
              <a:t>©2021 Oncor Electric Delivery Company LLC. All rights reserved.                  Confidential – For internal purposes only</a:t>
            </a:r>
          </a:p>
        </p:txBody>
      </p:sp>
      <p:sp>
        <p:nvSpPr>
          <p:cNvPr id="5" name="Footer Placeholder 4">
            <a:extLst>
              <a:ext uri="{FF2B5EF4-FFF2-40B4-BE49-F238E27FC236}">
                <a16:creationId xmlns:a16="http://schemas.microsoft.com/office/drawing/2014/main" id="{AB136811-3504-E544-909D-C3E548D18C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DB636C6-D50D-CD4F-8420-AB7583C42C43}"/>
              </a:ext>
            </a:extLst>
          </p:cNvPr>
          <p:cNvSpPr>
            <a:spLocks noGrp="1"/>
          </p:cNvSpPr>
          <p:nvPr>
            <p:ph type="sldNum" sz="quarter" idx="4"/>
          </p:nvPr>
        </p:nvSpPr>
        <p:spPr>
          <a:xfrm>
            <a:off x="8610599" y="6356350"/>
            <a:ext cx="3224349" cy="365125"/>
          </a:xfrm>
          <a:prstGeom prst="rect">
            <a:avLst/>
          </a:prstGeom>
        </p:spPr>
        <p:txBody>
          <a:bodyPr vert="horz" lIns="91440" tIns="45720" rIns="91440" bIns="45720" rtlCol="0" anchor="ctr"/>
          <a:lstStyle>
            <a:lvl1pPr algn="r">
              <a:defRPr sz="1200" b="0">
                <a:solidFill>
                  <a:srgbClr val="717073"/>
                </a:solidFill>
              </a:defRPr>
            </a:lvl1pPr>
          </a:lstStyle>
          <a:p>
            <a:fld id="{A4D616CF-C9AA-AD44-BBB6-8180664C3BE1}" type="slidenum">
              <a:rPr lang="en-US" smtClean="0"/>
              <a:pPr/>
              <a:t>‹#›</a:t>
            </a:fld>
            <a:endParaRPr lang="en-US" dirty="0"/>
          </a:p>
        </p:txBody>
      </p:sp>
    </p:spTree>
    <p:extLst>
      <p:ext uri="{BB962C8B-B14F-4D97-AF65-F5344CB8AC3E}">
        <p14:creationId xmlns:p14="http://schemas.microsoft.com/office/powerpoint/2010/main" val="1654103426"/>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0" r:id="rId3"/>
    <p:sldLayoutId id="2147483667" r:id="rId4"/>
    <p:sldLayoutId id="2147483651" r:id="rId5"/>
    <p:sldLayoutId id="2147483661" r:id="rId6"/>
    <p:sldLayoutId id="2147483662" r:id="rId7"/>
    <p:sldLayoutId id="2147483663" r:id="rId8"/>
    <p:sldLayoutId id="2147483664" r:id="rId9"/>
    <p:sldLayoutId id="2147483666" r:id="rId10"/>
    <p:sldLayoutId id="2147483650" r:id="rId11"/>
    <p:sldLayoutId id="2147483652" r:id="rId12"/>
    <p:sldLayoutId id="2147483653" r:id="rId13"/>
    <p:sldLayoutId id="2147483654"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4400" kern="1200">
          <a:solidFill>
            <a:srgbClr val="860038"/>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0" kern="1200">
          <a:solidFill>
            <a:srgbClr val="717073"/>
          </a:solidFill>
          <a:latin typeface="+mn-lt"/>
          <a:ea typeface="+mn-ea"/>
          <a:cs typeface="+mn-cs"/>
        </a:defRPr>
      </a:lvl1pPr>
      <a:lvl2pPr marL="236538" indent="-225425" algn="l" defTabSz="914400" rtl="0" eaLnBrk="1" latinLnBrk="0" hangingPunct="1">
        <a:lnSpc>
          <a:spcPct val="90000"/>
        </a:lnSpc>
        <a:spcBef>
          <a:spcPts val="500"/>
        </a:spcBef>
        <a:buClr>
          <a:srgbClr val="860038"/>
        </a:buClr>
        <a:buFont typeface="Arial" panose="020B0604020202020204" pitchFamily="34" charset="0"/>
        <a:buChar char="•"/>
        <a:tabLst/>
        <a:defRPr sz="1800" kern="1200">
          <a:solidFill>
            <a:srgbClr val="717073"/>
          </a:solidFill>
          <a:latin typeface="+mn-lt"/>
          <a:ea typeface="+mn-ea"/>
          <a:cs typeface="+mn-cs"/>
        </a:defRPr>
      </a:lvl2pPr>
      <a:lvl3pPr marL="461963" indent="-225425" algn="l" defTabSz="914400" rtl="0" eaLnBrk="1" latinLnBrk="0" hangingPunct="1">
        <a:lnSpc>
          <a:spcPct val="90000"/>
        </a:lnSpc>
        <a:spcBef>
          <a:spcPts val="500"/>
        </a:spcBef>
        <a:buClr>
          <a:srgbClr val="860038"/>
        </a:buClr>
        <a:buFont typeface="Arial" panose="020B0604020202020204" pitchFamily="34" charset="0"/>
        <a:buChar char="•"/>
        <a:tabLst/>
        <a:defRPr sz="1800" kern="1200">
          <a:solidFill>
            <a:srgbClr val="717073"/>
          </a:solidFill>
          <a:latin typeface="+mn-lt"/>
          <a:ea typeface="+mn-ea"/>
          <a:cs typeface="+mn-cs"/>
        </a:defRPr>
      </a:lvl3pPr>
      <a:lvl4pPr marL="687388" indent="-225425" algn="l" defTabSz="914400" rtl="0" eaLnBrk="1" latinLnBrk="0" hangingPunct="1">
        <a:lnSpc>
          <a:spcPct val="90000"/>
        </a:lnSpc>
        <a:spcBef>
          <a:spcPts val="500"/>
        </a:spcBef>
        <a:buClr>
          <a:srgbClr val="860038"/>
        </a:buClr>
        <a:buFont typeface="Arial" panose="020B0604020202020204" pitchFamily="34" charset="0"/>
        <a:buChar char="•"/>
        <a:tabLst/>
        <a:defRPr sz="1800" kern="1200">
          <a:solidFill>
            <a:srgbClr val="717073"/>
          </a:solidFill>
          <a:latin typeface="+mn-lt"/>
          <a:ea typeface="+mn-ea"/>
          <a:cs typeface="+mn-cs"/>
        </a:defRPr>
      </a:lvl4pPr>
      <a:lvl5pPr marL="925513" indent="-238125" algn="l" defTabSz="914400" rtl="0" eaLnBrk="1" latinLnBrk="0" hangingPunct="1">
        <a:lnSpc>
          <a:spcPct val="90000"/>
        </a:lnSpc>
        <a:spcBef>
          <a:spcPts val="500"/>
        </a:spcBef>
        <a:buClr>
          <a:srgbClr val="860038"/>
        </a:buClr>
        <a:buFont typeface="Arial" panose="020B0604020202020204" pitchFamily="34" charset="0"/>
        <a:buChar char="•"/>
        <a:tabLst/>
        <a:defRPr sz="1800" kern="1200">
          <a:solidFill>
            <a:srgbClr val="71707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calendar/06092025-SSWG_-SPWG-_-NDSWG"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1B106-2BDF-4645-9BAF-7B73C053988E}"/>
              </a:ext>
            </a:extLst>
          </p:cNvPr>
          <p:cNvSpPr>
            <a:spLocks noGrp="1"/>
          </p:cNvSpPr>
          <p:nvPr>
            <p:ph type="title"/>
          </p:nvPr>
        </p:nvSpPr>
        <p:spPr/>
        <p:txBody>
          <a:bodyPr/>
          <a:lstStyle/>
          <a:p>
            <a:r>
              <a:rPr lang="en-US" dirty="0"/>
              <a:t>SSWG Report to ROS</a:t>
            </a:r>
          </a:p>
        </p:txBody>
      </p:sp>
      <p:sp>
        <p:nvSpPr>
          <p:cNvPr id="3" name="Text Placeholder 2">
            <a:extLst>
              <a:ext uri="{FF2B5EF4-FFF2-40B4-BE49-F238E27FC236}">
                <a16:creationId xmlns:a16="http://schemas.microsoft.com/office/drawing/2014/main" id="{1FB00CC8-40FA-2C45-8543-9E783E170234}"/>
              </a:ext>
            </a:extLst>
          </p:cNvPr>
          <p:cNvSpPr>
            <a:spLocks noGrp="1"/>
          </p:cNvSpPr>
          <p:nvPr>
            <p:ph type="body" idx="1"/>
          </p:nvPr>
        </p:nvSpPr>
        <p:spPr/>
        <p:txBody>
          <a:bodyPr>
            <a:normAutofit fontScale="92500" lnSpcReduction="20000"/>
          </a:bodyPr>
          <a:lstStyle/>
          <a:p>
            <a:r>
              <a:rPr lang="en-US" dirty="0"/>
              <a:t>June 5, 2025</a:t>
            </a:r>
          </a:p>
          <a:p>
            <a:r>
              <a:rPr lang="en-US" sz="1400" b="0" dirty="0"/>
              <a:t>Chair: Zach Walker (Zachary.Walker2@oncor.com)</a:t>
            </a:r>
          </a:p>
          <a:p>
            <a:r>
              <a:rPr lang="en-US" sz="1400" b="0" dirty="0"/>
              <a:t>Vice Chair: Chris Ramirez (cramirez@wettllc.com)</a:t>
            </a:r>
          </a:p>
        </p:txBody>
      </p:sp>
    </p:spTree>
    <p:extLst>
      <p:ext uri="{BB962C8B-B14F-4D97-AF65-F5344CB8AC3E}">
        <p14:creationId xmlns:p14="http://schemas.microsoft.com/office/powerpoint/2010/main" val="1682260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4" y="1178414"/>
            <a:ext cx="7281845" cy="4993785"/>
          </a:xfrm>
        </p:spPr>
        <p:txBody>
          <a:bodyPr>
            <a:normAutofit fontScale="92500" lnSpcReduction="20000"/>
          </a:bodyPr>
          <a:lstStyle/>
          <a:p>
            <a:pPr>
              <a:lnSpc>
                <a:spcPct val="100000"/>
              </a:lnSpc>
              <a:spcBef>
                <a:spcPts val="600"/>
              </a:spcBef>
            </a:pPr>
            <a:r>
              <a:rPr lang="en-US" b="1" dirty="0">
                <a:solidFill>
                  <a:srgbClr val="860038"/>
                </a:solidFill>
              </a:rPr>
              <a:t>Updates</a:t>
            </a:r>
            <a:endParaRPr lang="en-US" dirty="0"/>
          </a:p>
          <a:p>
            <a:pPr marL="285750" indent="-285750">
              <a:lnSpc>
                <a:spcPct val="100000"/>
              </a:lnSpc>
              <a:spcBef>
                <a:spcPts val="600"/>
              </a:spcBef>
              <a:buClr>
                <a:srgbClr val="007698"/>
              </a:buClr>
              <a:buFont typeface="Arial" panose="020B0604020202020204" pitchFamily="34" charset="0"/>
              <a:buChar char="•"/>
            </a:pPr>
            <a:r>
              <a:rPr lang="en-US" b="1" dirty="0"/>
              <a:t>SCR 831</a:t>
            </a:r>
          </a:p>
          <a:p>
            <a:pPr marL="522288" lvl="1" indent="-285750">
              <a:lnSpc>
                <a:spcPct val="100000"/>
              </a:lnSpc>
              <a:spcBef>
                <a:spcPts val="600"/>
              </a:spcBef>
            </a:pPr>
            <a:r>
              <a:rPr lang="en-US" dirty="0"/>
              <a:t>Joint Meeting Scheduled </a:t>
            </a:r>
          </a:p>
          <a:p>
            <a:pPr marL="522288" lvl="1" indent="-285750">
              <a:lnSpc>
                <a:spcPct val="100000"/>
              </a:lnSpc>
              <a:spcBef>
                <a:spcPts val="600"/>
              </a:spcBef>
            </a:pPr>
            <a:r>
              <a:rPr lang="en-US" dirty="0">
                <a:solidFill>
                  <a:srgbClr val="860038"/>
                </a:solidFill>
              </a:rPr>
              <a:t>Monday, June 9 @ 9:30 AM</a:t>
            </a:r>
          </a:p>
          <a:p>
            <a:pPr marL="522288" lvl="1" indent="-285750">
              <a:lnSpc>
                <a:spcPct val="100000"/>
              </a:lnSpc>
              <a:spcBef>
                <a:spcPts val="600"/>
              </a:spcBef>
            </a:pPr>
            <a:r>
              <a:rPr lang="en-US" dirty="0"/>
              <a:t>SSWG \ NDSWG \ SPWG</a:t>
            </a:r>
          </a:p>
          <a:p>
            <a:pPr marL="522288" lvl="1" indent="-285750">
              <a:lnSpc>
                <a:spcPct val="100000"/>
              </a:lnSpc>
              <a:spcBef>
                <a:spcPts val="600"/>
              </a:spcBef>
            </a:pPr>
            <a:r>
              <a:rPr lang="en-US" dirty="0">
                <a:hlinkClick r:id="rId2"/>
              </a:rPr>
              <a:t>Meeting Details</a:t>
            </a:r>
            <a:endParaRPr lang="en-US" dirty="0"/>
          </a:p>
          <a:p>
            <a:pPr marL="522288" lvl="1" indent="-285750">
              <a:lnSpc>
                <a:spcPct val="100000"/>
              </a:lnSpc>
              <a:spcBef>
                <a:spcPts val="600"/>
              </a:spcBef>
            </a:pPr>
            <a:endParaRPr lang="en-US" b="1" dirty="0"/>
          </a:p>
          <a:p>
            <a:pPr marL="285750" indent="-285750">
              <a:lnSpc>
                <a:spcPct val="100000"/>
              </a:lnSpc>
              <a:spcBef>
                <a:spcPts val="600"/>
              </a:spcBef>
              <a:buClr>
                <a:srgbClr val="007698"/>
              </a:buClr>
              <a:buFont typeface="Arial" panose="020B0604020202020204" pitchFamily="34" charset="0"/>
              <a:buChar char="•"/>
            </a:pPr>
            <a:r>
              <a:rPr lang="en-US" b="1" dirty="0"/>
              <a:t>Proposed SSWG Procedure Manual (PM) Revisions</a:t>
            </a:r>
          </a:p>
          <a:p>
            <a:pPr marL="522288" lvl="1" indent="-285750">
              <a:lnSpc>
                <a:spcPct val="100000"/>
              </a:lnSpc>
              <a:spcBef>
                <a:spcPts val="600"/>
              </a:spcBef>
            </a:pPr>
            <a:r>
              <a:rPr lang="en-US" dirty="0"/>
              <a:t>Seeking ROS Approval</a:t>
            </a:r>
          </a:p>
          <a:p>
            <a:pPr marL="522288" lvl="1" indent="-285750">
              <a:lnSpc>
                <a:spcPct val="100000"/>
              </a:lnSpc>
              <a:spcBef>
                <a:spcPts val="600"/>
              </a:spcBef>
            </a:pPr>
            <a:r>
              <a:rPr lang="en-US" dirty="0"/>
              <a:t>Minor edits</a:t>
            </a:r>
          </a:p>
          <a:p>
            <a:pPr marL="522288" lvl="1" indent="-285750">
              <a:lnSpc>
                <a:spcPct val="100000"/>
              </a:lnSpc>
              <a:spcBef>
                <a:spcPts val="600"/>
              </a:spcBef>
            </a:pPr>
            <a:r>
              <a:rPr lang="en-US" u="sng" dirty="0"/>
              <a:t>Summary</a:t>
            </a:r>
            <a:r>
              <a:rPr lang="en-US" dirty="0"/>
              <a:t>:	</a:t>
            </a:r>
          </a:p>
          <a:p>
            <a:pPr marL="747713" lvl="2" indent="-285750">
              <a:lnSpc>
                <a:spcPct val="100000"/>
              </a:lnSpc>
              <a:spcBef>
                <a:spcPts val="600"/>
              </a:spcBef>
            </a:pPr>
            <a:r>
              <a:rPr lang="en-US" sz="1200" b="1" dirty="0"/>
              <a:t>Section 2.2 Acronyms</a:t>
            </a:r>
          </a:p>
          <a:p>
            <a:pPr marL="973138" lvl="3" indent="-285750">
              <a:lnSpc>
                <a:spcPct val="100000"/>
              </a:lnSpc>
              <a:spcBef>
                <a:spcPts val="600"/>
              </a:spcBef>
            </a:pPr>
            <a:r>
              <a:rPr lang="en-US" sz="1200" dirty="0"/>
              <a:t>Addition of SOL – System Operating Limit</a:t>
            </a:r>
          </a:p>
          <a:p>
            <a:pPr marL="747713" lvl="2" indent="-285750">
              <a:lnSpc>
                <a:spcPct val="100000"/>
              </a:lnSpc>
              <a:spcBef>
                <a:spcPts val="600"/>
              </a:spcBef>
            </a:pPr>
            <a:r>
              <a:rPr lang="en-US" sz="1200" b="1" dirty="0"/>
              <a:t>Section 4.1.7 Bus Voltage Limits</a:t>
            </a:r>
          </a:p>
          <a:p>
            <a:pPr marL="973138" lvl="3" indent="-285750">
              <a:lnSpc>
                <a:spcPct val="100000"/>
              </a:lnSpc>
              <a:spcBef>
                <a:spcPts val="600"/>
              </a:spcBef>
            </a:pPr>
            <a:r>
              <a:rPr lang="en-US" sz="1200" dirty="0"/>
              <a:t>Language change from System Operating Limit Methodology for Planning to ERCOT SOL Methodology</a:t>
            </a:r>
          </a:p>
          <a:p>
            <a:pPr marL="747713" lvl="2" indent="-285750">
              <a:lnSpc>
                <a:spcPct val="100000"/>
              </a:lnSpc>
              <a:spcBef>
                <a:spcPts val="600"/>
              </a:spcBef>
            </a:pPr>
            <a:r>
              <a:rPr lang="en-US" sz="1200" b="1" dirty="0"/>
              <a:t>Appendix C – Synchronous Ties:</a:t>
            </a:r>
          </a:p>
          <a:p>
            <a:pPr marL="973138" lvl="3" indent="-285750">
              <a:lnSpc>
                <a:spcPct val="100000"/>
              </a:lnSpc>
              <a:spcBef>
                <a:spcPts val="600"/>
              </a:spcBef>
            </a:pPr>
            <a:r>
              <a:rPr lang="en-US" sz="1200" dirty="0"/>
              <a:t>Updated Bus Number</a:t>
            </a:r>
          </a:p>
          <a:p>
            <a:pPr marL="747713" lvl="2" indent="-285750">
              <a:lnSpc>
                <a:spcPct val="100000"/>
              </a:lnSpc>
              <a:spcBef>
                <a:spcPts val="600"/>
              </a:spcBef>
            </a:pPr>
            <a:r>
              <a:rPr lang="en-US" sz="1200" b="1" dirty="0"/>
              <a:t>Appendix A - Description of Zones in the SSWG Cases:</a:t>
            </a:r>
          </a:p>
          <a:p>
            <a:pPr marL="973138" lvl="3" indent="-285750">
              <a:lnSpc>
                <a:spcPct val="100000"/>
              </a:lnSpc>
              <a:spcBef>
                <a:spcPts val="600"/>
              </a:spcBef>
            </a:pPr>
            <a:r>
              <a:rPr lang="en-US" sz="1200" dirty="0"/>
              <a:t>Updated Zone Table per TSP Request</a:t>
            </a:r>
          </a:p>
          <a:p>
            <a:pPr marL="747713" lvl="2" indent="-285750">
              <a:lnSpc>
                <a:spcPct val="100000"/>
              </a:lnSpc>
              <a:spcBef>
                <a:spcPts val="600"/>
              </a:spcBef>
            </a:pPr>
            <a:endParaRPr lang="en-US" sz="1100" dirty="0"/>
          </a:p>
          <a:p>
            <a:pPr marL="747713" lvl="2" indent="-285750">
              <a:lnSpc>
                <a:spcPct val="100000"/>
              </a:lnSpc>
              <a:spcBef>
                <a:spcPts val="600"/>
              </a:spcBef>
            </a:pPr>
            <a:endParaRPr lang="en-US" dirty="0"/>
          </a:p>
          <a:p>
            <a:pPr marL="522288" lvl="1" indent="-285750">
              <a:lnSpc>
                <a:spcPct val="100000"/>
              </a:lnSpc>
              <a:spcBef>
                <a:spcPts val="600"/>
              </a:spcBef>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2</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spTree>
    <p:extLst>
      <p:ext uri="{BB962C8B-B14F-4D97-AF65-F5344CB8AC3E}">
        <p14:creationId xmlns:p14="http://schemas.microsoft.com/office/powerpoint/2010/main" val="363536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4" y="1178415"/>
            <a:ext cx="5792855" cy="4754880"/>
          </a:xfrm>
        </p:spPr>
        <p:txBody>
          <a:bodyPr>
            <a:normAutofit/>
          </a:bodyPr>
          <a:lstStyle/>
          <a:p>
            <a:pPr>
              <a:lnSpc>
                <a:spcPct val="100000"/>
              </a:lnSpc>
              <a:spcBef>
                <a:spcPts val="600"/>
              </a:spcBef>
            </a:pPr>
            <a:r>
              <a:rPr lang="en-US" b="1" dirty="0">
                <a:solidFill>
                  <a:srgbClr val="860038"/>
                </a:solidFill>
              </a:rPr>
              <a:t>Key Dates &amp; Updates</a:t>
            </a:r>
            <a:endParaRPr lang="en-US" dirty="0"/>
          </a:p>
          <a:p>
            <a:pPr marL="285750" indent="-285750">
              <a:lnSpc>
                <a:spcPct val="100000"/>
              </a:lnSpc>
              <a:spcBef>
                <a:spcPts val="600"/>
              </a:spcBef>
              <a:buClr>
                <a:srgbClr val="007698"/>
              </a:buClr>
              <a:buFont typeface="Arial" panose="020B0604020202020204" pitchFamily="34" charset="0"/>
              <a:buChar char="•"/>
            </a:pPr>
            <a:r>
              <a:rPr lang="en-US" b="1" dirty="0"/>
              <a:t>25SSWG Case Build #1</a:t>
            </a:r>
          </a:p>
          <a:p>
            <a:pPr marL="522288" lvl="1" indent="-285750">
              <a:lnSpc>
                <a:spcPct val="100000"/>
              </a:lnSpc>
              <a:spcBef>
                <a:spcPts val="600"/>
              </a:spcBef>
            </a:pPr>
            <a:r>
              <a:rPr lang="en-US" dirty="0"/>
              <a:t>Currently Ongoing</a:t>
            </a:r>
          </a:p>
          <a:p>
            <a:pPr marL="522288" lvl="1" indent="-285750">
              <a:lnSpc>
                <a:spcPct val="100000"/>
              </a:lnSpc>
              <a:spcBef>
                <a:spcPts val="600"/>
              </a:spcBef>
            </a:pPr>
            <a:r>
              <a:rPr lang="en-US" dirty="0"/>
              <a:t>Significant difficulty producing solving cases</a:t>
            </a:r>
          </a:p>
          <a:p>
            <a:pPr marL="522288" lvl="1" indent="-285750">
              <a:lnSpc>
                <a:spcPct val="100000"/>
              </a:lnSpc>
              <a:spcBef>
                <a:spcPts val="600"/>
              </a:spcBef>
            </a:pPr>
            <a:r>
              <a:rPr lang="en-US" dirty="0"/>
              <a:t>Several TSPs included Officer Letter Load (OLL) in SSWG Cases</a:t>
            </a:r>
          </a:p>
          <a:p>
            <a:pPr marL="522288" lvl="1" indent="-285750">
              <a:lnSpc>
                <a:spcPct val="100000"/>
              </a:lnSpc>
              <a:spcBef>
                <a:spcPts val="600"/>
              </a:spcBef>
            </a:pPr>
            <a:r>
              <a:rPr lang="en-US" dirty="0"/>
              <a:t>Not enough generation to support additional load levels</a:t>
            </a:r>
          </a:p>
          <a:p>
            <a:pPr marL="522288" lvl="1" indent="-285750">
              <a:lnSpc>
                <a:spcPct val="100000"/>
              </a:lnSpc>
              <a:spcBef>
                <a:spcPts val="600"/>
              </a:spcBef>
            </a:pPr>
            <a:r>
              <a:rPr lang="en-US" dirty="0"/>
              <a:t>Posting could be delayed up to two weeks</a:t>
            </a:r>
          </a:p>
          <a:p>
            <a:pPr marL="522288" lvl="1" indent="-285750">
              <a:lnSpc>
                <a:spcPct val="100000"/>
              </a:lnSpc>
              <a:spcBef>
                <a:spcPts val="600"/>
              </a:spcBef>
            </a:pPr>
            <a:r>
              <a:rPr lang="en-US" dirty="0"/>
              <a:t>Target Posting: </a:t>
            </a:r>
            <a:r>
              <a:rPr lang="en-US" strike="sngStrike" dirty="0"/>
              <a:t>5/23/25</a:t>
            </a:r>
            <a:r>
              <a:rPr lang="en-US" dirty="0"/>
              <a:t> 6/6/25</a:t>
            </a:r>
            <a:endParaRPr lang="en-US" strike="sngStrike" dirty="0"/>
          </a:p>
          <a:p>
            <a:pPr marL="522288" lvl="1" indent="-285750">
              <a:lnSpc>
                <a:spcPct val="100000"/>
              </a:lnSpc>
              <a:spcBef>
                <a:spcPts val="600"/>
              </a:spcBef>
            </a:pPr>
            <a:endParaRPr lang="en-US" dirty="0"/>
          </a:p>
          <a:p>
            <a:pPr lvl="1" indent="0">
              <a:lnSpc>
                <a:spcPct val="100000"/>
              </a:lnSpc>
              <a:spcBef>
                <a:spcPts val="600"/>
              </a:spcBef>
              <a:buNone/>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3</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pic>
        <p:nvPicPr>
          <p:cNvPr id="8" name="Picture 7" descr="Timeline&#10;&#10;Description automatically generated with medium confidence">
            <a:extLst>
              <a:ext uri="{FF2B5EF4-FFF2-40B4-BE49-F238E27FC236}">
                <a16:creationId xmlns:a16="http://schemas.microsoft.com/office/drawing/2014/main" id="{7B609B8B-EB94-4D83-86DC-7B13599D488F}"/>
              </a:ext>
            </a:extLst>
          </p:cNvPr>
          <p:cNvPicPr/>
          <p:nvPr/>
        </p:nvPicPr>
        <p:blipFill>
          <a:blip r:embed="rId2">
            <a:extLst>
              <a:ext uri="{28A0092B-C50C-407E-A947-70E740481C1C}">
                <a14:useLocalDpi xmlns:a14="http://schemas.microsoft.com/office/drawing/2010/main" val="0"/>
              </a:ext>
            </a:extLst>
          </a:blip>
          <a:stretch>
            <a:fillRect/>
          </a:stretch>
        </p:blipFill>
        <p:spPr>
          <a:xfrm>
            <a:off x="6372263" y="1159095"/>
            <a:ext cx="5403323" cy="2245536"/>
          </a:xfrm>
          <a:prstGeom prst="rect">
            <a:avLst/>
          </a:prstGeom>
        </p:spPr>
      </p:pic>
    </p:spTree>
    <p:extLst>
      <p:ext uri="{BB962C8B-B14F-4D97-AF65-F5344CB8AC3E}">
        <p14:creationId xmlns:p14="http://schemas.microsoft.com/office/powerpoint/2010/main" val="2530907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4" y="1178415"/>
            <a:ext cx="5792855" cy="4754880"/>
          </a:xfrm>
        </p:spPr>
        <p:txBody>
          <a:bodyPr>
            <a:normAutofit/>
          </a:bodyPr>
          <a:lstStyle/>
          <a:p>
            <a:pPr>
              <a:lnSpc>
                <a:spcPct val="100000"/>
              </a:lnSpc>
              <a:spcBef>
                <a:spcPts val="600"/>
              </a:spcBef>
            </a:pPr>
            <a:r>
              <a:rPr lang="en-US" b="1" dirty="0">
                <a:solidFill>
                  <a:srgbClr val="860038"/>
                </a:solidFill>
              </a:rPr>
              <a:t>Updates</a:t>
            </a:r>
            <a:endParaRPr lang="en-US" dirty="0"/>
          </a:p>
          <a:p>
            <a:pPr marL="285750" indent="-285750">
              <a:lnSpc>
                <a:spcPct val="100000"/>
              </a:lnSpc>
              <a:spcBef>
                <a:spcPts val="600"/>
              </a:spcBef>
              <a:buClr>
                <a:srgbClr val="007698"/>
              </a:buClr>
              <a:buFont typeface="Arial" panose="020B0604020202020204" pitchFamily="34" charset="0"/>
              <a:buChar char="•"/>
            </a:pPr>
            <a:r>
              <a:rPr lang="en-US" b="1" dirty="0"/>
              <a:t>25SSWG Case Build #1</a:t>
            </a:r>
          </a:p>
          <a:p>
            <a:pPr marL="522288" lvl="1" indent="-285750">
              <a:lnSpc>
                <a:spcPct val="100000"/>
              </a:lnSpc>
              <a:spcBef>
                <a:spcPts val="600"/>
              </a:spcBef>
            </a:pPr>
            <a:r>
              <a:rPr lang="en-US" dirty="0"/>
              <a:t>Total In-Service Load</a:t>
            </a:r>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pPr lvl="1" indent="0">
              <a:lnSpc>
                <a:spcPct val="100000"/>
              </a:lnSpc>
              <a:spcBef>
                <a:spcPts val="600"/>
              </a:spcBef>
              <a:buNone/>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4</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graphicFrame>
        <p:nvGraphicFramePr>
          <p:cNvPr id="10" name="Chart 9">
            <a:extLst>
              <a:ext uri="{FF2B5EF4-FFF2-40B4-BE49-F238E27FC236}">
                <a16:creationId xmlns:a16="http://schemas.microsoft.com/office/drawing/2014/main" id="{5C310D71-DD0B-43D8-B613-B4BCE9D44766}"/>
              </a:ext>
            </a:extLst>
          </p:cNvPr>
          <p:cNvGraphicFramePr>
            <a:graphicFrameLocks/>
          </p:cNvGraphicFramePr>
          <p:nvPr>
            <p:extLst>
              <p:ext uri="{D42A27DB-BD31-4B8C-83A1-F6EECF244321}">
                <p14:modId xmlns:p14="http://schemas.microsoft.com/office/powerpoint/2010/main" val="2130015060"/>
              </p:ext>
            </p:extLst>
          </p:nvPr>
        </p:nvGraphicFramePr>
        <p:xfrm>
          <a:off x="6424079" y="2297945"/>
          <a:ext cx="5351507" cy="36353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52299A7A-7FBF-46AB-89FD-AD3A914FFD0E}"/>
              </a:ext>
            </a:extLst>
          </p:cNvPr>
          <p:cNvGraphicFramePr>
            <a:graphicFrameLocks/>
          </p:cNvGraphicFramePr>
          <p:nvPr>
            <p:extLst>
              <p:ext uri="{D42A27DB-BD31-4B8C-83A1-F6EECF244321}">
                <p14:modId xmlns:p14="http://schemas.microsoft.com/office/powerpoint/2010/main" val="2160089089"/>
              </p:ext>
            </p:extLst>
          </p:nvPr>
        </p:nvGraphicFramePr>
        <p:xfrm>
          <a:off x="685707" y="2297945"/>
          <a:ext cx="5254267" cy="3635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391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4" y="1178415"/>
            <a:ext cx="5792855" cy="4754880"/>
          </a:xfrm>
        </p:spPr>
        <p:txBody>
          <a:bodyPr>
            <a:normAutofit/>
          </a:bodyPr>
          <a:lstStyle/>
          <a:p>
            <a:pPr>
              <a:lnSpc>
                <a:spcPct val="100000"/>
              </a:lnSpc>
              <a:spcBef>
                <a:spcPts val="600"/>
              </a:spcBef>
            </a:pPr>
            <a:r>
              <a:rPr lang="en-US" b="1" dirty="0">
                <a:solidFill>
                  <a:srgbClr val="860038"/>
                </a:solidFill>
              </a:rPr>
              <a:t>Updates</a:t>
            </a:r>
            <a:endParaRPr lang="en-US" dirty="0"/>
          </a:p>
          <a:p>
            <a:pPr marL="285750" indent="-285750">
              <a:lnSpc>
                <a:spcPct val="100000"/>
              </a:lnSpc>
              <a:spcBef>
                <a:spcPts val="600"/>
              </a:spcBef>
              <a:buClr>
                <a:srgbClr val="007698"/>
              </a:buClr>
              <a:buFont typeface="Arial" panose="020B0604020202020204" pitchFamily="34" charset="0"/>
              <a:buChar char="•"/>
            </a:pPr>
            <a:r>
              <a:rPr lang="en-US" b="1" dirty="0"/>
              <a:t>25SSWG Case Build #1</a:t>
            </a:r>
          </a:p>
          <a:p>
            <a:pPr marL="522288" lvl="1" indent="-285750">
              <a:lnSpc>
                <a:spcPct val="100000"/>
              </a:lnSpc>
              <a:spcBef>
                <a:spcPts val="600"/>
              </a:spcBef>
            </a:pPr>
            <a:r>
              <a:rPr lang="en-US" dirty="0"/>
              <a:t>Total Load (Online &amp; Offline)</a:t>
            </a:r>
          </a:p>
          <a:p>
            <a:pPr marL="522288" lvl="1" indent="-285750">
              <a:lnSpc>
                <a:spcPct val="100000"/>
              </a:lnSpc>
              <a:spcBef>
                <a:spcPts val="600"/>
              </a:spcBef>
            </a:pPr>
            <a:endParaRPr lang="en-US" dirty="0"/>
          </a:p>
          <a:p>
            <a:pPr lvl="1" indent="0">
              <a:lnSpc>
                <a:spcPct val="100000"/>
              </a:lnSpc>
              <a:spcBef>
                <a:spcPts val="600"/>
              </a:spcBef>
              <a:buNone/>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5</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graphicFrame>
        <p:nvGraphicFramePr>
          <p:cNvPr id="11" name="Chart 10">
            <a:extLst>
              <a:ext uri="{FF2B5EF4-FFF2-40B4-BE49-F238E27FC236}">
                <a16:creationId xmlns:a16="http://schemas.microsoft.com/office/drawing/2014/main" id="{0AA575BD-AF80-4534-928A-A6C7705E3E82}"/>
              </a:ext>
            </a:extLst>
          </p:cNvPr>
          <p:cNvGraphicFramePr>
            <a:graphicFrameLocks/>
          </p:cNvGraphicFramePr>
          <p:nvPr>
            <p:extLst>
              <p:ext uri="{D42A27DB-BD31-4B8C-83A1-F6EECF244321}">
                <p14:modId xmlns:p14="http://schemas.microsoft.com/office/powerpoint/2010/main" val="72231058"/>
              </p:ext>
            </p:extLst>
          </p:nvPr>
        </p:nvGraphicFramePr>
        <p:xfrm>
          <a:off x="6287779" y="2500880"/>
          <a:ext cx="5414413" cy="3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ADEC1646-4D71-4845-BEAD-907C57771FA7}"/>
              </a:ext>
            </a:extLst>
          </p:cNvPr>
          <p:cNvGraphicFramePr>
            <a:graphicFrameLocks/>
          </p:cNvGraphicFramePr>
          <p:nvPr>
            <p:extLst>
              <p:ext uri="{D42A27DB-BD31-4B8C-83A1-F6EECF244321}">
                <p14:modId xmlns:p14="http://schemas.microsoft.com/office/powerpoint/2010/main" val="1020822486"/>
              </p:ext>
            </p:extLst>
          </p:nvPr>
        </p:nvGraphicFramePr>
        <p:xfrm>
          <a:off x="828403" y="2500881"/>
          <a:ext cx="5023757" cy="36966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0909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5" y="1178415"/>
            <a:ext cx="9048428" cy="4754880"/>
          </a:xfrm>
        </p:spPr>
        <p:txBody>
          <a:bodyPr>
            <a:normAutofit/>
          </a:bodyPr>
          <a:lstStyle/>
          <a:p>
            <a:pPr>
              <a:lnSpc>
                <a:spcPct val="100000"/>
              </a:lnSpc>
              <a:spcBef>
                <a:spcPts val="600"/>
              </a:spcBef>
            </a:pPr>
            <a:r>
              <a:rPr lang="en-US" b="1" dirty="0">
                <a:solidFill>
                  <a:srgbClr val="860038"/>
                </a:solidFill>
              </a:rPr>
              <a:t>SSWG Procedure Manual (PM)</a:t>
            </a:r>
            <a:endParaRPr lang="en-US" dirty="0"/>
          </a:p>
          <a:p>
            <a:pPr marL="800100" marR="0" indent="-800100">
              <a:spcBef>
                <a:spcPts val="1200"/>
              </a:spcBef>
              <a:spcAft>
                <a:spcPts val="1200"/>
              </a:spcAft>
              <a:tabLst>
                <a:tab pos="800100" algn="l"/>
              </a:tabLst>
            </a:pPr>
            <a:r>
              <a:rPr lang="en-US" b="1" i="0"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4.3.3.1 	Extraordinary Dispatch Conditions</a:t>
            </a:r>
            <a:endParaRPr lang="en-US" b="1" i="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57150" algn="just">
              <a:spcBef>
                <a:spcPts val="0"/>
              </a:spcBef>
              <a:spcAft>
                <a:spcPts val="0"/>
              </a:spcAft>
              <a:tabLst>
                <a:tab pos="914400" algn="l"/>
              </a:tabLst>
            </a:pPr>
            <a:r>
              <a:rPr lang="en-US" dirty="0">
                <a:solidFill>
                  <a:schemeClr val="tx1"/>
                </a:solidFill>
                <a:effectLst/>
                <a:latin typeface="Times New Roman" panose="02020603050405020304" pitchFamily="18" charset="0"/>
                <a:ea typeface="Times New Roman" panose="02020603050405020304" pitchFamily="18" charset="0"/>
              </a:rPr>
              <a:t>On occasion, the total load plus the spinning reserve indicated above can exceed the amount of available generation due to load forecasts.  SSWG Cases typically model load at individual coincident TSP peaks instead of at the ERCOT coincident system peak.  When such a condition is encountered in future cases, ERCOT may increase generation resources by taking the indicated action, or adding generation, in the following order:</a:t>
            </a:r>
          </a:p>
          <a:p>
            <a:pPr marL="0" marR="0" algn="just">
              <a:spcBef>
                <a:spcPts val="0"/>
              </a:spcBef>
              <a:spcAft>
                <a:spcPts val="0"/>
              </a:spcAft>
              <a:tabLst>
                <a:tab pos="914400" algn="l"/>
              </a:tabLst>
            </a:pPr>
            <a:r>
              <a:rPr lang="en-US" dirty="0">
                <a:solidFill>
                  <a:schemeClr val="tx1"/>
                </a:solidFill>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tabLst>
                <a:tab pos="457200" algn="l"/>
                <a:tab pos="914400" algn="l"/>
              </a:tabLst>
            </a:pPr>
            <a:r>
              <a:rPr lang="en-US" dirty="0">
                <a:solidFill>
                  <a:schemeClr val="tx1"/>
                </a:solidFill>
                <a:effectLst/>
                <a:latin typeface="Times New Roman" panose="02020603050405020304" pitchFamily="18" charset="0"/>
                <a:ea typeface="Times New Roman" panose="02020603050405020304" pitchFamily="18" charset="0"/>
              </a:rPr>
              <a:t>Ignore spinning reserve.</a:t>
            </a:r>
          </a:p>
          <a:p>
            <a:pPr marL="342900" marR="0" lvl="0" indent="-342900" algn="just">
              <a:spcBef>
                <a:spcPts val="0"/>
              </a:spcBef>
              <a:spcAft>
                <a:spcPts val="0"/>
              </a:spcAft>
              <a:buFont typeface="+mj-lt"/>
              <a:buAutoNum type="arabicPeriod"/>
              <a:tabLst>
                <a:tab pos="457200" algn="l"/>
                <a:tab pos="914400" algn="l"/>
              </a:tabLst>
            </a:pPr>
            <a:r>
              <a:rPr lang="en-US" dirty="0">
                <a:solidFill>
                  <a:schemeClr val="tx1"/>
                </a:solidFill>
                <a:effectLst/>
                <a:latin typeface="Times New Roman" panose="02020603050405020304" pitchFamily="18" charset="0"/>
                <a:ea typeface="Times New Roman" panose="02020603050405020304" pitchFamily="18" charset="0"/>
              </a:rPr>
              <a:t>Increase NOIE generation with prior NOIE consent.</a:t>
            </a:r>
          </a:p>
          <a:p>
            <a:pPr marL="342900" marR="0" lvl="0" indent="-342900" algn="just">
              <a:spcBef>
                <a:spcPts val="0"/>
              </a:spcBef>
              <a:spcAft>
                <a:spcPts val="0"/>
              </a:spcAft>
              <a:buFont typeface="+mj-lt"/>
              <a:buAutoNum type="arabicPeriod"/>
              <a:tabLst>
                <a:tab pos="457200" algn="l"/>
                <a:tab pos="914400" algn="l"/>
              </a:tabLst>
            </a:pPr>
            <a:r>
              <a:rPr lang="en-US" dirty="0">
                <a:solidFill>
                  <a:schemeClr val="tx1"/>
                </a:solidFill>
                <a:effectLst/>
                <a:latin typeface="Times New Roman" panose="02020603050405020304" pitchFamily="18" charset="0"/>
                <a:ea typeface="Times New Roman" panose="02020603050405020304" pitchFamily="18" charset="0"/>
              </a:rPr>
              <a:t>DC ties dispatched to increase transfers into ERCOT to the full capacity of the DC ties.</a:t>
            </a:r>
          </a:p>
          <a:p>
            <a:pPr marL="342900" marR="0" lvl="0" indent="-342900">
              <a:spcBef>
                <a:spcPts val="0"/>
              </a:spcBef>
              <a:spcAft>
                <a:spcPts val="0"/>
              </a:spcAft>
              <a:buFont typeface="+mj-lt"/>
              <a:buAutoNum type="arabicPeriod"/>
              <a:tabLst>
                <a:tab pos="457200" algn="l"/>
              </a:tabLst>
            </a:pPr>
            <a:r>
              <a:rPr lang="en-US" dirty="0">
                <a:solidFill>
                  <a:schemeClr val="tx1"/>
                </a:solidFill>
                <a:effectLst/>
                <a:latin typeface="Times New Roman" panose="02020603050405020304" pitchFamily="18" charset="0"/>
                <a:ea typeface="Times New Roman" panose="02020603050405020304" pitchFamily="18" charset="0"/>
              </a:rPr>
              <a:t>Dispatch SODG natural gas and diesel units up to their full capacity.</a:t>
            </a:r>
          </a:p>
          <a:p>
            <a:pPr marL="342900" marR="0" lvl="0" indent="-342900" algn="just">
              <a:spcBef>
                <a:spcPts val="0"/>
              </a:spcBef>
              <a:spcAft>
                <a:spcPts val="0"/>
              </a:spcAft>
              <a:buFont typeface="+mj-lt"/>
              <a:buAutoNum type="arabicPeriod"/>
              <a:tabLst>
                <a:tab pos="457200" algn="l"/>
                <a:tab pos="914400" algn="l"/>
              </a:tabLst>
            </a:pPr>
            <a:r>
              <a:rPr lang="en-US" dirty="0">
                <a:solidFill>
                  <a:schemeClr val="tx1"/>
                </a:solidFill>
                <a:effectLst/>
                <a:latin typeface="Times New Roman" panose="02020603050405020304" pitchFamily="18" charset="0"/>
                <a:ea typeface="Times New Roman" panose="02020603050405020304" pitchFamily="18" charset="0"/>
              </a:rPr>
              <a:t>Dispatch units that have changed their status to indefinite mothball within the last 18 months and that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dirty="0">
                <a:solidFill>
                  <a:srgbClr val="000000"/>
                </a:solidFill>
                <a:effectLst/>
                <a:latin typeface="Times New Roman" panose="02020603050405020304" pitchFamily="18" charset="0"/>
                <a:ea typeface="Times New Roman" panose="02020603050405020304" pitchFamily="18" charset="0"/>
              </a:rPr>
              <a:t>Scale transmission level wind generation dispatch up to 50% of capability.</a:t>
            </a:r>
          </a:p>
          <a:p>
            <a:pPr marL="342900" marR="0" lvl="0" indent="-342900" algn="just">
              <a:spcBef>
                <a:spcPts val="0"/>
              </a:spcBef>
              <a:spcAft>
                <a:spcPts val="0"/>
              </a:spcAft>
              <a:buFont typeface="+mj-lt"/>
              <a:buAutoNum type="arabicPeriod"/>
              <a:tabLst>
                <a:tab pos="457200" algn="l"/>
                <a:tab pos="914400" algn="l"/>
              </a:tabLst>
            </a:pPr>
            <a:r>
              <a:rPr lang="en-US" dirty="0">
                <a:solidFill>
                  <a:srgbClr val="FF0000"/>
                </a:solidFill>
                <a:effectLst/>
                <a:latin typeface="Times New Roman" panose="02020603050405020304" pitchFamily="18" charset="0"/>
                <a:ea typeface="Times New Roman" panose="02020603050405020304" pitchFamily="18" charset="0"/>
              </a:rPr>
              <a:t>Add units with interconnection agreements, but do not meet all of the requirements for inclusion defined in the Planning Guide. </a:t>
            </a:r>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pPr lvl="1" indent="0">
              <a:lnSpc>
                <a:spcPct val="100000"/>
              </a:lnSpc>
              <a:spcBef>
                <a:spcPts val="600"/>
              </a:spcBef>
              <a:buNone/>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6</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spTree>
    <p:extLst>
      <p:ext uri="{BB962C8B-B14F-4D97-AF65-F5344CB8AC3E}">
        <p14:creationId xmlns:p14="http://schemas.microsoft.com/office/powerpoint/2010/main" val="104411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4" y="1178415"/>
            <a:ext cx="5792855" cy="4754880"/>
          </a:xfrm>
        </p:spPr>
        <p:txBody>
          <a:bodyPr>
            <a:normAutofit/>
          </a:bodyPr>
          <a:lstStyle/>
          <a:p>
            <a:pPr>
              <a:lnSpc>
                <a:spcPct val="100000"/>
              </a:lnSpc>
              <a:spcBef>
                <a:spcPts val="600"/>
              </a:spcBef>
            </a:pPr>
            <a:r>
              <a:rPr lang="en-US" b="1" dirty="0">
                <a:solidFill>
                  <a:srgbClr val="860038"/>
                </a:solidFill>
              </a:rPr>
              <a:t>25SSWG Extraordinary Dispatch </a:t>
            </a:r>
            <a:endParaRPr lang="en-US" dirty="0"/>
          </a:p>
          <a:p>
            <a:pPr marL="522288" lvl="1" indent="-285750">
              <a:lnSpc>
                <a:spcPct val="100000"/>
              </a:lnSpc>
              <a:spcBef>
                <a:spcPts val="600"/>
              </a:spcBef>
            </a:pPr>
            <a:r>
              <a:rPr lang="en-US" dirty="0"/>
              <a:t>Added Generation not approved per ERCOT Planning Guide (PG) 6.9</a:t>
            </a:r>
          </a:p>
          <a:p>
            <a:pPr marL="522288" lvl="1" indent="-285750">
              <a:lnSpc>
                <a:spcPct val="100000"/>
              </a:lnSpc>
              <a:spcBef>
                <a:spcPts val="600"/>
              </a:spcBef>
            </a:pPr>
            <a:endParaRPr lang="en-US" dirty="0"/>
          </a:p>
          <a:p>
            <a:pPr lvl="1" indent="0">
              <a:lnSpc>
                <a:spcPct val="100000"/>
              </a:lnSpc>
              <a:spcBef>
                <a:spcPts val="600"/>
              </a:spcBef>
              <a:buNone/>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7</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graphicFrame>
        <p:nvGraphicFramePr>
          <p:cNvPr id="10" name="Chart 9">
            <a:extLst>
              <a:ext uri="{FF2B5EF4-FFF2-40B4-BE49-F238E27FC236}">
                <a16:creationId xmlns:a16="http://schemas.microsoft.com/office/drawing/2014/main" id="{C7F7940C-8F83-425B-BAB5-497296722C4D}"/>
              </a:ext>
            </a:extLst>
          </p:cNvPr>
          <p:cNvGraphicFramePr>
            <a:graphicFrameLocks/>
          </p:cNvGraphicFramePr>
          <p:nvPr>
            <p:extLst>
              <p:ext uri="{D42A27DB-BD31-4B8C-83A1-F6EECF244321}">
                <p14:modId xmlns:p14="http://schemas.microsoft.com/office/powerpoint/2010/main" val="2786071076"/>
              </p:ext>
            </p:extLst>
          </p:nvPr>
        </p:nvGraphicFramePr>
        <p:xfrm>
          <a:off x="6352674" y="2120376"/>
          <a:ext cx="5246298" cy="38129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a:extLst>
              <a:ext uri="{FF2B5EF4-FFF2-40B4-BE49-F238E27FC236}">
                <a16:creationId xmlns:a16="http://schemas.microsoft.com/office/drawing/2014/main" id="{403A8E82-A39C-4B3A-9DEC-2B609A06F755}"/>
              </a:ext>
            </a:extLst>
          </p:cNvPr>
          <p:cNvGraphicFramePr>
            <a:graphicFrameLocks/>
          </p:cNvGraphicFramePr>
          <p:nvPr>
            <p:extLst>
              <p:ext uri="{D42A27DB-BD31-4B8C-83A1-F6EECF244321}">
                <p14:modId xmlns:p14="http://schemas.microsoft.com/office/powerpoint/2010/main" val="564459132"/>
              </p:ext>
            </p:extLst>
          </p:nvPr>
        </p:nvGraphicFramePr>
        <p:xfrm>
          <a:off x="593028" y="2152641"/>
          <a:ext cx="5386888" cy="37999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7148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12ED-D11B-DF4C-BFCA-78D7D19B3C28}"/>
              </a:ext>
            </a:extLst>
          </p:cNvPr>
          <p:cNvSpPr>
            <a:spLocks noGrp="1"/>
          </p:cNvSpPr>
          <p:nvPr>
            <p:ph type="title"/>
          </p:nvPr>
        </p:nvSpPr>
        <p:spPr>
          <a:xfrm>
            <a:off x="419463" y="446895"/>
            <a:ext cx="10244447" cy="641267"/>
          </a:xfrm>
        </p:spPr>
        <p:txBody>
          <a:bodyPr/>
          <a:lstStyle/>
          <a:p>
            <a:r>
              <a:rPr lang="en-US" dirty="0"/>
              <a:t>SSWG Updates</a:t>
            </a:r>
          </a:p>
        </p:txBody>
      </p:sp>
      <p:sp>
        <p:nvSpPr>
          <p:cNvPr id="3" name="Content Placeholder 2">
            <a:extLst>
              <a:ext uri="{FF2B5EF4-FFF2-40B4-BE49-F238E27FC236}">
                <a16:creationId xmlns:a16="http://schemas.microsoft.com/office/drawing/2014/main" id="{1FEAC6D2-D710-984E-B524-9578FAC3FD0D}"/>
              </a:ext>
            </a:extLst>
          </p:cNvPr>
          <p:cNvSpPr>
            <a:spLocks noGrp="1"/>
          </p:cNvSpPr>
          <p:nvPr>
            <p:ph idx="1"/>
          </p:nvPr>
        </p:nvSpPr>
        <p:spPr>
          <a:xfrm>
            <a:off x="416414" y="1178415"/>
            <a:ext cx="5792855" cy="4754880"/>
          </a:xfrm>
        </p:spPr>
        <p:txBody>
          <a:bodyPr>
            <a:normAutofit/>
          </a:bodyPr>
          <a:lstStyle/>
          <a:p>
            <a:pPr>
              <a:lnSpc>
                <a:spcPct val="100000"/>
              </a:lnSpc>
              <a:spcBef>
                <a:spcPts val="600"/>
              </a:spcBef>
            </a:pPr>
            <a:r>
              <a:rPr lang="en-US" b="1" dirty="0">
                <a:solidFill>
                  <a:srgbClr val="860038"/>
                </a:solidFill>
              </a:rPr>
              <a:t>Moving Forward</a:t>
            </a:r>
            <a:endParaRPr lang="en-US" dirty="0"/>
          </a:p>
          <a:p>
            <a:pPr marL="285750" indent="-285750">
              <a:lnSpc>
                <a:spcPct val="100000"/>
              </a:lnSpc>
              <a:spcBef>
                <a:spcPts val="600"/>
              </a:spcBef>
              <a:buClr>
                <a:srgbClr val="007698"/>
              </a:buClr>
              <a:buFont typeface="Arial" panose="020B0604020202020204" pitchFamily="34" charset="0"/>
              <a:buChar char="•"/>
            </a:pPr>
            <a:r>
              <a:rPr lang="en-US" b="1" dirty="0"/>
              <a:t>25SSWG Case Build #1</a:t>
            </a:r>
          </a:p>
          <a:p>
            <a:pPr marL="522288" lvl="1" indent="-285750">
              <a:lnSpc>
                <a:spcPct val="100000"/>
              </a:lnSpc>
              <a:spcBef>
                <a:spcPts val="600"/>
              </a:spcBef>
            </a:pPr>
            <a:r>
              <a:rPr lang="en-US" dirty="0"/>
              <a:t>SSWG will publish 3x Case Sets</a:t>
            </a:r>
          </a:p>
          <a:p>
            <a:pPr marL="747713" lvl="2" indent="-285750">
              <a:lnSpc>
                <a:spcPct val="100000"/>
              </a:lnSpc>
              <a:spcBef>
                <a:spcPts val="600"/>
              </a:spcBef>
            </a:pPr>
            <a:r>
              <a:rPr lang="en-US" dirty="0"/>
              <a:t>Officer Letter Load (OLL)</a:t>
            </a:r>
          </a:p>
          <a:p>
            <a:pPr marL="747713" lvl="2" indent="-285750">
              <a:lnSpc>
                <a:spcPct val="100000"/>
              </a:lnSpc>
              <a:spcBef>
                <a:spcPts val="600"/>
              </a:spcBef>
            </a:pPr>
            <a:r>
              <a:rPr lang="en-US" dirty="0"/>
              <a:t>Case Set #3 to be official case set</a:t>
            </a:r>
          </a:p>
          <a:p>
            <a:pPr marL="747713" lvl="2" indent="-285750">
              <a:lnSpc>
                <a:spcPct val="100000"/>
              </a:lnSpc>
              <a:spcBef>
                <a:spcPts val="600"/>
              </a:spcBef>
            </a:pPr>
            <a:endParaRPr lang="en-US" dirty="0"/>
          </a:p>
          <a:p>
            <a:pPr lvl="1" indent="0">
              <a:lnSpc>
                <a:spcPct val="100000"/>
              </a:lnSpc>
              <a:spcBef>
                <a:spcPts val="600"/>
              </a:spcBef>
              <a:buNone/>
            </a:pPr>
            <a:endParaRPr lang="en-US" dirty="0"/>
          </a:p>
          <a:p>
            <a:pPr lvl="1" indent="0">
              <a:lnSpc>
                <a:spcPct val="100000"/>
              </a:lnSpc>
              <a:spcBef>
                <a:spcPts val="600"/>
              </a:spcBef>
              <a:buNone/>
            </a:pPr>
            <a:endParaRPr lang="en-US" dirty="0"/>
          </a:p>
          <a:p>
            <a:pPr marL="522288" lvl="1" indent="-285750">
              <a:lnSpc>
                <a:spcPct val="100000"/>
              </a:lnSpc>
              <a:spcBef>
                <a:spcPts val="600"/>
              </a:spcBef>
            </a:pPr>
            <a:endParaRPr lang="en-US" dirty="0"/>
          </a:p>
          <a:p>
            <a:pPr marL="522288" lvl="1" indent="-285750">
              <a:lnSpc>
                <a:spcPct val="100000"/>
              </a:lnSpc>
              <a:spcBef>
                <a:spcPts val="600"/>
              </a:spcBef>
            </a:pPr>
            <a:endParaRPr lang="en-US" dirty="0"/>
          </a:p>
          <a:p>
            <a:endParaRPr lang="en-US" dirty="0"/>
          </a:p>
        </p:txBody>
      </p:sp>
      <p:sp>
        <p:nvSpPr>
          <p:cNvPr id="6" name="Slide Number Placeholder 4">
            <a:extLst>
              <a:ext uri="{FF2B5EF4-FFF2-40B4-BE49-F238E27FC236}">
                <a16:creationId xmlns:a16="http://schemas.microsoft.com/office/drawing/2014/main" id="{9E18FBAA-DD75-BA42-B59B-333320BEB210}"/>
              </a:ext>
            </a:extLst>
          </p:cNvPr>
          <p:cNvSpPr>
            <a:spLocks noGrp="1"/>
          </p:cNvSpPr>
          <p:nvPr>
            <p:ph type="sldNum" sz="quarter" idx="12"/>
          </p:nvPr>
        </p:nvSpPr>
        <p:spPr>
          <a:xfrm>
            <a:off x="8610599" y="6442414"/>
            <a:ext cx="3224349" cy="365125"/>
          </a:xfrm>
        </p:spPr>
        <p:txBody>
          <a:bodyPr/>
          <a:lstStyle/>
          <a:p>
            <a:fld id="{A4D616CF-C9AA-AD44-BBB6-8180664C3BE1}" type="slidenum">
              <a:rPr lang="en-US" sz="1000" smtClean="0"/>
              <a:t>8</a:t>
            </a:fld>
            <a:endParaRPr lang="en-US" sz="1000" dirty="0"/>
          </a:p>
        </p:txBody>
      </p:sp>
      <p:sp>
        <p:nvSpPr>
          <p:cNvPr id="7" name="Date Placeholder 5">
            <a:extLst>
              <a:ext uri="{FF2B5EF4-FFF2-40B4-BE49-F238E27FC236}">
                <a16:creationId xmlns:a16="http://schemas.microsoft.com/office/drawing/2014/main" id="{708D11B1-4A16-A64A-9EB5-EAA0FD04A5E6}"/>
              </a:ext>
            </a:extLst>
          </p:cNvPr>
          <p:cNvSpPr txBox="1">
            <a:spLocks/>
          </p:cNvSpPr>
          <p:nvPr/>
        </p:nvSpPr>
        <p:spPr>
          <a:xfrm>
            <a:off x="448229" y="6461734"/>
            <a:ext cx="8546757" cy="365125"/>
          </a:xfrm>
          <a:prstGeom prst="rect">
            <a:avLst/>
          </a:prstGeom>
        </p:spPr>
        <p:txBody>
          <a:bodyPr vert="horz" lIns="91440" tIns="45720" rIns="91440" bIns="45720" rtlCol="0" anchor="ctr"/>
          <a:lstStyle>
            <a:defPPr>
              <a:defRPr lang="en-US"/>
            </a:defPPr>
            <a:lvl1pPr marL="0" algn="l" defTabSz="914400" rtl="0" eaLnBrk="1" latinLnBrk="0" hangingPunct="1">
              <a:lnSpc>
                <a:spcPct val="150000"/>
              </a:lnSpc>
              <a:defRPr lang="en-US" sz="700" i="1"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i="0" dirty="0">
                <a:solidFill>
                  <a:srgbClr val="717073"/>
                </a:solidFill>
              </a:rPr>
              <a:t>SSWG Report to ROS </a:t>
            </a:r>
            <a:r>
              <a:rPr lang="en-US" dirty="0">
                <a:solidFill>
                  <a:srgbClr val="717073"/>
                </a:solidFill>
              </a:rPr>
              <a:t>                  				External</a:t>
            </a:r>
          </a:p>
        </p:txBody>
      </p:sp>
      <p:graphicFrame>
        <p:nvGraphicFramePr>
          <p:cNvPr id="4" name="Table 3">
            <a:extLst>
              <a:ext uri="{FF2B5EF4-FFF2-40B4-BE49-F238E27FC236}">
                <a16:creationId xmlns:a16="http://schemas.microsoft.com/office/drawing/2014/main" id="{6F74E201-D1FB-42B1-99D6-4CE5758389F6}"/>
              </a:ext>
            </a:extLst>
          </p:cNvPr>
          <p:cNvGraphicFramePr>
            <a:graphicFrameLocks noGrp="1"/>
          </p:cNvGraphicFramePr>
          <p:nvPr>
            <p:extLst>
              <p:ext uri="{D42A27DB-BD31-4B8C-83A1-F6EECF244321}">
                <p14:modId xmlns:p14="http://schemas.microsoft.com/office/powerpoint/2010/main" val="2809196823"/>
              </p:ext>
            </p:extLst>
          </p:nvPr>
        </p:nvGraphicFramePr>
        <p:xfrm>
          <a:off x="1976930" y="2878344"/>
          <a:ext cx="7129512" cy="2820346"/>
        </p:xfrm>
        <a:graphic>
          <a:graphicData uri="http://schemas.openxmlformats.org/drawingml/2006/table">
            <a:tbl>
              <a:tblPr firstRow="1" firstCol="1" bandRow="1">
                <a:tableStyleId>{5C22544A-7EE6-4342-B048-85BDC9FD1C3A}</a:tableStyleId>
              </a:tblPr>
              <a:tblGrid>
                <a:gridCol w="757398">
                  <a:extLst>
                    <a:ext uri="{9D8B030D-6E8A-4147-A177-3AD203B41FA5}">
                      <a16:colId xmlns:a16="http://schemas.microsoft.com/office/drawing/2014/main" val="2453421353"/>
                    </a:ext>
                  </a:extLst>
                </a:gridCol>
                <a:gridCol w="1805686">
                  <a:extLst>
                    <a:ext uri="{9D8B030D-6E8A-4147-A177-3AD203B41FA5}">
                      <a16:colId xmlns:a16="http://schemas.microsoft.com/office/drawing/2014/main" val="3247365461"/>
                    </a:ext>
                  </a:extLst>
                </a:gridCol>
                <a:gridCol w="4566428">
                  <a:extLst>
                    <a:ext uri="{9D8B030D-6E8A-4147-A177-3AD203B41FA5}">
                      <a16:colId xmlns:a16="http://schemas.microsoft.com/office/drawing/2014/main" val="2057321552"/>
                    </a:ext>
                  </a:extLst>
                </a:gridCol>
              </a:tblGrid>
              <a:tr h="642257">
                <a:tc>
                  <a:txBody>
                    <a:bodyPr/>
                    <a:lstStyle/>
                    <a:p>
                      <a:pPr marL="0" marR="0">
                        <a:spcBef>
                          <a:spcPts val="0"/>
                        </a:spcBef>
                        <a:spcAft>
                          <a:spcPts val="0"/>
                        </a:spcAft>
                      </a:pPr>
                      <a:r>
                        <a:rPr lang="en-US" sz="1200">
                          <a:effectLst/>
                        </a:rPr>
                        <a:t>Case Set</a:t>
                      </a:r>
                      <a:endParaRPr lang="en-US" sz="120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0" marR="0">
                        <a:spcBef>
                          <a:spcPts val="0"/>
                        </a:spcBef>
                        <a:spcAft>
                          <a:spcPts val="0"/>
                        </a:spcAft>
                      </a:pPr>
                      <a:r>
                        <a:rPr lang="en-US" sz="1200">
                          <a:effectLst/>
                        </a:rPr>
                        <a:t>OLL Status</a:t>
                      </a:r>
                      <a:endParaRPr lang="en-US" sz="120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0" marR="0">
                        <a:spcBef>
                          <a:spcPts val="0"/>
                        </a:spcBef>
                        <a:spcAft>
                          <a:spcPts val="0"/>
                        </a:spcAft>
                      </a:pPr>
                      <a:r>
                        <a:rPr lang="en-US" sz="1200" dirty="0">
                          <a:effectLst/>
                        </a:rPr>
                        <a:t>Case State</a:t>
                      </a:r>
                      <a:endParaRPr lang="en-US" sz="1200" dirty="0">
                        <a:effectLst/>
                        <a:latin typeface="Aptos"/>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4200714321"/>
                  </a:ext>
                </a:extLst>
              </a:tr>
              <a:tr h="642257">
                <a:tc>
                  <a:txBody>
                    <a:bodyPr/>
                    <a:lstStyle/>
                    <a:p>
                      <a:pPr marL="0" marR="0">
                        <a:spcBef>
                          <a:spcPts val="0"/>
                        </a:spcBef>
                        <a:spcAft>
                          <a:spcPts val="0"/>
                        </a:spcAft>
                      </a:pPr>
                      <a:r>
                        <a:rPr lang="en-US" sz="1200">
                          <a:effectLst/>
                        </a:rPr>
                        <a:t>1</a:t>
                      </a:r>
                      <a:endParaRPr lang="en-US" sz="120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0" marR="0">
                        <a:spcBef>
                          <a:spcPts val="0"/>
                        </a:spcBef>
                        <a:spcAft>
                          <a:spcPts val="0"/>
                        </a:spcAft>
                      </a:pPr>
                      <a:r>
                        <a:rPr lang="en-US" sz="1200">
                          <a:effectLst/>
                        </a:rPr>
                        <a:t>All OLL in service</a:t>
                      </a:r>
                      <a:endParaRPr lang="en-US" sz="120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171450" marR="0" indent="-171450">
                        <a:spcBef>
                          <a:spcPts val="0"/>
                        </a:spcBef>
                        <a:spcAft>
                          <a:spcPts val="0"/>
                        </a:spcAft>
                        <a:buFontTx/>
                        <a:buChar char="-"/>
                      </a:pPr>
                      <a:r>
                        <a:rPr lang="en-US" sz="1200" dirty="0">
                          <a:effectLst/>
                        </a:rPr>
                        <a:t>Most cases do not solve</a:t>
                      </a:r>
                    </a:p>
                    <a:p>
                      <a:pPr marL="171450" marR="0" indent="-171450" algn="l" defTabSz="914400" rtl="0" eaLnBrk="1" latinLnBrk="0" hangingPunct="1">
                        <a:spcBef>
                          <a:spcPts val="0"/>
                        </a:spcBef>
                        <a:spcAft>
                          <a:spcPts val="0"/>
                        </a:spcAft>
                        <a:buFontTx/>
                        <a:buChar char="-"/>
                      </a:pPr>
                      <a:r>
                        <a:rPr lang="en-US" sz="1200" kern="1200" dirty="0">
                          <a:solidFill>
                            <a:schemeClr val="dk1"/>
                          </a:solidFill>
                          <a:effectLst/>
                          <a:latin typeface="+mn-lt"/>
                          <a:ea typeface="+mn-ea"/>
                          <a:cs typeface="+mn-cs"/>
                        </a:rPr>
                        <a:t>Voltage collapse in several areas around OLL’s</a:t>
                      </a:r>
                    </a:p>
                  </a:txBody>
                  <a:tcPr marL="50800" marR="50800" marT="50800" marB="50800"/>
                </a:tc>
                <a:extLst>
                  <a:ext uri="{0D108BD9-81ED-4DB2-BD59-A6C34878D82A}">
                    <a16:rowId xmlns:a16="http://schemas.microsoft.com/office/drawing/2014/main" val="324046400"/>
                  </a:ext>
                </a:extLst>
              </a:tr>
              <a:tr h="893575">
                <a:tc>
                  <a:txBody>
                    <a:bodyPr/>
                    <a:lstStyle/>
                    <a:p>
                      <a:pPr marL="0" marR="0">
                        <a:spcBef>
                          <a:spcPts val="0"/>
                        </a:spcBef>
                        <a:spcAft>
                          <a:spcPts val="0"/>
                        </a:spcAft>
                      </a:pPr>
                      <a:r>
                        <a:rPr lang="en-US" sz="1200">
                          <a:effectLst/>
                        </a:rPr>
                        <a:t>2</a:t>
                      </a:r>
                      <a:endParaRPr lang="en-US" sz="120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0" marR="0">
                        <a:spcBef>
                          <a:spcPts val="0"/>
                        </a:spcBef>
                        <a:spcAft>
                          <a:spcPts val="0"/>
                        </a:spcAft>
                      </a:pPr>
                      <a:r>
                        <a:rPr lang="en-US" sz="1200">
                          <a:effectLst/>
                        </a:rPr>
                        <a:t>Some OLL out of service</a:t>
                      </a:r>
                      <a:endParaRPr lang="en-US" sz="120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171450" marR="0" indent="-171450">
                        <a:spcBef>
                          <a:spcPts val="0"/>
                        </a:spcBef>
                        <a:spcAft>
                          <a:spcPts val="0"/>
                        </a:spcAft>
                        <a:buFontTx/>
                        <a:buChar char="-"/>
                      </a:pPr>
                      <a:r>
                        <a:rPr lang="en-US" sz="1200" dirty="0">
                          <a:effectLst/>
                        </a:rPr>
                        <a:t>Solves in base case </a:t>
                      </a:r>
                    </a:p>
                    <a:p>
                      <a:pPr marL="171450" marR="0" indent="-171450">
                        <a:spcBef>
                          <a:spcPts val="0"/>
                        </a:spcBef>
                        <a:spcAft>
                          <a:spcPts val="0"/>
                        </a:spcAft>
                        <a:buFontTx/>
                        <a:buChar char="-"/>
                      </a:pPr>
                      <a:r>
                        <a:rPr lang="en-US" sz="1200" dirty="0">
                          <a:effectLst/>
                        </a:rPr>
                        <a:t>Some OLLs removed to avert voltage collapse</a:t>
                      </a:r>
                    </a:p>
                    <a:p>
                      <a:pPr marL="171450" marR="0" indent="-171450">
                        <a:spcBef>
                          <a:spcPts val="0"/>
                        </a:spcBef>
                        <a:spcAft>
                          <a:spcPts val="0"/>
                        </a:spcAft>
                        <a:buFontTx/>
                        <a:buChar char="-"/>
                      </a:pPr>
                      <a:r>
                        <a:rPr lang="en-US" sz="1200" dirty="0">
                          <a:effectLst/>
                        </a:rPr>
                        <a:t>Doesn't solve when running contingencies </a:t>
                      </a:r>
                      <a:endParaRPr lang="en-US" sz="1200" dirty="0">
                        <a:effectLst/>
                        <a:latin typeface="Aptos"/>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2313490326"/>
                  </a:ext>
                </a:extLst>
              </a:tr>
              <a:tr h="642257">
                <a:tc>
                  <a:txBody>
                    <a:bodyPr/>
                    <a:lstStyle/>
                    <a:p>
                      <a:pPr marL="0" marR="0">
                        <a:spcBef>
                          <a:spcPts val="0"/>
                        </a:spcBef>
                        <a:spcAft>
                          <a:spcPts val="0"/>
                        </a:spcAft>
                      </a:pPr>
                      <a:r>
                        <a:rPr lang="en-US" sz="1200" dirty="0">
                          <a:effectLst/>
                        </a:rPr>
                        <a:t>3</a:t>
                      </a:r>
                      <a:endParaRPr lang="en-US" sz="1200" dirty="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0" marR="0">
                        <a:spcBef>
                          <a:spcPts val="0"/>
                        </a:spcBef>
                        <a:spcAft>
                          <a:spcPts val="0"/>
                        </a:spcAft>
                      </a:pPr>
                      <a:r>
                        <a:rPr lang="en-US" sz="1200" b="1" dirty="0">
                          <a:effectLst/>
                        </a:rPr>
                        <a:t>All OLL out of service</a:t>
                      </a:r>
                      <a:endParaRPr lang="en-US" sz="1200" b="1" dirty="0">
                        <a:effectLst/>
                        <a:latin typeface="Aptos"/>
                        <a:ea typeface="Calibri" panose="020F0502020204030204" pitchFamily="34" charset="0"/>
                        <a:cs typeface="Calibri" panose="020F0502020204030204" pitchFamily="34" charset="0"/>
                      </a:endParaRPr>
                    </a:p>
                  </a:txBody>
                  <a:tcPr marL="50800" marR="50800" marT="50800" marB="50800"/>
                </a:tc>
                <a:tc>
                  <a:txBody>
                    <a:bodyPr/>
                    <a:lstStyle/>
                    <a:p>
                      <a:pPr marL="0" marR="0">
                        <a:spcBef>
                          <a:spcPts val="0"/>
                        </a:spcBef>
                        <a:spcAft>
                          <a:spcPts val="0"/>
                        </a:spcAft>
                      </a:pPr>
                      <a:r>
                        <a:rPr lang="en-US" sz="1200" b="1" dirty="0">
                          <a:effectLst/>
                          <a:latin typeface="Aptos"/>
                          <a:ea typeface="Calibri" panose="020F0502020204030204" pitchFamily="34" charset="0"/>
                          <a:cs typeface="Calibri" panose="020F0502020204030204" pitchFamily="34" charset="0"/>
                        </a:rPr>
                        <a:t>- Official Case Set</a:t>
                      </a:r>
                    </a:p>
                  </a:txBody>
                  <a:tcPr marL="50800" marR="50800" marT="50800" marB="50800"/>
                </a:tc>
                <a:extLst>
                  <a:ext uri="{0D108BD9-81ED-4DB2-BD59-A6C34878D82A}">
                    <a16:rowId xmlns:a16="http://schemas.microsoft.com/office/drawing/2014/main" val="3882272489"/>
                  </a:ext>
                </a:extLst>
              </a:tr>
            </a:tbl>
          </a:graphicData>
        </a:graphic>
      </p:graphicFrame>
    </p:spTree>
    <p:extLst>
      <p:ext uri="{BB962C8B-B14F-4D97-AF65-F5344CB8AC3E}">
        <p14:creationId xmlns:p14="http://schemas.microsoft.com/office/powerpoint/2010/main" val="1875163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nco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1112</TotalTime>
  <Words>645</Words>
  <Application>Microsoft Office PowerPoint</Application>
  <PresentationFormat>Widescreen</PresentationFormat>
  <Paragraphs>140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Cambria</vt:lpstr>
      <vt:lpstr>Times New Roman</vt:lpstr>
      <vt:lpstr>Oncor Theme</vt:lpstr>
      <vt:lpstr>SSWG Report to ROS</vt:lpstr>
      <vt:lpstr>SSWG Updates</vt:lpstr>
      <vt:lpstr>SSWG Updates</vt:lpstr>
      <vt:lpstr>SSWG Updates</vt:lpstr>
      <vt:lpstr>SSWG Updates</vt:lpstr>
      <vt:lpstr>SSWG Updates</vt:lpstr>
      <vt:lpstr>SSWG Updates</vt:lpstr>
      <vt:lpstr>SSWG Updates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Hatley</dc:creator>
  <cp:lastModifiedBy>Walker, Zachary</cp:lastModifiedBy>
  <cp:revision>131</cp:revision>
  <dcterms:created xsi:type="dcterms:W3CDTF">2020-02-27T19:53:34Z</dcterms:created>
  <dcterms:modified xsi:type="dcterms:W3CDTF">2025-06-03T21:41:56Z</dcterms:modified>
</cp:coreProperties>
</file>