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21"/>
  </p:notesMasterIdLst>
  <p:handoutMasterIdLst>
    <p:handoutMasterId r:id="rId22"/>
  </p:handoutMasterIdLst>
  <p:sldIdLst>
    <p:sldId id="542" r:id="rId6"/>
    <p:sldId id="563" r:id="rId7"/>
    <p:sldId id="592" r:id="rId8"/>
    <p:sldId id="580" r:id="rId9"/>
    <p:sldId id="593" r:id="rId10"/>
    <p:sldId id="594" r:id="rId11"/>
    <p:sldId id="591" r:id="rId12"/>
    <p:sldId id="595" r:id="rId13"/>
    <p:sldId id="596" r:id="rId14"/>
    <p:sldId id="598" r:id="rId15"/>
    <p:sldId id="589" r:id="rId16"/>
    <p:sldId id="600" r:id="rId17"/>
    <p:sldId id="599" r:id="rId18"/>
    <p:sldId id="597" r:id="rId19"/>
    <p:sldId id="584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39EE7E-0075-2DBB-9B6A-B1106042F93A}" v="209" dt="2025-05-30T20:55:56.768"/>
    <p1510:client id="{578E11AA-DF88-0F6C-5F4F-AF52DAC76E39}" v="6" dt="2025-05-30T17:20:52.199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Nathan" userId="S::nathan.smith@ercot.com::2fcbad6d-5a44-47b3-960d-4f4d0717f109" providerId="AD" clId="Web-{4139EE7E-0075-2DBB-9B6A-B1106042F93A}"/>
    <pc:docChg chg="mod delSld modSld">
      <pc:chgData name="Smith, Nathan" userId="S::nathan.smith@ercot.com::2fcbad6d-5a44-47b3-960d-4f4d0717f109" providerId="AD" clId="Web-{4139EE7E-0075-2DBB-9B6A-B1106042F93A}" dt="2025-05-30T20:55:54.768" v="184" actId="20577"/>
      <pc:docMkLst>
        <pc:docMk/>
      </pc:docMkLst>
      <pc:sldChg chg="modSp">
        <pc:chgData name="Smith, Nathan" userId="S::nathan.smith@ercot.com::2fcbad6d-5a44-47b3-960d-4f4d0717f109" providerId="AD" clId="Web-{4139EE7E-0075-2DBB-9B6A-B1106042F93A}" dt="2025-05-30T18:27:28.416" v="3" actId="20577"/>
        <pc:sldMkLst>
          <pc:docMk/>
          <pc:sldMk cId="1850676767" sldId="542"/>
        </pc:sldMkLst>
        <pc:spChg chg="mod">
          <ac:chgData name="Smith, Nathan" userId="S::nathan.smith@ercot.com::2fcbad6d-5a44-47b3-960d-4f4d0717f109" providerId="AD" clId="Web-{4139EE7E-0075-2DBB-9B6A-B1106042F93A}" dt="2025-05-30T18:27:28.416" v="3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addSp delSp modSp">
        <pc:chgData name="Smith, Nathan" userId="S::nathan.smith@ercot.com::2fcbad6d-5a44-47b3-960d-4f4d0717f109" providerId="AD" clId="Web-{4139EE7E-0075-2DBB-9B6A-B1106042F93A}" dt="2025-05-30T20:55:54.768" v="184" actId="20577"/>
        <pc:sldMkLst>
          <pc:docMk/>
          <pc:sldMk cId="2893920933" sldId="589"/>
        </pc:sldMkLst>
        <pc:spChg chg="mod">
          <ac:chgData name="Smith, Nathan" userId="S::nathan.smith@ercot.com::2fcbad6d-5a44-47b3-960d-4f4d0717f109" providerId="AD" clId="Web-{4139EE7E-0075-2DBB-9B6A-B1106042F93A}" dt="2025-05-30T20:55:54.768" v="184" actId="20577"/>
          <ac:spMkLst>
            <pc:docMk/>
            <pc:sldMk cId="2893920933" sldId="589"/>
            <ac:spMk id="2" creationId="{F136A8FE-95AF-188F-A032-8A720E6511AB}"/>
          </ac:spMkLst>
        </pc:spChg>
        <pc:spChg chg="mod">
          <ac:chgData name="Smith, Nathan" userId="S::nathan.smith@ercot.com::2fcbad6d-5a44-47b3-960d-4f4d0717f109" providerId="AD" clId="Web-{4139EE7E-0075-2DBB-9B6A-B1106042F93A}" dt="2025-05-30T20:21:33.382" v="32" actId="20577"/>
          <ac:spMkLst>
            <pc:docMk/>
            <pc:sldMk cId="2893920933" sldId="589"/>
            <ac:spMk id="9" creationId="{828832D1-A608-C9B2-FCBA-8365AD9F37D2}"/>
          </ac:spMkLst>
        </pc:spChg>
        <pc:picChg chg="del">
          <ac:chgData name="Smith, Nathan" userId="S::nathan.smith@ercot.com::2fcbad6d-5a44-47b3-960d-4f4d0717f109" providerId="AD" clId="Web-{4139EE7E-0075-2DBB-9B6A-B1106042F93A}" dt="2025-05-30T18:28:33.995" v="11"/>
          <ac:picMkLst>
            <pc:docMk/>
            <pc:sldMk cId="2893920933" sldId="589"/>
            <ac:picMk id="3" creationId="{AEB3DABB-ECE1-B6EE-FC38-B614C9A3D4BD}"/>
          </ac:picMkLst>
        </pc:picChg>
        <pc:picChg chg="add mod">
          <ac:chgData name="Smith, Nathan" userId="S::nathan.smith@ercot.com::2fcbad6d-5a44-47b3-960d-4f4d0717f109" providerId="AD" clId="Web-{4139EE7E-0075-2DBB-9B6A-B1106042F93A}" dt="2025-05-30T20:38:22.020" v="60" actId="1076"/>
          <ac:picMkLst>
            <pc:docMk/>
            <pc:sldMk cId="2893920933" sldId="589"/>
            <ac:picMk id="3" creationId="{E1E401E5-39B4-48AA-4138-EDE4C921EAF2}"/>
          </ac:picMkLst>
        </pc:picChg>
        <pc:picChg chg="add mod">
          <ac:chgData name="Smith, Nathan" userId="S::nathan.smith@ercot.com::2fcbad6d-5a44-47b3-960d-4f4d0717f109" providerId="AD" clId="Web-{4139EE7E-0075-2DBB-9B6A-B1106042F93A}" dt="2025-05-30T20:38:23.786" v="61" actId="1076"/>
          <ac:picMkLst>
            <pc:docMk/>
            <pc:sldMk cId="2893920933" sldId="589"/>
            <ac:picMk id="5" creationId="{2924F8B7-7E76-61D7-8FF6-BAB67A517709}"/>
          </ac:picMkLst>
        </pc:picChg>
        <pc:picChg chg="del">
          <ac:chgData name="Smith, Nathan" userId="S::nathan.smith@ercot.com::2fcbad6d-5a44-47b3-960d-4f4d0717f109" providerId="AD" clId="Web-{4139EE7E-0075-2DBB-9B6A-B1106042F93A}" dt="2025-05-30T18:28:34.776" v="12"/>
          <ac:picMkLst>
            <pc:docMk/>
            <pc:sldMk cId="2893920933" sldId="589"/>
            <ac:picMk id="5" creationId="{9EB3A233-C067-F79B-C153-AEB29BF3A98E}"/>
          </ac:picMkLst>
        </pc:picChg>
      </pc:sldChg>
      <pc:sldChg chg="modSp">
        <pc:chgData name="Smith, Nathan" userId="S::nathan.smith@ercot.com::2fcbad6d-5a44-47b3-960d-4f4d0717f109" providerId="AD" clId="Web-{4139EE7E-0075-2DBB-9B6A-B1106042F93A}" dt="2025-05-30T18:27:54.870" v="9" actId="20577"/>
        <pc:sldMkLst>
          <pc:docMk/>
          <pc:sldMk cId="71889558" sldId="591"/>
        </pc:sldMkLst>
        <pc:spChg chg="mod">
          <ac:chgData name="Smith, Nathan" userId="S::nathan.smith@ercot.com::2fcbad6d-5a44-47b3-960d-4f4d0717f109" providerId="AD" clId="Web-{4139EE7E-0075-2DBB-9B6A-B1106042F93A}" dt="2025-05-30T18:27:54.870" v="9" actId="20577"/>
          <ac:spMkLst>
            <pc:docMk/>
            <pc:sldMk cId="71889558" sldId="591"/>
            <ac:spMk id="2" creationId="{5368A02B-5C7F-08EE-0F03-8050233C4314}"/>
          </ac:spMkLst>
        </pc:spChg>
      </pc:sldChg>
      <pc:sldChg chg="modSp">
        <pc:chgData name="Smith, Nathan" userId="S::nathan.smith@ercot.com::2fcbad6d-5a44-47b3-960d-4f4d0717f109" providerId="AD" clId="Web-{4139EE7E-0075-2DBB-9B6A-B1106042F93A}" dt="2025-05-30T20:54:46.830" v="177" actId="20577"/>
        <pc:sldMkLst>
          <pc:docMk/>
          <pc:sldMk cId="1862512847" sldId="597"/>
        </pc:sldMkLst>
        <pc:spChg chg="mod">
          <ac:chgData name="Smith, Nathan" userId="S::nathan.smith@ercot.com::2fcbad6d-5a44-47b3-960d-4f4d0717f109" providerId="AD" clId="Web-{4139EE7E-0075-2DBB-9B6A-B1106042F93A}" dt="2025-05-30T20:54:46.830" v="177" actId="20577"/>
          <ac:spMkLst>
            <pc:docMk/>
            <pc:sldMk cId="1862512847" sldId="597"/>
            <ac:spMk id="3" creationId="{9AB89675-8CE0-605E-FB3F-3264FCF030BB}"/>
          </ac:spMkLst>
        </pc:spChg>
      </pc:sldChg>
      <pc:sldChg chg="addSp delSp modSp">
        <pc:chgData name="Smith, Nathan" userId="S::nathan.smith@ercot.com::2fcbad6d-5a44-47b3-960d-4f4d0717f109" providerId="AD" clId="Web-{4139EE7E-0075-2DBB-9B6A-B1106042F93A}" dt="2025-05-30T20:39:39.943" v="78" actId="14100"/>
        <pc:sldMkLst>
          <pc:docMk/>
          <pc:sldMk cId="283451816" sldId="599"/>
        </pc:sldMkLst>
        <pc:spChg chg="mod">
          <ac:chgData name="Smith, Nathan" userId="S::nathan.smith@ercot.com::2fcbad6d-5a44-47b3-960d-4f4d0717f109" providerId="AD" clId="Web-{4139EE7E-0075-2DBB-9B6A-B1106042F93A}" dt="2025-05-30T20:39:18.037" v="74" actId="20577"/>
          <ac:spMkLst>
            <pc:docMk/>
            <pc:sldMk cId="283451816" sldId="599"/>
            <ac:spMk id="2" creationId="{F136A8FE-95AF-188F-A032-8A720E6511AB}"/>
          </ac:spMkLst>
        </pc:spChg>
        <pc:spChg chg="mod">
          <ac:chgData name="Smith, Nathan" userId="S::nathan.smith@ercot.com::2fcbad6d-5a44-47b3-960d-4f4d0717f109" providerId="AD" clId="Web-{4139EE7E-0075-2DBB-9B6A-B1106042F93A}" dt="2025-05-30T20:39:22.146" v="75" actId="1076"/>
          <ac:spMkLst>
            <pc:docMk/>
            <pc:sldMk cId="283451816" sldId="599"/>
            <ac:spMk id="9" creationId="{828832D1-A608-C9B2-FCBA-8365AD9F37D2}"/>
          </ac:spMkLst>
        </pc:spChg>
        <pc:picChg chg="del">
          <ac:chgData name="Smith, Nathan" userId="S::nathan.smith@ercot.com::2fcbad6d-5a44-47b3-960d-4f4d0717f109" providerId="AD" clId="Web-{4139EE7E-0075-2DBB-9B6A-B1106042F93A}" dt="2025-05-30T20:32:52.688" v="40"/>
          <ac:picMkLst>
            <pc:docMk/>
            <pc:sldMk cId="283451816" sldId="599"/>
            <ac:picMk id="3" creationId="{5AF7AE73-7F13-26DF-A6EC-510BBAAADC7A}"/>
          </ac:picMkLst>
        </pc:picChg>
        <pc:picChg chg="add del mod">
          <ac:chgData name="Smith, Nathan" userId="S::nathan.smith@ercot.com::2fcbad6d-5a44-47b3-960d-4f4d0717f109" providerId="AD" clId="Web-{4139EE7E-0075-2DBB-9B6A-B1106042F93A}" dt="2025-05-30T20:35:01.143" v="46"/>
          <ac:picMkLst>
            <pc:docMk/>
            <pc:sldMk cId="283451816" sldId="599"/>
            <ac:picMk id="5" creationId="{C62E3592-39A6-81EF-E265-87405E4988A3}"/>
          </ac:picMkLst>
        </pc:picChg>
        <pc:picChg chg="add del mod">
          <ac:chgData name="Smith, Nathan" userId="S::nathan.smith@ercot.com::2fcbad6d-5a44-47b3-960d-4f4d0717f109" providerId="AD" clId="Web-{4139EE7E-0075-2DBB-9B6A-B1106042F93A}" dt="2025-05-30T20:35:06.455" v="49"/>
          <ac:picMkLst>
            <pc:docMk/>
            <pc:sldMk cId="283451816" sldId="599"/>
            <ac:picMk id="6" creationId="{A3325EEC-6105-25B1-7922-3CE5917ED404}"/>
          </ac:picMkLst>
        </pc:picChg>
        <pc:picChg chg="del">
          <ac:chgData name="Smith, Nathan" userId="S::nathan.smith@ercot.com::2fcbad6d-5a44-47b3-960d-4f4d0717f109" providerId="AD" clId="Web-{4139EE7E-0075-2DBB-9B6A-B1106042F93A}" dt="2025-05-30T20:32:43.547" v="37"/>
          <ac:picMkLst>
            <pc:docMk/>
            <pc:sldMk cId="283451816" sldId="599"/>
            <ac:picMk id="7" creationId="{47837665-C965-C27B-EAA8-091995C48442}"/>
          </ac:picMkLst>
        </pc:picChg>
        <pc:picChg chg="del">
          <ac:chgData name="Smith, Nathan" userId="S::nathan.smith@ercot.com::2fcbad6d-5a44-47b3-960d-4f4d0717f109" providerId="AD" clId="Web-{4139EE7E-0075-2DBB-9B6A-B1106042F93A}" dt="2025-05-30T20:32:49.485" v="39"/>
          <ac:picMkLst>
            <pc:docMk/>
            <pc:sldMk cId="283451816" sldId="599"/>
            <ac:picMk id="8" creationId="{0CABCB5F-360C-5C78-8BD4-9A9175B04B82}"/>
          </ac:picMkLst>
        </pc:picChg>
        <pc:picChg chg="add mod">
          <ac:chgData name="Smith, Nathan" userId="S::nathan.smith@ercot.com::2fcbad6d-5a44-47b3-960d-4f4d0717f109" providerId="AD" clId="Web-{4139EE7E-0075-2DBB-9B6A-B1106042F93A}" dt="2025-05-30T20:35:04.971" v="48" actId="14100"/>
          <ac:picMkLst>
            <pc:docMk/>
            <pc:sldMk cId="283451816" sldId="599"/>
            <ac:picMk id="10" creationId="{B7B27ECF-9B16-AD32-7549-83BEDA5A0267}"/>
          </ac:picMkLst>
        </pc:picChg>
        <pc:picChg chg="add mod">
          <ac:chgData name="Smith, Nathan" userId="S::nathan.smith@ercot.com::2fcbad6d-5a44-47b3-960d-4f4d0717f109" providerId="AD" clId="Web-{4139EE7E-0075-2DBB-9B6A-B1106042F93A}" dt="2025-05-30T20:35:46.940" v="53" actId="1076"/>
          <ac:picMkLst>
            <pc:docMk/>
            <pc:sldMk cId="283451816" sldId="599"/>
            <ac:picMk id="11" creationId="{16FAD93E-1278-7FF5-1428-D894115692B2}"/>
          </ac:picMkLst>
        </pc:picChg>
        <pc:picChg chg="add mod">
          <ac:chgData name="Smith, Nathan" userId="S::nathan.smith@ercot.com::2fcbad6d-5a44-47b3-960d-4f4d0717f109" providerId="AD" clId="Web-{4139EE7E-0075-2DBB-9B6A-B1106042F93A}" dt="2025-05-30T20:39:39.943" v="78" actId="14100"/>
          <ac:picMkLst>
            <pc:docMk/>
            <pc:sldMk cId="283451816" sldId="599"/>
            <ac:picMk id="12" creationId="{1213B00C-4E97-2FE7-D505-4C7350051D00}"/>
          </ac:picMkLst>
        </pc:picChg>
      </pc:sldChg>
      <pc:sldChg chg="modSp">
        <pc:chgData name="Smith, Nathan" userId="S::nathan.smith@ercot.com::2fcbad6d-5a44-47b3-960d-4f4d0717f109" providerId="AD" clId="Web-{4139EE7E-0075-2DBB-9B6A-B1106042F93A}" dt="2025-05-30T20:55:07.065" v="178" actId="20577"/>
        <pc:sldMkLst>
          <pc:docMk/>
          <pc:sldMk cId="3495238173" sldId="600"/>
        </pc:sldMkLst>
        <pc:spChg chg="mod">
          <ac:chgData name="Smith, Nathan" userId="S::nathan.smith@ercot.com::2fcbad6d-5a44-47b3-960d-4f4d0717f109" providerId="AD" clId="Web-{4139EE7E-0075-2DBB-9B6A-B1106042F93A}" dt="2025-05-30T20:55:07.065" v="178" actId="20577"/>
          <ac:spMkLst>
            <pc:docMk/>
            <pc:sldMk cId="3495238173" sldId="600"/>
            <ac:spMk id="2" creationId="{F136A8FE-95AF-188F-A032-8A720E6511AB}"/>
          </ac:spMkLst>
        </pc:spChg>
        <pc:spChg chg="mod">
          <ac:chgData name="Smith, Nathan" userId="S::nathan.smith@ercot.com::2fcbad6d-5a44-47b3-960d-4f4d0717f109" providerId="AD" clId="Web-{4139EE7E-0075-2DBB-9B6A-B1106042F93A}" dt="2025-05-30T20:39:06.912" v="72" actId="20577"/>
          <ac:spMkLst>
            <pc:docMk/>
            <pc:sldMk cId="3495238173" sldId="600"/>
            <ac:spMk id="9" creationId="{828832D1-A608-C9B2-FCBA-8365AD9F37D2}"/>
          </ac:spMkLst>
        </pc:spChg>
      </pc:sldChg>
      <pc:sldChg chg="del">
        <pc:chgData name="Smith, Nathan" userId="S::nathan.smith@ercot.com::2fcbad6d-5a44-47b3-960d-4f4d0717f109" providerId="AD" clId="Web-{4139EE7E-0075-2DBB-9B6A-B1106042F93A}" dt="2025-05-30T18:28:30.495" v="10"/>
        <pc:sldMkLst>
          <pc:docMk/>
          <pc:sldMk cId="1973019996" sldId="601"/>
        </pc:sldMkLst>
      </pc:sldChg>
    </pc:docChg>
  </pc:docChgLst>
  <pc:docChgLst>
    <pc:chgData name="Smith, Nathan" userId="S::nathan.smith@ercot.com::2fcbad6d-5a44-47b3-960d-4f4d0717f109" providerId="AD" clId="Web-{7FCD3ED5-51E3-8BBE-3675-2424D5841C7B}"/>
    <pc:docChg chg="mod">
      <pc:chgData name="Smith, Nathan" userId="S::nathan.smith@ercot.com::2fcbad6d-5a44-47b3-960d-4f4d0717f109" providerId="AD" clId="Web-{7FCD3ED5-51E3-8BBE-3675-2424D5841C7B}" dt="2025-05-20T20:02:08.023" v="0" actId="33475"/>
      <pc:docMkLst>
        <pc:docMk/>
      </pc:docMkLst>
    </pc:docChg>
  </pc:docChgLst>
  <pc:docChgLst>
    <pc:chgData name="Smith, Nathan" userId="S::nathan.smith@ercot.com::2fcbad6d-5a44-47b3-960d-4f4d0717f109" providerId="AD" clId="Web-{BA48AE6F-54D7-1D5D-9E74-10F7CB7B6401}"/>
    <pc:docChg chg="mod modSld">
      <pc:chgData name="Smith, Nathan" userId="S::nathan.smith@ercot.com::2fcbad6d-5a44-47b3-960d-4f4d0717f109" providerId="AD" clId="Web-{BA48AE6F-54D7-1D5D-9E74-10F7CB7B6401}" dt="2025-05-23T21:49:51.087" v="693" actId="20577"/>
      <pc:docMkLst>
        <pc:docMk/>
      </pc:docMkLst>
      <pc:sldChg chg="modSp">
        <pc:chgData name="Smith, Nathan" userId="S::nathan.smith@ercot.com::2fcbad6d-5a44-47b3-960d-4f4d0717f109" providerId="AD" clId="Web-{BA48AE6F-54D7-1D5D-9E74-10F7CB7B6401}" dt="2025-05-23T18:08:19.496" v="230" actId="20577"/>
        <pc:sldMkLst>
          <pc:docMk/>
          <pc:sldMk cId="1850676767" sldId="542"/>
        </pc:sldMkLst>
        <pc:spChg chg="mod">
          <ac:chgData name="Smith, Nathan" userId="S::nathan.smith@ercot.com::2fcbad6d-5a44-47b3-960d-4f4d0717f109" providerId="AD" clId="Web-{BA48AE6F-54D7-1D5D-9E74-10F7CB7B6401}" dt="2025-05-23T18:08:19.496" v="230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addSp delSp modSp">
        <pc:chgData name="Smith, Nathan" userId="S::nathan.smith@ercot.com::2fcbad6d-5a44-47b3-960d-4f4d0717f109" providerId="AD" clId="Web-{BA48AE6F-54D7-1D5D-9E74-10F7CB7B6401}" dt="2025-05-23T21:43:41.099" v="602" actId="1076"/>
        <pc:sldMkLst>
          <pc:docMk/>
          <pc:sldMk cId="2893920933" sldId="589"/>
        </pc:sldMkLst>
        <pc:spChg chg="mod">
          <ac:chgData name="Smith, Nathan" userId="S::nathan.smith@ercot.com::2fcbad6d-5a44-47b3-960d-4f4d0717f109" providerId="AD" clId="Web-{BA48AE6F-54D7-1D5D-9E74-10F7CB7B6401}" dt="2025-05-23T19:48:15.483" v="567" actId="1076"/>
          <ac:spMkLst>
            <pc:docMk/>
            <pc:sldMk cId="2893920933" sldId="589"/>
            <ac:spMk id="2" creationId="{F136A8FE-95AF-188F-A032-8A720E6511AB}"/>
          </ac:spMkLst>
        </pc:spChg>
        <pc:spChg chg="mod">
          <ac:chgData name="Smith, Nathan" userId="S::nathan.smith@ercot.com::2fcbad6d-5a44-47b3-960d-4f4d0717f109" providerId="AD" clId="Web-{BA48AE6F-54D7-1D5D-9E74-10F7CB7B6401}" dt="2025-05-23T19:38:06.295" v="532" actId="20577"/>
          <ac:spMkLst>
            <pc:docMk/>
            <pc:sldMk cId="2893920933" sldId="589"/>
            <ac:spMk id="9" creationId="{828832D1-A608-C9B2-FCBA-8365AD9F37D2}"/>
          </ac:spMkLst>
        </pc:spChg>
        <pc:picChg chg="add del mod">
          <ac:chgData name="Smith, Nathan" userId="S::nathan.smith@ercot.com::2fcbad6d-5a44-47b3-960d-4f4d0717f109" providerId="AD" clId="Web-{BA48AE6F-54D7-1D5D-9E74-10F7CB7B6401}" dt="2025-05-23T19:45:14.025" v="542"/>
          <ac:picMkLst>
            <pc:docMk/>
            <pc:sldMk cId="2893920933" sldId="589"/>
            <ac:picMk id="3" creationId="{16079159-81CC-5622-427F-8CC2111E19DB}"/>
          </ac:picMkLst>
        </pc:picChg>
        <pc:picChg chg="add mod">
          <ac:chgData name="Smith, Nathan" userId="S::nathan.smith@ercot.com::2fcbad6d-5a44-47b3-960d-4f4d0717f109" providerId="AD" clId="Web-{BA48AE6F-54D7-1D5D-9E74-10F7CB7B6401}" dt="2025-05-23T21:43:41.099" v="602" actId="1076"/>
          <ac:picMkLst>
            <pc:docMk/>
            <pc:sldMk cId="2893920933" sldId="589"/>
            <ac:picMk id="3" creationId="{AEB3DABB-ECE1-B6EE-FC38-B614C9A3D4BD}"/>
          </ac:picMkLst>
        </pc:picChg>
        <pc:picChg chg="add del mod">
          <ac:chgData name="Smith, Nathan" userId="S::nathan.smith@ercot.com::2fcbad6d-5a44-47b3-960d-4f4d0717f109" providerId="AD" clId="Web-{BA48AE6F-54D7-1D5D-9E74-10F7CB7B6401}" dt="2025-05-23T19:45:35.338" v="548"/>
          <ac:picMkLst>
            <pc:docMk/>
            <pc:sldMk cId="2893920933" sldId="589"/>
            <ac:picMk id="5" creationId="{413EB4F7-F47F-0001-06D4-52620E93AD84}"/>
          </ac:picMkLst>
        </pc:picChg>
        <pc:picChg chg="add mod">
          <ac:chgData name="Smith, Nathan" userId="S::nathan.smith@ercot.com::2fcbad6d-5a44-47b3-960d-4f4d0717f109" providerId="AD" clId="Web-{BA48AE6F-54D7-1D5D-9E74-10F7CB7B6401}" dt="2025-05-23T21:43:39.427" v="601" actId="1076"/>
          <ac:picMkLst>
            <pc:docMk/>
            <pc:sldMk cId="2893920933" sldId="589"/>
            <ac:picMk id="5" creationId="{9EB3A233-C067-F79B-C153-AEB29BF3A98E}"/>
          </ac:picMkLst>
        </pc:picChg>
        <pc:picChg chg="add del mod">
          <ac:chgData name="Smith, Nathan" userId="S::nathan.smith@ercot.com::2fcbad6d-5a44-47b3-960d-4f4d0717f109" providerId="AD" clId="Web-{BA48AE6F-54D7-1D5D-9E74-10F7CB7B6401}" dt="2025-05-23T19:46:24.714" v="553"/>
          <ac:picMkLst>
            <pc:docMk/>
            <pc:sldMk cId="2893920933" sldId="589"/>
            <ac:picMk id="6" creationId="{0C6E2D0C-62BC-1BAB-416E-9A81D6A3D65B}"/>
          </ac:picMkLst>
        </pc:picChg>
        <pc:picChg chg="add del mod">
          <ac:chgData name="Smith, Nathan" userId="S::nathan.smith@ercot.com::2fcbad6d-5a44-47b3-960d-4f4d0717f109" providerId="AD" clId="Web-{BA48AE6F-54D7-1D5D-9E74-10F7CB7B6401}" dt="2025-05-23T21:42:42.145" v="588"/>
          <ac:picMkLst>
            <pc:docMk/>
            <pc:sldMk cId="2893920933" sldId="589"/>
            <ac:picMk id="7" creationId="{BECA2005-C693-B2D2-8825-7F2CF3D50822}"/>
          </ac:picMkLst>
        </pc:picChg>
        <pc:picChg chg="add del mod">
          <ac:chgData name="Smith, Nathan" userId="S::nathan.smith@ercot.com::2fcbad6d-5a44-47b3-960d-4f4d0717f109" providerId="AD" clId="Web-{BA48AE6F-54D7-1D5D-9E74-10F7CB7B6401}" dt="2025-05-23T21:42:52.411" v="593"/>
          <ac:picMkLst>
            <pc:docMk/>
            <pc:sldMk cId="2893920933" sldId="589"/>
            <ac:picMk id="8" creationId="{8A280CFE-DF1E-33DD-A3BF-DA97776BA5BD}"/>
          </ac:picMkLst>
        </pc:picChg>
        <pc:picChg chg="del">
          <ac:chgData name="Smith, Nathan" userId="S::nathan.smith@ercot.com::2fcbad6d-5a44-47b3-960d-4f4d0717f109" providerId="AD" clId="Web-{BA48AE6F-54D7-1D5D-9E74-10F7CB7B6401}" dt="2025-05-23T19:43:16.116" v="537"/>
          <ac:picMkLst>
            <pc:docMk/>
            <pc:sldMk cId="2893920933" sldId="589"/>
            <ac:picMk id="16" creationId="{277343F6-5476-6AD7-E2DA-A76A605F814D}"/>
          </ac:picMkLst>
        </pc:picChg>
        <pc:picChg chg="del">
          <ac:chgData name="Smith, Nathan" userId="S::nathan.smith@ercot.com::2fcbad6d-5a44-47b3-960d-4f4d0717f109" providerId="AD" clId="Web-{BA48AE6F-54D7-1D5D-9E74-10F7CB7B6401}" dt="2025-05-23T19:47:20.247" v="559"/>
          <ac:picMkLst>
            <pc:docMk/>
            <pc:sldMk cId="2893920933" sldId="589"/>
            <ac:picMk id="19" creationId="{AA3F1F0C-DB53-0AEA-15A1-B3CCD46A1B3D}"/>
          </ac:picMkLst>
        </pc:picChg>
      </pc:sldChg>
      <pc:sldChg chg="addSp delSp modSp">
        <pc:chgData name="Smith, Nathan" userId="S::nathan.smith@ercot.com::2fcbad6d-5a44-47b3-960d-4f4d0717f109" providerId="AD" clId="Web-{BA48AE6F-54D7-1D5D-9E74-10F7CB7B6401}" dt="2025-05-23T18:16:47.516" v="295"/>
        <pc:sldMkLst>
          <pc:docMk/>
          <pc:sldMk cId="71889558" sldId="591"/>
        </pc:sldMkLst>
        <pc:spChg chg="mod">
          <ac:chgData name="Smith, Nathan" userId="S::nathan.smith@ercot.com::2fcbad6d-5a44-47b3-960d-4f4d0717f109" providerId="AD" clId="Web-{BA48AE6F-54D7-1D5D-9E74-10F7CB7B6401}" dt="2025-05-23T18:16:13.688" v="286" actId="20577"/>
          <ac:spMkLst>
            <pc:docMk/>
            <pc:sldMk cId="71889558" sldId="591"/>
            <ac:spMk id="2" creationId="{5368A02B-5C7F-08EE-0F03-8050233C4314}"/>
          </ac:spMkLst>
        </pc:spChg>
        <pc:spChg chg="add del mod">
          <ac:chgData name="Smith, Nathan" userId="S::nathan.smith@ercot.com::2fcbad6d-5a44-47b3-960d-4f4d0717f109" providerId="AD" clId="Web-{BA48AE6F-54D7-1D5D-9E74-10F7CB7B6401}" dt="2025-05-23T18:16:47.516" v="295"/>
          <ac:spMkLst>
            <pc:docMk/>
            <pc:sldMk cId="71889558" sldId="591"/>
            <ac:spMk id="5" creationId="{41B69B2D-2FE2-FA8D-64E9-2F3C6B3D9EB1}"/>
          </ac:spMkLst>
        </pc:spChg>
        <pc:spChg chg="mod">
          <ac:chgData name="Smith, Nathan" userId="S::nathan.smith@ercot.com::2fcbad6d-5a44-47b3-960d-4f4d0717f109" providerId="AD" clId="Web-{BA48AE6F-54D7-1D5D-9E74-10F7CB7B6401}" dt="2025-05-23T18:11:51.810" v="247" actId="1076"/>
          <ac:spMkLst>
            <pc:docMk/>
            <pc:sldMk cId="71889558" sldId="591"/>
            <ac:spMk id="14" creationId="{0484CBD4-C681-CDC8-AE82-F8453E9EA987}"/>
          </ac:spMkLst>
        </pc:spChg>
        <pc:spChg chg="mod">
          <ac:chgData name="Smith, Nathan" userId="S::nathan.smith@ercot.com::2fcbad6d-5a44-47b3-960d-4f4d0717f109" providerId="AD" clId="Web-{BA48AE6F-54D7-1D5D-9E74-10F7CB7B6401}" dt="2025-05-23T18:11:45.841" v="245" actId="14100"/>
          <ac:spMkLst>
            <pc:docMk/>
            <pc:sldMk cId="71889558" sldId="591"/>
            <ac:spMk id="15" creationId="{7E697E01-354D-C4ED-F21D-B160AF013CC8}"/>
          </ac:spMkLst>
        </pc:spChg>
        <pc:spChg chg="mod">
          <ac:chgData name="Smith, Nathan" userId="S::nathan.smith@ercot.com::2fcbad6d-5a44-47b3-960d-4f4d0717f109" providerId="AD" clId="Web-{BA48AE6F-54D7-1D5D-9E74-10F7CB7B6401}" dt="2025-05-23T18:16:40.282" v="293" actId="20577"/>
          <ac:spMkLst>
            <pc:docMk/>
            <pc:sldMk cId="71889558" sldId="591"/>
            <ac:spMk id="17" creationId="{165C08B6-565E-FD74-550F-8639462800E9}"/>
          </ac:spMkLst>
        </pc:spChg>
        <pc:picChg chg="add del mod">
          <ac:chgData name="Smith, Nathan" userId="S::nathan.smith@ercot.com::2fcbad6d-5a44-47b3-960d-4f4d0717f109" providerId="AD" clId="Web-{BA48AE6F-54D7-1D5D-9E74-10F7CB7B6401}" dt="2025-05-23T18:16:45.219" v="294"/>
          <ac:picMkLst>
            <pc:docMk/>
            <pc:sldMk cId="71889558" sldId="591"/>
            <ac:picMk id="3" creationId="{0DA9063A-DE6A-7D74-CB7E-21D0EB84160D}"/>
          </ac:picMkLst>
        </pc:picChg>
        <pc:picChg chg="mod">
          <ac:chgData name="Smith, Nathan" userId="S::nathan.smith@ercot.com::2fcbad6d-5a44-47b3-960d-4f4d0717f109" providerId="AD" clId="Web-{BA48AE6F-54D7-1D5D-9E74-10F7CB7B6401}" dt="2025-05-23T18:11:37.294" v="243" actId="1076"/>
          <ac:picMkLst>
            <pc:docMk/>
            <pc:sldMk cId="71889558" sldId="591"/>
            <ac:picMk id="11" creationId="{EED5CDA0-F36E-518B-7F3C-7A7DDD841EE8}"/>
          </ac:picMkLst>
        </pc:picChg>
        <pc:cxnChg chg="mod">
          <ac:chgData name="Smith, Nathan" userId="S::nathan.smith@ercot.com::2fcbad6d-5a44-47b3-960d-4f4d0717f109" providerId="AD" clId="Web-{BA48AE6F-54D7-1D5D-9E74-10F7CB7B6401}" dt="2025-05-23T18:11:49.076" v="246" actId="1076"/>
          <ac:cxnSpMkLst>
            <pc:docMk/>
            <pc:sldMk cId="71889558" sldId="591"/>
            <ac:cxnSpMk id="13" creationId="{75C2D484-F222-334C-7725-B0B32225C964}"/>
          </ac:cxnSpMkLst>
        </pc:cxnChg>
      </pc:sldChg>
      <pc:sldChg chg="addSp delSp modSp">
        <pc:chgData name="Smith, Nathan" userId="S::nathan.smith@ercot.com::2fcbad6d-5a44-47b3-960d-4f4d0717f109" providerId="AD" clId="Web-{BA48AE6F-54D7-1D5D-9E74-10F7CB7B6401}" dt="2025-05-23T18:11:04.982" v="239" actId="1076"/>
        <pc:sldMkLst>
          <pc:docMk/>
          <pc:sldMk cId="4089127542" sldId="594"/>
        </pc:sldMkLst>
        <pc:picChg chg="add mod">
          <ac:chgData name="Smith, Nathan" userId="S::nathan.smith@ercot.com::2fcbad6d-5a44-47b3-960d-4f4d0717f109" providerId="AD" clId="Web-{BA48AE6F-54D7-1D5D-9E74-10F7CB7B6401}" dt="2025-05-23T18:11:04.982" v="239" actId="1076"/>
          <ac:picMkLst>
            <pc:docMk/>
            <pc:sldMk cId="4089127542" sldId="594"/>
            <ac:picMk id="3" creationId="{4D76DFEF-B1DC-B994-835B-EAEF3643927D}"/>
          </ac:picMkLst>
        </pc:picChg>
        <pc:picChg chg="add del">
          <ac:chgData name="Smith, Nathan" userId="S::nathan.smith@ercot.com::2fcbad6d-5a44-47b3-960d-4f4d0717f109" providerId="AD" clId="Web-{BA48AE6F-54D7-1D5D-9E74-10F7CB7B6401}" dt="2025-05-23T18:10:51.107" v="233"/>
          <ac:picMkLst>
            <pc:docMk/>
            <pc:sldMk cId="4089127542" sldId="594"/>
            <ac:picMk id="5" creationId="{26A1BB48-7338-7127-CBD9-E5B1B20C5B52}"/>
          </ac:picMkLst>
        </pc:picChg>
      </pc:sldChg>
      <pc:sldChg chg="addSp delSp modSp">
        <pc:chgData name="Smith, Nathan" userId="S::nathan.smith@ercot.com::2fcbad6d-5a44-47b3-960d-4f4d0717f109" providerId="AD" clId="Web-{BA48AE6F-54D7-1D5D-9E74-10F7CB7B6401}" dt="2025-05-23T18:17:15.938" v="300"/>
        <pc:sldMkLst>
          <pc:docMk/>
          <pc:sldMk cId="2411884096" sldId="595"/>
        </pc:sldMkLst>
        <pc:picChg chg="ord">
          <ac:chgData name="Smith, Nathan" userId="S::nathan.smith@ercot.com::2fcbad6d-5a44-47b3-960d-4f4d0717f109" providerId="AD" clId="Web-{BA48AE6F-54D7-1D5D-9E74-10F7CB7B6401}" dt="2025-05-23T18:17:15.938" v="300"/>
          <ac:picMkLst>
            <pc:docMk/>
            <pc:sldMk cId="2411884096" sldId="595"/>
            <ac:picMk id="5" creationId="{CAC0E199-58B0-B9FB-AA61-E57BDACE100C}"/>
          </ac:picMkLst>
        </pc:picChg>
        <pc:picChg chg="del">
          <ac:chgData name="Smith, Nathan" userId="S::nathan.smith@ercot.com::2fcbad6d-5a44-47b3-960d-4f4d0717f109" providerId="AD" clId="Web-{BA48AE6F-54D7-1D5D-9E74-10F7CB7B6401}" dt="2025-05-23T18:16:58.719" v="296"/>
          <ac:picMkLst>
            <pc:docMk/>
            <pc:sldMk cId="2411884096" sldId="595"/>
            <ac:picMk id="6" creationId="{5695D51A-DD62-B481-3275-9C547028ADBA}"/>
          </ac:picMkLst>
        </pc:picChg>
        <pc:picChg chg="add mod ord">
          <ac:chgData name="Smith, Nathan" userId="S::nathan.smith@ercot.com::2fcbad6d-5a44-47b3-960d-4f4d0717f109" providerId="AD" clId="Web-{BA48AE6F-54D7-1D5D-9E74-10F7CB7B6401}" dt="2025-05-23T18:17:07.579" v="299"/>
          <ac:picMkLst>
            <pc:docMk/>
            <pc:sldMk cId="2411884096" sldId="595"/>
            <ac:picMk id="10" creationId="{CA595C25-2D6A-49CC-A814-9C9C31B899B6}"/>
          </ac:picMkLst>
        </pc:picChg>
      </pc:sldChg>
      <pc:sldChg chg="modSp">
        <pc:chgData name="Smith, Nathan" userId="S::nathan.smith@ercot.com::2fcbad6d-5a44-47b3-960d-4f4d0717f109" providerId="AD" clId="Web-{BA48AE6F-54D7-1D5D-9E74-10F7CB7B6401}" dt="2025-05-23T21:46:40.601" v="659" actId="20577"/>
        <pc:sldMkLst>
          <pc:docMk/>
          <pc:sldMk cId="321041672" sldId="596"/>
        </pc:sldMkLst>
        <pc:spChg chg="mod">
          <ac:chgData name="Smith, Nathan" userId="S::nathan.smith@ercot.com::2fcbad6d-5a44-47b3-960d-4f4d0717f109" providerId="AD" clId="Web-{BA48AE6F-54D7-1D5D-9E74-10F7CB7B6401}" dt="2025-05-23T21:46:40.601" v="659" actId="20577"/>
          <ac:spMkLst>
            <pc:docMk/>
            <pc:sldMk cId="321041672" sldId="596"/>
            <ac:spMk id="3" creationId="{AEFEB523-5ABE-B789-ED30-4EF9FEAFA211}"/>
          </ac:spMkLst>
        </pc:spChg>
      </pc:sldChg>
      <pc:sldChg chg="modSp">
        <pc:chgData name="Smith, Nathan" userId="S::nathan.smith@ercot.com::2fcbad6d-5a44-47b3-960d-4f4d0717f109" providerId="AD" clId="Web-{BA48AE6F-54D7-1D5D-9E74-10F7CB7B6401}" dt="2025-05-23T21:49:51.087" v="693" actId="20577"/>
        <pc:sldMkLst>
          <pc:docMk/>
          <pc:sldMk cId="1862512847" sldId="597"/>
        </pc:sldMkLst>
        <pc:spChg chg="mod">
          <ac:chgData name="Smith, Nathan" userId="S::nathan.smith@ercot.com::2fcbad6d-5a44-47b3-960d-4f4d0717f109" providerId="AD" clId="Web-{BA48AE6F-54D7-1D5D-9E74-10F7CB7B6401}" dt="2025-05-23T21:49:51.087" v="693" actId="20577"/>
          <ac:spMkLst>
            <pc:docMk/>
            <pc:sldMk cId="1862512847" sldId="597"/>
            <ac:spMk id="3" creationId="{9AB89675-8CE0-605E-FB3F-3264FCF030BB}"/>
          </ac:spMkLst>
        </pc:spChg>
      </pc:sldChg>
      <pc:sldChg chg="modSp">
        <pc:chgData name="Smith, Nathan" userId="S::nathan.smith@ercot.com::2fcbad6d-5a44-47b3-960d-4f4d0717f109" providerId="AD" clId="Web-{BA48AE6F-54D7-1D5D-9E74-10F7CB7B6401}" dt="2025-05-23T21:46:58.836" v="660" actId="20577"/>
        <pc:sldMkLst>
          <pc:docMk/>
          <pc:sldMk cId="1276528957" sldId="598"/>
        </pc:sldMkLst>
        <pc:spChg chg="mod">
          <ac:chgData name="Smith, Nathan" userId="S::nathan.smith@ercot.com::2fcbad6d-5a44-47b3-960d-4f4d0717f109" providerId="AD" clId="Web-{BA48AE6F-54D7-1D5D-9E74-10F7CB7B6401}" dt="2025-05-23T21:46:58.836" v="660" actId="20577"/>
          <ac:spMkLst>
            <pc:docMk/>
            <pc:sldMk cId="1276528957" sldId="598"/>
            <ac:spMk id="3" creationId="{3D5FF713-1654-58FF-F8A7-17ED29C96328}"/>
          </ac:spMkLst>
        </pc:spChg>
      </pc:sldChg>
      <pc:sldChg chg="addSp delSp modSp">
        <pc:chgData name="Smith, Nathan" userId="S::nathan.smith@ercot.com::2fcbad6d-5a44-47b3-960d-4f4d0717f109" providerId="AD" clId="Web-{BA48AE6F-54D7-1D5D-9E74-10F7CB7B6401}" dt="2025-05-23T19:37:45.904" v="528" actId="1076"/>
        <pc:sldMkLst>
          <pc:docMk/>
          <pc:sldMk cId="283451816" sldId="599"/>
        </pc:sldMkLst>
        <pc:spChg chg="mod">
          <ac:chgData name="Smith, Nathan" userId="S::nathan.smith@ercot.com::2fcbad6d-5a44-47b3-960d-4f4d0717f109" providerId="AD" clId="Web-{BA48AE6F-54D7-1D5D-9E74-10F7CB7B6401}" dt="2025-05-23T19:29:04.547" v="495" actId="20577"/>
          <ac:spMkLst>
            <pc:docMk/>
            <pc:sldMk cId="283451816" sldId="599"/>
            <ac:spMk id="9" creationId="{828832D1-A608-C9B2-FCBA-8365AD9F37D2}"/>
          </ac:spMkLst>
        </pc:spChg>
        <pc:graphicFrameChg chg="add del mod">
          <ac:chgData name="Smith, Nathan" userId="S::nathan.smith@ercot.com::2fcbad6d-5a44-47b3-960d-4f4d0717f109" providerId="AD" clId="Web-{BA48AE6F-54D7-1D5D-9E74-10F7CB7B6401}" dt="2025-05-23T19:36:34.590" v="522"/>
          <ac:graphicFrameMkLst>
            <pc:docMk/>
            <pc:sldMk cId="283451816" sldId="599"/>
            <ac:graphicFrameMk id="6" creationId="{ABB4BF96-A17F-DB12-62AA-42A04D599594}"/>
          </ac:graphicFrameMkLst>
        </pc:graphicFrameChg>
        <pc:picChg chg="add mod">
          <ac:chgData name="Smith, Nathan" userId="S::nathan.smith@ercot.com::2fcbad6d-5a44-47b3-960d-4f4d0717f109" providerId="AD" clId="Web-{BA48AE6F-54D7-1D5D-9E74-10F7CB7B6401}" dt="2025-05-23T19:28:58.766" v="494" actId="1076"/>
          <ac:picMkLst>
            <pc:docMk/>
            <pc:sldMk cId="283451816" sldId="599"/>
            <ac:picMk id="3" creationId="{5AF7AE73-7F13-26DF-A6EC-510BBAAADC7A}"/>
          </ac:picMkLst>
        </pc:picChg>
        <pc:picChg chg="add mod">
          <ac:chgData name="Smith, Nathan" userId="S::nathan.smith@ercot.com::2fcbad6d-5a44-47b3-960d-4f4d0717f109" providerId="AD" clId="Web-{BA48AE6F-54D7-1D5D-9E74-10F7CB7B6401}" dt="2025-05-23T19:37:11.075" v="525" actId="1076"/>
          <ac:picMkLst>
            <pc:docMk/>
            <pc:sldMk cId="283451816" sldId="599"/>
            <ac:picMk id="7" creationId="{47837665-C965-C27B-EAA8-091995C48442}"/>
          </ac:picMkLst>
        </pc:picChg>
        <pc:picChg chg="add mod">
          <ac:chgData name="Smith, Nathan" userId="S::nathan.smith@ercot.com::2fcbad6d-5a44-47b3-960d-4f4d0717f109" providerId="AD" clId="Web-{BA48AE6F-54D7-1D5D-9E74-10F7CB7B6401}" dt="2025-05-23T19:37:45.904" v="528" actId="1076"/>
          <ac:picMkLst>
            <pc:docMk/>
            <pc:sldMk cId="283451816" sldId="599"/>
            <ac:picMk id="8" creationId="{0CABCB5F-360C-5C78-8BD4-9A9175B04B82}"/>
          </ac:picMkLst>
        </pc:picChg>
        <pc:picChg chg="del">
          <ac:chgData name="Smith, Nathan" userId="S::nathan.smith@ercot.com::2fcbad6d-5a44-47b3-960d-4f4d0717f109" providerId="AD" clId="Web-{BA48AE6F-54D7-1D5D-9E74-10F7CB7B6401}" dt="2025-05-23T19:36:37.168" v="523"/>
          <ac:picMkLst>
            <pc:docMk/>
            <pc:sldMk cId="283451816" sldId="599"/>
            <ac:picMk id="10" creationId="{9A1A19D8-D9E8-512D-7E43-E096D19992C2}"/>
          </ac:picMkLst>
        </pc:picChg>
        <pc:picChg chg="del">
          <ac:chgData name="Smith, Nathan" userId="S::nathan.smith@ercot.com::2fcbad6d-5a44-47b3-960d-4f4d0717f109" providerId="AD" clId="Web-{BA48AE6F-54D7-1D5D-9E74-10F7CB7B6401}" dt="2025-05-23T19:37:13.856" v="526"/>
          <ac:picMkLst>
            <pc:docMk/>
            <pc:sldMk cId="283451816" sldId="599"/>
            <ac:picMk id="12" creationId="{FA325D23-E606-45A4-B3AF-99328C8F3B51}"/>
          </ac:picMkLst>
        </pc:picChg>
        <pc:picChg chg="del">
          <ac:chgData name="Smith, Nathan" userId="S::nathan.smith@ercot.com::2fcbad6d-5a44-47b3-960d-4f4d0717f109" providerId="AD" clId="Web-{BA48AE6F-54D7-1D5D-9E74-10F7CB7B6401}" dt="2025-05-23T19:28:36.562" v="483"/>
          <ac:picMkLst>
            <pc:docMk/>
            <pc:sldMk cId="283451816" sldId="599"/>
            <ac:picMk id="14" creationId="{6A485D7B-6058-492D-CDA8-D4A8535BA0BA}"/>
          </ac:picMkLst>
        </pc:picChg>
      </pc:sldChg>
      <pc:sldChg chg="modSp">
        <pc:chgData name="Smith, Nathan" userId="S::nathan.smith@ercot.com::2fcbad6d-5a44-47b3-960d-4f4d0717f109" providerId="AD" clId="Web-{BA48AE6F-54D7-1D5D-9E74-10F7CB7B6401}" dt="2025-05-23T19:38:23.921" v="536" actId="1076"/>
        <pc:sldMkLst>
          <pc:docMk/>
          <pc:sldMk cId="3495238173" sldId="600"/>
        </pc:sldMkLst>
        <pc:spChg chg="mod">
          <ac:chgData name="Smith, Nathan" userId="S::nathan.smith@ercot.com::2fcbad6d-5a44-47b3-960d-4f4d0717f109" providerId="AD" clId="Web-{BA48AE6F-54D7-1D5D-9E74-10F7CB7B6401}" dt="2025-05-23T19:38:21.155" v="535" actId="20577"/>
          <ac:spMkLst>
            <pc:docMk/>
            <pc:sldMk cId="3495238173" sldId="600"/>
            <ac:spMk id="9" creationId="{828832D1-A608-C9B2-FCBA-8365AD9F37D2}"/>
          </ac:spMkLst>
        </pc:spChg>
        <pc:picChg chg="mod">
          <ac:chgData name="Smith, Nathan" userId="S::nathan.smith@ercot.com::2fcbad6d-5a44-47b3-960d-4f4d0717f109" providerId="AD" clId="Web-{BA48AE6F-54D7-1D5D-9E74-10F7CB7B6401}" dt="2025-05-23T19:38:23.921" v="536" actId="1076"/>
          <ac:picMkLst>
            <pc:docMk/>
            <pc:sldMk cId="3495238173" sldId="600"/>
            <ac:picMk id="10" creationId="{78CC0760-19EB-B1BC-867D-0C4CF8DBA576}"/>
          </ac:picMkLst>
        </pc:picChg>
      </pc:sldChg>
      <pc:sldChg chg="addSp delSp modSp">
        <pc:chgData name="Smith, Nathan" userId="S::nathan.smith@ercot.com::2fcbad6d-5a44-47b3-960d-4f4d0717f109" providerId="AD" clId="Web-{BA48AE6F-54D7-1D5D-9E74-10F7CB7B6401}" dt="2025-05-23T21:47:26.352" v="667" actId="20577"/>
        <pc:sldMkLst>
          <pc:docMk/>
          <pc:sldMk cId="1973019996" sldId="601"/>
        </pc:sldMkLst>
        <pc:spChg chg="mod">
          <ac:chgData name="Smith, Nathan" userId="S::nathan.smith@ercot.com::2fcbad6d-5a44-47b3-960d-4f4d0717f109" providerId="AD" clId="Web-{BA48AE6F-54D7-1D5D-9E74-10F7CB7B6401}" dt="2025-05-23T21:47:26.352" v="667" actId="20577"/>
          <ac:spMkLst>
            <pc:docMk/>
            <pc:sldMk cId="1973019996" sldId="601"/>
            <ac:spMk id="2" creationId="{93A8F870-4BFA-3F9E-0804-7E55CC64B04F}"/>
          </ac:spMkLst>
        </pc:spChg>
        <pc:spChg chg="mod">
          <ac:chgData name="Smith, Nathan" userId="S::nathan.smith@ercot.com::2fcbad6d-5a44-47b3-960d-4f4d0717f109" providerId="AD" clId="Web-{BA48AE6F-54D7-1D5D-9E74-10F7CB7B6401}" dt="2025-05-23T19:38:09.373" v="533" actId="20577"/>
          <ac:spMkLst>
            <pc:docMk/>
            <pc:sldMk cId="1973019996" sldId="601"/>
            <ac:spMk id="9" creationId="{5E550765-14E4-9E1B-B771-E8FEB29005F5}"/>
          </ac:spMkLst>
        </pc:spChg>
        <pc:picChg chg="add del mod">
          <ac:chgData name="Smith, Nathan" userId="S::nathan.smith@ercot.com::2fcbad6d-5a44-47b3-960d-4f4d0717f109" providerId="AD" clId="Web-{BA48AE6F-54D7-1D5D-9E74-10F7CB7B6401}" dt="2025-05-23T21:43:45.458" v="603"/>
          <ac:picMkLst>
            <pc:docMk/>
            <pc:sldMk cId="1973019996" sldId="601"/>
            <ac:picMk id="3" creationId="{201E7450-F53D-C70C-1C07-6E43CBA2880D}"/>
          </ac:picMkLst>
        </pc:picChg>
        <pc:picChg chg="add mod">
          <ac:chgData name="Smith, Nathan" userId="S::nathan.smith@ercot.com::2fcbad6d-5a44-47b3-960d-4f4d0717f109" providerId="AD" clId="Web-{BA48AE6F-54D7-1D5D-9E74-10F7CB7B6401}" dt="2025-05-23T21:44:53.334" v="612" actId="1076"/>
          <ac:picMkLst>
            <pc:docMk/>
            <pc:sldMk cId="1973019996" sldId="601"/>
            <ac:picMk id="5" creationId="{216B534F-37B9-57A6-3A93-77828466A2CD}"/>
          </ac:picMkLst>
        </pc:picChg>
        <pc:picChg chg="del">
          <ac:chgData name="Smith, Nathan" userId="S::nathan.smith@ercot.com::2fcbad6d-5a44-47b3-960d-4f4d0717f109" providerId="AD" clId="Web-{BA48AE6F-54D7-1D5D-9E74-10F7CB7B6401}" dt="2025-05-23T19:49:08.922" v="573"/>
          <ac:picMkLst>
            <pc:docMk/>
            <pc:sldMk cId="1973019996" sldId="601"/>
            <ac:picMk id="5" creationId="{29AB9D68-3BDB-6AC2-83DF-7EAFE05E9FF2}"/>
          </ac:picMkLst>
        </pc:picChg>
        <pc:picChg chg="add del mod">
          <ac:chgData name="Smith, Nathan" userId="S::nathan.smith@ercot.com::2fcbad6d-5a44-47b3-960d-4f4d0717f109" providerId="AD" clId="Web-{BA48AE6F-54D7-1D5D-9E74-10F7CB7B6401}" dt="2025-05-23T21:43:46.193" v="604"/>
          <ac:picMkLst>
            <pc:docMk/>
            <pc:sldMk cId="1973019996" sldId="601"/>
            <ac:picMk id="6" creationId="{63CC7A4D-6B86-6D0E-65D0-BDF669359729}"/>
          </ac:picMkLst>
        </pc:picChg>
        <pc:picChg chg="add mod">
          <ac:chgData name="Smith, Nathan" userId="S::nathan.smith@ercot.com::2fcbad6d-5a44-47b3-960d-4f4d0717f109" providerId="AD" clId="Web-{BA48AE6F-54D7-1D5D-9E74-10F7CB7B6401}" dt="2025-05-23T21:44:55.350" v="613" actId="1076"/>
          <ac:picMkLst>
            <pc:docMk/>
            <pc:sldMk cId="1973019996" sldId="601"/>
            <ac:picMk id="7" creationId="{63444BDC-761E-1243-2D5E-11A8CD9A867A}"/>
          </ac:picMkLst>
        </pc:picChg>
        <pc:picChg chg="del">
          <ac:chgData name="Smith, Nathan" userId="S::nathan.smith@ercot.com::2fcbad6d-5a44-47b3-960d-4f4d0717f109" providerId="AD" clId="Web-{BA48AE6F-54D7-1D5D-9E74-10F7CB7B6401}" dt="2025-05-23T19:49:06.546" v="572"/>
          <ac:picMkLst>
            <pc:docMk/>
            <pc:sldMk cId="1973019996" sldId="601"/>
            <ac:picMk id="10" creationId="{94314BB3-93E6-9269-CFF0-EAEAFA02E6ED}"/>
          </ac:picMkLst>
        </pc:picChg>
      </pc:sldChg>
    </pc:docChg>
  </pc:docChgLst>
  <pc:docChgLst>
    <pc:chgData name="Masanna Gari, Abhi" userId="S::abhilash.masannagari@ercot.com::574f73dd-89c7-4e5e-92e9-5cd2150b236a" providerId="AD" clId="Web-{578E11AA-DF88-0F6C-5F4F-AF52DAC76E39}"/>
    <pc:docChg chg="modSld">
      <pc:chgData name="Masanna Gari, Abhi" userId="S::abhilash.masannagari@ercot.com::574f73dd-89c7-4e5e-92e9-5cd2150b236a" providerId="AD" clId="Web-{578E11AA-DF88-0F6C-5F4F-AF52DAC76E39}" dt="2025-05-30T17:20:50.543" v="1" actId="20577"/>
      <pc:docMkLst>
        <pc:docMk/>
      </pc:docMkLst>
      <pc:sldChg chg="modSp">
        <pc:chgData name="Masanna Gari, Abhi" userId="S::abhilash.masannagari@ercot.com::574f73dd-89c7-4e5e-92e9-5cd2150b236a" providerId="AD" clId="Web-{578E11AA-DF88-0F6C-5F4F-AF52DAC76E39}" dt="2025-05-30T17:20:50.543" v="1" actId="20577"/>
        <pc:sldMkLst>
          <pc:docMk/>
          <pc:sldMk cId="3495238173" sldId="600"/>
        </pc:sldMkLst>
        <pc:spChg chg="mod">
          <ac:chgData name="Masanna Gari, Abhi" userId="S::abhilash.masannagari@ercot.com::574f73dd-89c7-4e5e-92e9-5cd2150b236a" providerId="AD" clId="Web-{578E11AA-DF88-0F6C-5F4F-AF52DAC76E39}" dt="2025-05-30T17:20:50.543" v="1" actId="20577"/>
          <ac:spMkLst>
            <pc:docMk/>
            <pc:sldMk cId="3495238173" sldId="600"/>
            <ac:spMk id="9" creationId="{828832D1-A608-C9B2-FCBA-8365AD9F37D2}"/>
          </ac:spMkLst>
        </pc:spChg>
      </pc:sldChg>
    </pc:docChg>
  </pc:docChgLst>
  <pc:docChgLst>
    <pc:chgData name="Masanna Gari, Abhi" userId="S::abhilash.masannagari@ercot.com::574f73dd-89c7-4e5e-92e9-5cd2150b236a" providerId="AD" clId="Web-{6C3C77D9-431D-1074-33AD-0F5FAD6CDE19}"/>
    <pc:docChg chg="modSld">
      <pc:chgData name="Masanna Gari, Abhi" userId="S::abhilash.masannagari@ercot.com::574f73dd-89c7-4e5e-92e9-5cd2150b236a" providerId="AD" clId="Web-{6C3C77D9-431D-1074-33AD-0F5FAD6CDE19}" dt="2025-05-23T17:04:26.140" v="27" actId="14100"/>
      <pc:docMkLst>
        <pc:docMk/>
      </pc:docMkLst>
      <pc:sldChg chg="addSp delSp modSp">
        <pc:chgData name="Masanna Gari, Abhi" userId="S::abhilash.masannagari@ercot.com::574f73dd-89c7-4e5e-92e9-5cd2150b236a" providerId="AD" clId="Web-{6C3C77D9-431D-1074-33AD-0F5FAD6CDE19}" dt="2025-05-23T17:04:26.140" v="27" actId="14100"/>
        <pc:sldMkLst>
          <pc:docMk/>
          <pc:sldMk cId="3495238173" sldId="600"/>
        </pc:sldMkLst>
        <pc:spChg chg="mod">
          <ac:chgData name="Masanna Gari, Abhi" userId="S::abhilash.masannagari@ercot.com::574f73dd-89c7-4e5e-92e9-5cd2150b236a" providerId="AD" clId="Web-{6C3C77D9-431D-1074-33AD-0F5FAD6CDE19}" dt="2025-05-23T16:55:18.095" v="2" actId="20577"/>
          <ac:spMkLst>
            <pc:docMk/>
            <pc:sldMk cId="3495238173" sldId="600"/>
            <ac:spMk id="9" creationId="{828832D1-A608-C9B2-FCBA-8365AD9F37D2}"/>
          </ac:spMkLst>
        </pc:spChg>
        <pc:picChg chg="add del mod">
          <ac:chgData name="Masanna Gari, Abhi" userId="S::abhilash.masannagari@ercot.com::574f73dd-89c7-4e5e-92e9-5cd2150b236a" providerId="AD" clId="Web-{6C3C77D9-431D-1074-33AD-0F5FAD6CDE19}" dt="2025-05-23T16:58:58.491" v="9"/>
          <ac:picMkLst>
            <pc:docMk/>
            <pc:sldMk cId="3495238173" sldId="600"/>
            <ac:picMk id="3" creationId="{B3879342-0B15-0C61-8945-8B4B16DF9870}"/>
          </ac:picMkLst>
        </pc:picChg>
        <pc:picChg chg="del">
          <ac:chgData name="Masanna Gari, Abhi" userId="S::abhilash.masannagari@ercot.com::574f73dd-89c7-4e5e-92e9-5cd2150b236a" providerId="AD" clId="Web-{6C3C77D9-431D-1074-33AD-0F5FAD6CDE19}" dt="2025-05-23T16:55:23.204" v="3"/>
          <ac:picMkLst>
            <pc:docMk/>
            <pc:sldMk cId="3495238173" sldId="600"/>
            <ac:picMk id="5" creationId="{8FCB431C-AB0B-C0A2-7ABC-FB5A68257895}"/>
          </ac:picMkLst>
        </pc:picChg>
        <pc:picChg chg="add del mod">
          <ac:chgData name="Masanna Gari, Abhi" userId="S::abhilash.masannagari@ercot.com::574f73dd-89c7-4e5e-92e9-5cd2150b236a" providerId="AD" clId="Web-{6C3C77D9-431D-1074-33AD-0F5FAD6CDE19}" dt="2025-05-23T17:01:01.447" v="18"/>
          <ac:picMkLst>
            <pc:docMk/>
            <pc:sldMk cId="3495238173" sldId="600"/>
            <ac:picMk id="6" creationId="{40538475-6AFF-F779-7D1F-372F006C05D8}"/>
          </ac:picMkLst>
        </pc:picChg>
        <pc:picChg chg="del">
          <ac:chgData name="Masanna Gari, Abhi" userId="S::abhilash.masannagari@ercot.com::574f73dd-89c7-4e5e-92e9-5cd2150b236a" providerId="AD" clId="Web-{6C3C77D9-431D-1074-33AD-0F5FAD6CDE19}" dt="2025-05-23T16:56:53.675" v="8"/>
          <ac:picMkLst>
            <pc:docMk/>
            <pc:sldMk cId="3495238173" sldId="600"/>
            <ac:picMk id="7" creationId="{FF3B512D-D1B8-AB32-BEBF-B6D58A1837F1}"/>
          </ac:picMkLst>
        </pc:picChg>
        <pc:picChg chg="add del mod">
          <ac:chgData name="Masanna Gari, Abhi" userId="S::abhilash.masannagari@ercot.com::574f73dd-89c7-4e5e-92e9-5cd2150b236a" providerId="AD" clId="Web-{6C3C77D9-431D-1074-33AD-0F5FAD6CDE19}" dt="2025-05-23T17:01:02.307" v="19"/>
          <ac:picMkLst>
            <pc:docMk/>
            <pc:sldMk cId="3495238173" sldId="600"/>
            <ac:picMk id="8" creationId="{B66CC753-451C-6708-EAC5-7FB5E6DA3444}"/>
          </ac:picMkLst>
        </pc:picChg>
        <pc:picChg chg="add mod">
          <ac:chgData name="Masanna Gari, Abhi" userId="S::abhilash.masannagari@ercot.com::574f73dd-89c7-4e5e-92e9-5cd2150b236a" providerId="AD" clId="Web-{6C3C77D9-431D-1074-33AD-0F5FAD6CDE19}" dt="2025-05-23T17:03:16.763" v="23" actId="14100"/>
          <ac:picMkLst>
            <pc:docMk/>
            <pc:sldMk cId="3495238173" sldId="600"/>
            <ac:picMk id="11" creationId="{E73D8627-1AC4-932C-F806-A2C1E6938BCD}"/>
          </ac:picMkLst>
        </pc:picChg>
        <pc:picChg chg="add mod">
          <ac:chgData name="Masanna Gari, Abhi" userId="S::abhilash.masannagari@ercot.com::574f73dd-89c7-4e5e-92e9-5cd2150b236a" providerId="AD" clId="Web-{6C3C77D9-431D-1074-33AD-0F5FAD6CDE19}" dt="2025-05-23T17:04:26.140" v="27" actId="14100"/>
          <ac:picMkLst>
            <pc:docMk/>
            <pc:sldMk cId="3495238173" sldId="600"/>
            <ac:picMk id="12" creationId="{C47D75FD-386A-F53E-357C-32F0FA7AE272}"/>
          </ac:picMkLst>
        </pc:picChg>
      </pc:sldChg>
    </pc:docChg>
  </pc:docChgLst>
  <pc:docChgLst>
    <pc:chgData name="Masanna Gari, Abhi" userId="S::abhilash.masannagari@ercot.com::574f73dd-89c7-4e5e-92e9-5cd2150b236a" providerId="AD" clId="Web-{E9B5BB18-297E-71B1-D298-11049B2C655A}"/>
    <pc:docChg chg="modSld">
      <pc:chgData name="Masanna Gari, Abhi" userId="S::abhilash.masannagari@ercot.com::574f73dd-89c7-4e5e-92e9-5cd2150b236a" providerId="AD" clId="Web-{E9B5BB18-297E-71B1-D298-11049B2C655A}" dt="2025-05-23T17:52:13.096" v="9" actId="14100"/>
      <pc:docMkLst>
        <pc:docMk/>
      </pc:docMkLst>
      <pc:sldChg chg="addSp delSp modSp">
        <pc:chgData name="Masanna Gari, Abhi" userId="S::abhilash.masannagari@ercot.com::574f73dd-89c7-4e5e-92e9-5cd2150b236a" providerId="AD" clId="Web-{E9B5BB18-297E-71B1-D298-11049B2C655A}" dt="2025-05-23T17:52:13.096" v="9" actId="14100"/>
        <pc:sldMkLst>
          <pc:docMk/>
          <pc:sldMk cId="3495238173" sldId="600"/>
        </pc:sldMkLst>
        <pc:picChg chg="add mod">
          <ac:chgData name="Masanna Gari, Abhi" userId="S::abhilash.masannagari@ercot.com::574f73dd-89c7-4e5e-92e9-5cd2150b236a" providerId="AD" clId="Web-{E9B5BB18-297E-71B1-D298-11049B2C655A}" dt="2025-05-23T17:51:01.236" v="5" actId="14100"/>
          <ac:picMkLst>
            <pc:docMk/>
            <pc:sldMk cId="3495238173" sldId="600"/>
            <ac:picMk id="3" creationId="{7A3C41D8-6ECB-935E-244F-607106D8FC75}"/>
          </ac:picMkLst>
        </pc:picChg>
        <pc:picChg chg="add mod">
          <ac:chgData name="Masanna Gari, Abhi" userId="S::abhilash.masannagari@ercot.com::574f73dd-89c7-4e5e-92e9-5cd2150b236a" providerId="AD" clId="Web-{E9B5BB18-297E-71B1-D298-11049B2C655A}" dt="2025-05-23T17:52:13.096" v="9" actId="14100"/>
          <ac:picMkLst>
            <pc:docMk/>
            <pc:sldMk cId="3495238173" sldId="600"/>
            <ac:picMk id="5" creationId="{67FEDA17-54C8-9BBC-E542-02F432C70FD2}"/>
          </ac:picMkLst>
        </pc:picChg>
        <pc:picChg chg="del">
          <ac:chgData name="Masanna Gari, Abhi" userId="S::abhilash.masannagari@ercot.com::574f73dd-89c7-4e5e-92e9-5cd2150b236a" providerId="AD" clId="Web-{E9B5BB18-297E-71B1-D298-11049B2C655A}" dt="2025-05-23T17:49:09.892" v="0"/>
          <ac:picMkLst>
            <pc:docMk/>
            <pc:sldMk cId="3495238173" sldId="600"/>
            <ac:picMk id="11" creationId="{E73D8627-1AC4-932C-F806-A2C1E6938BCD}"/>
          </ac:picMkLst>
        </pc:picChg>
        <pc:picChg chg="del">
          <ac:chgData name="Masanna Gari, Abhi" userId="S::abhilash.masannagari@ercot.com::574f73dd-89c7-4e5e-92e9-5cd2150b236a" providerId="AD" clId="Web-{E9B5BB18-297E-71B1-D298-11049B2C655A}" dt="2025-05-23T17:49:12.220" v="1"/>
          <ac:picMkLst>
            <pc:docMk/>
            <pc:sldMk cId="3495238173" sldId="600"/>
            <ac:picMk id="12" creationId="{C47D75FD-386A-F53E-357C-32F0FA7AE272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" TargetMode="External"/><Relationship Id="rId2" Type="http://schemas.openxmlformats.org/officeDocument/2006/relationships/hyperlink" Target="https://www.ercot.com/files/docs/2025/02/26/RTCB_Market_Trials_Plan_TAC_Approved_10302024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committees/tac/rtcbt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6009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/>
              <a:t>Weekly </a:t>
            </a:r>
          </a:p>
          <a:p>
            <a:r>
              <a:rPr lang="en-US" sz="2400" b="1" dirty="0"/>
              <a:t>RTC+B Market Trials Update</a:t>
            </a:r>
            <a:endParaRPr lang="en-US" sz="2400" b="1" dirty="0">
              <a:cs typeface="Arial"/>
            </a:endParaRPr>
          </a:p>
          <a:p>
            <a:endParaRPr lang="en-US">
              <a:solidFill>
                <a:schemeClr val="tx2"/>
              </a:solidFill>
            </a:endParaRPr>
          </a:p>
          <a:p>
            <a:endParaRPr lang="en-US" i="1"/>
          </a:p>
          <a:p>
            <a:endParaRPr lang="en-US" i="1"/>
          </a:p>
          <a:p>
            <a:r>
              <a:rPr lang="en-US" i="1" dirty="0"/>
              <a:t>ERCOT Staff</a:t>
            </a:r>
            <a:endParaRPr lang="en-US" i="1" dirty="0">
              <a:cs typeface="Arial"/>
            </a:endParaRPr>
          </a:p>
          <a:p>
            <a:endParaRPr lang="en-US" i="1"/>
          </a:p>
          <a:p>
            <a:endParaRPr lang="en-US" i="1">
              <a:solidFill>
                <a:schemeClr val="tx2"/>
              </a:solidFill>
            </a:endParaRPr>
          </a:p>
          <a:p>
            <a:endParaRPr lang="en-US" i="1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June 2, 2025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A42B8-6B34-67AF-036F-01C0CAE72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Scorecards for this Market Trials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FF713-1654-58FF-F8A7-17ED29C96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22020"/>
            <a:ext cx="8686800" cy="5402580"/>
          </a:xfrm>
        </p:spPr>
        <p:txBody>
          <a:bodyPr lIns="91440" tIns="45720" rIns="91440" bIns="45720" anchor="t"/>
          <a:lstStyle/>
          <a:p>
            <a:pPr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Handbook Book 1: ERCOT will publish 3 scores, one for each type of Resource: Generation, Load Resources, ESR </a:t>
            </a:r>
          </a:p>
          <a:p>
            <a:pPr lvl="2">
              <a:buFontTx/>
              <a:buChar char="-"/>
            </a:pPr>
            <a:r>
              <a:rPr lang="en-US" sz="1800">
                <a:solidFill>
                  <a:schemeClr val="tx2"/>
                </a:solidFill>
              </a:rPr>
              <a:t>Green: all submissions types completed at least once during the trial</a:t>
            </a:r>
          </a:p>
          <a:p>
            <a:pPr lvl="2">
              <a:buFontTx/>
              <a:buChar char="-"/>
            </a:pPr>
            <a:r>
              <a:rPr lang="en-US" sz="1800">
                <a:solidFill>
                  <a:schemeClr val="tx2"/>
                </a:solidFill>
              </a:rPr>
              <a:t>Yellow: some submissions types completed at least once during the trial</a:t>
            </a:r>
          </a:p>
          <a:p>
            <a:pPr lvl="2">
              <a:buFontTx/>
              <a:buChar char="-"/>
            </a:pPr>
            <a:r>
              <a:rPr lang="en-US" sz="1800">
                <a:solidFill>
                  <a:schemeClr val="tx2"/>
                </a:solidFill>
              </a:rPr>
              <a:t>Red: no submissions received</a:t>
            </a:r>
          </a:p>
          <a:p>
            <a:pPr>
              <a:buFontTx/>
              <a:buChar char="-"/>
            </a:pPr>
            <a:endParaRPr lang="en-US" sz="200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Handbook 2: ERCOT will publish 2 scorecards:</a:t>
            </a:r>
          </a:p>
          <a:p>
            <a:pPr lvl="1"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Complete all telemetry additions</a:t>
            </a:r>
          </a:p>
          <a:p>
            <a:pPr lvl="2">
              <a:buFontTx/>
              <a:buChar char="-"/>
            </a:pPr>
            <a:r>
              <a:rPr lang="en-US" sz="1800">
                <a:solidFill>
                  <a:schemeClr val="tx2"/>
                </a:solidFill>
              </a:rPr>
              <a:t>Green: all new telemetry added (100%)</a:t>
            </a:r>
          </a:p>
          <a:p>
            <a:pPr lvl="2">
              <a:buFontTx/>
              <a:buChar char="-"/>
            </a:pPr>
            <a:r>
              <a:rPr lang="en-US" sz="1800">
                <a:solidFill>
                  <a:schemeClr val="tx2"/>
                </a:solidFill>
              </a:rPr>
              <a:t>Yellow: some telemetry added</a:t>
            </a:r>
          </a:p>
          <a:p>
            <a:pPr lvl="2">
              <a:buFontTx/>
              <a:buChar char="-"/>
            </a:pPr>
            <a:r>
              <a:rPr lang="en-US" sz="1800">
                <a:solidFill>
                  <a:schemeClr val="tx2"/>
                </a:solidFill>
              </a:rPr>
              <a:t>Red: no new telemetry added</a:t>
            </a:r>
          </a:p>
          <a:p>
            <a:pPr lvl="1"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Check-out complete</a:t>
            </a:r>
          </a:p>
          <a:p>
            <a:pPr lvl="2">
              <a:buFontTx/>
              <a:buChar char="-"/>
            </a:pPr>
            <a:r>
              <a:rPr lang="en-US" sz="1800">
                <a:solidFill>
                  <a:schemeClr val="tx2"/>
                </a:solidFill>
              </a:rPr>
              <a:t>Green: Check-out successfully completed (for sample of Resources) </a:t>
            </a:r>
          </a:p>
          <a:p>
            <a:pPr lvl="2">
              <a:buFontTx/>
              <a:buChar char="-"/>
            </a:pPr>
            <a:r>
              <a:rPr lang="en-US" sz="1800">
                <a:solidFill>
                  <a:schemeClr val="tx2"/>
                </a:solidFill>
              </a:rPr>
              <a:t>Yellow: Check-out scheduled, but not yet complete</a:t>
            </a:r>
          </a:p>
          <a:p>
            <a:pPr lvl="2">
              <a:buFontTx/>
              <a:buChar char="-"/>
            </a:pPr>
            <a:r>
              <a:rPr lang="en-US" sz="1800">
                <a:solidFill>
                  <a:schemeClr val="tx2"/>
                </a:solidFill>
              </a:rPr>
              <a:t>Red: No check-out activity</a:t>
            </a:r>
          </a:p>
          <a:p>
            <a:pPr lvl="1">
              <a:buFontTx/>
              <a:buChar char="-"/>
            </a:pPr>
            <a:endParaRPr lang="en-US" sz="2400">
              <a:solidFill>
                <a:schemeClr val="tx2"/>
              </a:solidFill>
            </a:endParaRPr>
          </a:p>
          <a:p>
            <a:pPr lvl="1">
              <a:buFontTx/>
              <a:buChar char="-"/>
            </a:pP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9DE53B-3F65-3103-7482-F443C50A1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28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82" y="243681"/>
            <a:ext cx="8458200" cy="1155293"/>
          </a:xfrm>
        </p:spPr>
        <p:txBody>
          <a:bodyPr lIns="91440" tIns="45720" rIns="91440" bIns="45720" anchor="t"/>
          <a:lstStyle/>
          <a:p>
            <a:r>
              <a:rPr lang="en-US" sz="2000" dirty="0"/>
              <a:t>Scorecard 1 for </a:t>
            </a:r>
            <a:br>
              <a:rPr lang="en-US" sz="2000" dirty="0"/>
            </a:br>
            <a:r>
              <a:rPr lang="en-US" sz="2000" dirty="0"/>
              <a:t>Handbook 1-</a:t>
            </a:r>
            <a:br>
              <a:rPr lang="en-US" sz="2000" dirty="0"/>
            </a:br>
            <a:r>
              <a:rPr lang="en-US" sz="2000" dirty="0"/>
              <a:t>Market submissions</a:t>
            </a:r>
            <a:r>
              <a:rPr lang="en-US" dirty="0"/>
              <a:t>:</a:t>
            </a:r>
            <a:br>
              <a:rPr lang="en-US" dirty="0"/>
            </a:b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832D1-A608-C9B2-FCBA-8365AD9F37D2}"/>
              </a:ext>
            </a:extLst>
          </p:cNvPr>
          <p:cNvSpPr txBox="1"/>
          <p:nvPr/>
        </p:nvSpPr>
        <p:spPr>
          <a:xfrm>
            <a:off x="282889" y="1295400"/>
            <a:ext cx="2734652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/>
          </a:p>
          <a:p>
            <a:r>
              <a:rPr lang="en-US" dirty="0"/>
              <a:t>6/2 Scores for QSEs with Resources – successful submissions for resource types specified in Handbook 1</a:t>
            </a:r>
            <a:endParaRPr lang="en-US" dirty="0">
              <a:cs typeface="Arial"/>
            </a:endParaRPr>
          </a:p>
          <a:p>
            <a:endParaRPr lang="en-US">
              <a:solidFill>
                <a:schemeClr val="accent3"/>
              </a:solidFill>
            </a:endParaRPr>
          </a:p>
          <a:p>
            <a:endParaRPr lang="en-US">
              <a:solidFill>
                <a:schemeClr val="accent3"/>
              </a:solidFill>
            </a:endParaRPr>
          </a:p>
          <a:p>
            <a:r>
              <a:rPr lang="en-US" dirty="0"/>
              <a:t>Scoring: </a:t>
            </a:r>
            <a:endParaRPr lang="en-US" dirty="0">
              <a:cs typeface="Arial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10E433E-D90D-3EF8-BCF6-5BEC632F6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89" y="4114800"/>
            <a:ext cx="2531692" cy="96445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1E401E5-39B4-48AA-4138-EDE4C921EA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9056" y="0"/>
            <a:ext cx="2833746" cy="64701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24F8B7-7E76-61D7-8FF6-BAB67A5177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3003" y="0"/>
            <a:ext cx="2782085" cy="647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20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sz="1800" dirty="0"/>
              <a:t>Scorecard 2A for </a:t>
            </a:r>
            <a:br>
              <a:rPr lang="en-US" sz="1800" dirty="0">
                <a:cs typeface="Arial"/>
              </a:rPr>
            </a:br>
            <a:r>
              <a:rPr lang="en-US" sz="1800" dirty="0"/>
              <a:t>Handbook 2- </a:t>
            </a:r>
            <a:br>
              <a:rPr lang="en-US" sz="1800" dirty="0"/>
            </a:br>
            <a:r>
              <a:rPr lang="en-US" sz="1800" dirty="0">
                <a:solidFill>
                  <a:srgbClr val="C00000"/>
                </a:solidFill>
              </a:rPr>
              <a:t>100% of ICCP Telemetry </a:t>
            </a:r>
            <a:br>
              <a:rPr lang="en-US" sz="1800" dirty="0">
                <a:solidFill>
                  <a:srgbClr val="C00000"/>
                </a:solidFill>
              </a:rPr>
            </a:br>
            <a:r>
              <a:rPr lang="en-US" sz="1800" dirty="0">
                <a:solidFill>
                  <a:srgbClr val="C00000"/>
                </a:solidFill>
              </a:rPr>
              <a:t>points added by QSE</a:t>
            </a:r>
            <a:r>
              <a:rPr lang="en-US" sz="2000" dirty="0">
                <a:solidFill>
                  <a:srgbClr val="C00000"/>
                </a:solidFill>
              </a:rPr>
              <a:t>:</a:t>
            </a:r>
            <a:br>
              <a:rPr lang="en-US" dirty="0"/>
            </a:br>
            <a:endParaRPr lang="en-US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832D1-A608-C9B2-FCBA-8365AD9F37D2}"/>
              </a:ext>
            </a:extLst>
          </p:cNvPr>
          <p:cNvSpPr txBox="1"/>
          <p:nvPr/>
        </p:nvSpPr>
        <p:spPr>
          <a:xfrm>
            <a:off x="381000" y="1600200"/>
            <a:ext cx="2666999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6/2 Scores for QSE with Resources - ICCP Telemetry points added in current model. </a:t>
            </a:r>
            <a:endParaRPr lang="en-US" dirty="0">
              <a:cs typeface="Arial"/>
            </a:endParaRPr>
          </a:p>
          <a:p>
            <a:endParaRPr lang="en-US">
              <a:cs typeface="Arial"/>
            </a:endParaRPr>
          </a:p>
          <a:p>
            <a:endParaRPr lang="en-US" dirty="0"/>
          </a:p>
          <a:p>
            <a:r>
              <a:rPr lang="en-US" dirty="0"/>
              <a:t>Scoring:</a:t>
            </a:r>
            <a:endParaRPr lang="en-US" dirty="0">
              <a:cs typeface="Arial"/>
            </a:endParaRPr>
          </a:p>
          <a:p>
            <a:endParaRPr lang="en-US"/>
          </a:p>
          <a:p>
            <a:endParaRPr lang="en-US">
              <a:solidFill>
                <a:schemeClr val="accent3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8CC0760-19EB-B1BC-867D-0C4CF8DBA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07" y="3593646"/>
            <a:ext cx="3019425" cy="1181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A3C41D8-6ECB-935E-244F-607106D8F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716" y="0"/>
            <a:ext cx="2799035" cy="63240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FEDA17-54C8-9BBC-E542-02F432C70F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7517" y="0"/>
            <a:ext cx="2817804" cy="632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238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sz="2000" dirty="0"/>
              <a:t>Scorecard 2B for</a:t>
            </a:r>
            <a:br>
              <a:rPr lang="en-US" sz="2000" dirty="0">
                <a:cs typeface="Arial"/>
              </a:rPr>
            </a:br>
            <a:r>
              <a:rPr lang="en-US" sz="2000" dirty="0"/>
              <a:t> Handbook 2-</a:t>
            </a:r>
            <a:br>
              <a:rPr lang="en-US" sz="2000" dirty="0"/>
            </a:br>
            <a:r>
              <a:rPr lang="en-US" sz="2000" dirty="0"/>
              <a:t> </a:t>
            </a:r>
            <a:r>
              <a:rPr lang="en-US" sz="2000" dirty="0">
                <a:solidFill>
                  <a:srgbClr val="C00000"/>
                </a:solidFill>
              </a:rPr>
              <a:t>Telemetry checkout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dirty="0">
                <a:solidFill>
                  <a:srgbClr val="C00000"/>
                </a:solidFill>
              </a:rPr>
              <a:t>meetings completed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dirty="0">
                <a:solidFill>
                  <a:srgbClr val="C00000"/>
                </a:solidFill>
              </a:rPr>
              <a:t>with ERCOT staff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dirty="0">
                <a:solidFill>
                  <a:srgbClr val="C00000"/>
                </a:solidFill>
              </a:rPr>
              <a:t>for sample of live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dirty="0">
                <a:solidFill>
                  <a:srgbClr val="C00000"/>
                </a:solidFill>
              </a:rPr>
              <a:t>data transfer </a:t>
            </a:r>
            <a:br>
              <a:rPr lang="en-US" sz="2000" dirty="0">
                <a:solidFill>
                  <a:srgbClr val="C00000"/>
                </a:solidFill>
              </a:rPr>
            </a:br>
            <a:r>
              <a:rPr lang="en-US" sz="2000" dirty="0">
                <a:solidFill>
                  <a:srgbClr val="C00000"/>
                </a:solidFill>
              </a:rPr>
              <a:t>capability</a:t>
            </a:r>
            <a:br>
              <a:rPr lang="en-US" dirty="0"/>
            </a:br>
            <a:endParaRPr lang="en-US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832D1-A608-C9B2-FCBA-8365AD9F37D2}"/>
              </a:ext>
            </a:extLst>
          </p:cNvPr>
          <p:cNvSpPr txBox="1"/>
          <p:nvPr/>
        </p:nvSpPr>
        <p:spPr>
          <a:xfrm>
            <a:off x="302918" y="3143926"/>
            <a:ext cx="3078457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6/2 Scores for QSEs with Resources – Scheduling Check-out and Check-out complete</a:t>
            </a:r>
          </a:p>
          <a:p>
            <a:endParaRPr lang="en-US">
              <a:solidFill>
                <a:schemeClr val="accent3"/>
              </a:solidFill>
            </a:endParaRPr>
          </a:p>
          <a:p>
            <a:r>
              <a:rPr lang="en-US" dirty="0">
                <a:cs typeface="Arial"/>
              </a:rPr>
              <a:t>Scoring:</a:t>
            </a:r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7B27ECF-9B16-AD32-7549-83BEDA5A02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059" y="0"/>
            <a:ext cx="2467829" cy="66130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6FAD93E-1278-7FF5-1428-D894115692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6154" y="0"/>
            <a:ext cx="2472495" cy="66130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213B00C-4E97-2FE7-D505-4C7350051D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4900613"/>
            <a:ext cx="2635704" cy="683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51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14902-58A6-F32B-2045-3952E8206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3AA3F-C7A4-AFFC-0DBD-441A412B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ERCOT Issues Impacting Trial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89675-8CE0-605E-FB3F-3264FCF03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04" y="899432"/>
            <a:ext cx="8534400" cy="5177082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  <a:cs typeface="Arial"/>
              </a:rPr>
              <a:t> </a:t>
            </a:r>
            <a:r>
              <a:rPr lang="en-US" sz="2400" dirty="0">
                <a:solidFill>
                  <a:schemeClr val="tx2"/>
                </a:solidFill>
                <a:cs typeface="Arial"/>
              </a:rPr>
              <a:t>Fixes implemented on 5/28 for previously found issues.</a:t>
            </a: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  <a:cs typeface="Arial"/>
              </a:rPr>
              <a:t>No currently known issues to report this week.</a:t>
            </a: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>
              <a:buFont typeface="Calibri"/>
              <a:buChar char="-"/>
            </a:pPr>
            <a:endParaRPr lang="en-US" sz="2000">
              <a:solidFill>
                <a:schemeClr val="tx2"/>
              </a:solidFill>
              <a:cs typeface="Arial"/>
            </a:endParaRPr>
          </a:p>
          <a:p>
            <a:pPr lvl="2">
              <a:buFont typeface="Arial"/>
              <a:buChar char="-"/>
            </a:pPr>
            <a:endParaRPr lang="en-US" sz="1600" dirty="0">
              <a:solidFill>
                <a:schemeClr val="tx2"/>
              </a:solidFill>
              <a:cs typeface="Arial"/>
            </a:endParaRPr>
          </a:p>
          <a:p>
            <a:pPr lvl="1">
              <a:buFontTx/>
              <a:buChar char="-"/>
            </a:pPr>
            <a:endParaRPr lang="en-US" sz="1800">
              <a:solidFill>
                <a:schemeClr val="tx2"/>
              </a:solidFill>
              <a:cs typeface="Arial"/>
            </a:endParaRPr>
          </a:p>
          <a:p>
            <a:pPr>
              <a:buFontTx/>
              <a:buChar char="-"/>
            </a:pPr>
            <a:endParaRPr lang="en-US" sz="2000">
              <a:solidFill>
                <a:schemeClr val="tx2"/>
              </a:solidFill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7DD92-77EB-6699-04B8-0CC8B5731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12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Wrap-Up and Questions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14633"/>
            <a:ext cx="8534400" cy="5257800"/>
          </a:xfrm>
        </p:spPr>
        <p:txBody>
          <a:bodyPr/>
          <a:lstStyle/>
          <a:p>
            <a:pPr marL="0" indent="0">
              <a:buNone/>
            </a:pPr>
            <a:endParaRPr lang="en-US" sz="1600" u="sng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>
                <a:solidFill>
                  <a:schemeClr val="tx2"/>
                </a:solidFill>
              </a:rPr>
              <a:t>Remainder of meeting time to take questions each week- </a:t>
            </a:r>
          </a:p>
          <a:p>
            <a:pPr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First round of questions specifically about this Market Trial period </a:t>
            </a:r>
          </a:p>
          <a:p>
            <a:pPr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Second round of questions for more general RTC+B as time allows</a:t>
            </a:r>
          </a:p>
          <a:p>
            <a:pPr>
              <a:buFontTx/>
              <a:buChar char="-"/>
            </a:pPr>
            <a:endParaRPr lang="en-US" sz="20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>
                <a:solidFill>
                  <a:schemeClr val="tx2"/>
                </a:solidFill>
              </a:rPr>
              <a:t>Can always email the RTC+B Program mailbox: </a:t>
            </a:r>
            <a:r>
              <a:rPr lang="en-US" sz="2000">
                <a:solidFill>
                  <a:schemeClr val="tx2"/>
                </a:solidFill>
                <a:hlinkClick r:id="rId2"/>
              </a:rPr>
              <a:t>RTCB@ercot.com</a:t>
            </a:r>
            <a:r>
              <a:rPr lang="en-US" sz="2000">
                <a:solidFill>
                  <a:schemeClr val="tx2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FAQ is also a resource for questions that other have asked.</a:t>
            </a:r>
          </a:p>
          <a:p>
            <a:pPr marL="0" indent="0">
              <a:buNone/>
            </a:pPr>
            <a:endParaRPr lang="en-US" sz="20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>
                <a:solidFill>
                  <a:schemeClr val="tx2"/>
                </a:solidFill>
              </a:rPr>
              <a:t>Thanks for your support!</a:t>
            </a:r>
          </a:p>
        </p:txBody>
      </p:sp>
    </p:spTree>
    <p:extLst>
      <p:ext uri="{BB962C8B-B14F-4D97-AF65-F5344CB8AC3E}">
        <p14:creationId xmlns:p14="http://schemas.microsoft.com/office/powerpoint/2010/main" val="68062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Antitrust Admonition</a:t>
            </a:r>
          </a:p>
          <a:p>
            <a:pPr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Reminder of Key Document Postings</a:t>
            </a:r>
          </a:p>
          <a:p>
            <a:pPr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Expectations of QSEs for the Week</a:t>
            </a:r>
          </a:p>
          <a:p>
            <a:pPr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Provide Update of Cumulative QSE Scorecards </a:t>
            </a:r>
          </a:p>
          <a:p>
            <a:pPr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Communicate any known Issues within On-going Trial</a:t>
            </a:r>
          </a:p>
          <a:p>
            <a:pPr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Support any Technical and/or Business Questions</a:t>
            </a:r>
          </a:p>
          <a:p>
            <a:pPr lvl="1">
              <a:buFontTx/>
              <a:buChar char="-"/>
            </a:pPr>
            <a:endParaRPr lang="en-US" sz="1600"/>
          </a:p>
          <a:p>
            <a:pPr lvl="1">
              <a:buFontTx/>
              <a:buChar char="-"/>
            </a:pPr>
            <a:endParaRPr lang="en-US" sz="1600"/>
          </a:p>
          <a:p>
            <a:pPr marL="457200" lvl="1" indent="0">
              <a:buNone/>
            </a:pPr>
            <a:endParaRPr lang="en-US" sz="1400"/>
          </a:p>
          <a:p>
            <a:pPr lvl="1">
              <a:buFontTx/>
              <a:buChar char="-"/>
            </a:pPr>
            <a:endParaRPr lang="en-US" sz="1400"/>
          </a:p>
          <a:p>
            <a:pPr lvl="1">
              <a:buFontTx/>
              <a:buChar char="-"/>
            </a:pPr>
            <a:endParaRPr lang="en-US" sz="1400"/>
          </a:p>
          <a:p>
            <a:pPr>
              <a:buFontTx/>
              <a:buChar char="-"/>
            </a:pPr>
            <a:endParaRPr lang="en-US" sz="1800"/>
          </a:p>
          <a:p>
            <a:pPr lvl="1">
              <a:buFontTx/>
              <a:buChar char="-"/>
            </a:pPr>
            <a:endParaRPr lang="en-US" sz="1400"/>
          </a:p>
          <a:p>
            <a:pPr lvl="1">
              <a:buFontTx/>
              <a:buChar char="-"/>
            </a:pPr>
            <a:endParaRPr lang="en-US" sz="1400"/>
          </a:p>
          <a:p>
            <a:pPr>
              <a:buFontTx/>
              <a:buChar char="-"/>
            </a:pPr>
            <a:endParaRPr lang="en-US" sz="1800"/>
          </a:p>
          <a:p>
            <a:pPr>
              <a:buFontTx/>
              <a:buChar char="-"/>
            </a:pPr>
            <a:endParaRPr lang="en-US" sz="1800"/>
          </a:p>
          <a:p>
            <a:pPr lvl="1">
              <a:buFontTx/>
              <a:buChar char="-"/>
            </a:pPr>
            <a:endParaRPr lang="en-US" sz="1400"/>
          </a:p>
          <a:p>
            <a:pPr marL="0" indent="0">
              <a:buNone/>
            </a:pPr>
            <a:endParaRPr lang="en-US" sz="1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6AF33-F71D-197A-1BE9-91F04A0A3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11C1A-9583-2614-97BF-C09B911031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Content Placeholder 7" descr="Graphical user interface, text, application&#10;&#10;AI-generated content may be incorrect.">
            <a:extLst>
              <a:ext uri="{FF2B5EF4-FFF2-40B4-BE49-F238E27FC236}">
                <a16:creationId xmlns:a16="http://schemas.microsoft.com/office/drawing/2014/main" id="{D1747901-7D00-631B-D2A7-9798DF9B9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200"/>
            <a:ext cx="7467600" cy="3517496"/>
          </a:xfrm>
          <a:ln>
            <a:solidFill>
              <a:schemeClr val="accent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8E3D3E-5670-4482-47A0-AE189C3339A0}"/>
              </a:ext>
            </a:extLst>
          </p:cNvPr>
          <p:cNvSpPr txBox="1"/>
          <p:nvPr/>
        </p:nvSpPr>
        <p:spPr>
          <a:xfrm>
            <a:off x="685800" y="4419600"/>
            <a:ext cx="746760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err="1">
                <a:solidFill>
                  <a:schemeClr val="tx2"/>
                </a:solidFill>
              </a:rPr>
              <a:t>WebEx</a:t>
            </a:r>
            <a:r>
              <a:rPr lang="en-US">
                <a:solidFill>
                  <a:schemeClr val="tx2"/>
                </a:solidFill>
              </a:rPr>
              <a:t> Meeting reminders (same as other ERCOT forums):</a:t>
            </a:r>
          </a:p>
          <a:p>
            <a:pPr marL="285750" indent="-285750">
              <a:buFontTx/>
              <a:buChar char="-"/>
            </a:pPr>
            <a:r>
              <a:rPr lang="en-US">
                <a:solidFill>
                  <a:schemeClr val="tx2"/>
                </a:solidFill>
              </a:rPr>
              <a:t>Please keep line muted</a:t>
            </a:r>
          </a:p>
          <a:p>
            <a:pPr marL="285750" indent="-285750">
              <a:buFontTx/>
              <a:buChar char="-"/>
            </a:pPr>
            <a:r>
              <a:rPr lang="en-US">
                <a:solidFill>
                  <a:schemeClr val="tx2"/>
                </a:solidFill>
              </a:rPr>
              <a:t>If you have a question, </a:t>
            </a:r>
            <a:r>
              <a:rPr lang="en-US" i="1" u="sng">
                <a:solidFill>
                  <a:srgbClr val="C00000"/>
                </a:solidFill>
              </a:rPr>
              <a:t>please use the chat feature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>
                <a:solidFill>
                  <a:schemeClr val="tx2"/>
                </a:solidFill>
              </a:rPr>
              <a:t>to either:</a:t>
            </a:r>
          </a:p>
          <a:p>
            <a:pPr marL="742950" lvl="1" indent="-285750">
              <a:buFontTx/>
              <a:buChar char="-"/>
            </a:pPr>
            <a:r>
              <a:rPr lang="en-US">
                <a:solidFill>
                  <a:schemeClr val="tx2"/>
                </a:solidFill>
              </a:rPr>
              <a:t>Type in your question, or </a:t>
            </a:r>
          </a:p>
          <a:p>
            <a:pPr marL="742950" lvl="1" indent="-285750">
              <a:buFontTx/>
              <a:buChar char="-"/>
            </a:pPr>
            <a:r>
              <a:rPr lang="en-US">
                <a:solidFill>
                  <a:schemeClr val="tx2"/>
                </a:solidFill>
              </a:rPr>
              <a:t>Type in “Question” and wait to be recognized to state question</a:t>
            </a:r>
          </a:p>
        </p:txBody>
      </p:sp>
    </p:spTree>
    <p:extLst>
      <p:ext uri="{BB962C8B-B14F-4D97-AF65-F5344CB8AC3E}">
        <p14:creationId xmlns:p14="http://schemas.microsoft.com/office/powerpoint/2010/main" val="216821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713556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766211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602142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782732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782732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Sequence and Dates for Market Trials to Go-Live </a:t>
            </a:r>
            <a:br>
              <a:rPr lang="en-US" sz="2000"/>
            </a:b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440574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>
                <a:solidFill>
                  <a:schemeClr val="tx1"/>
                </a:solidFill>
              </a:rPr>
              <a:t>#1 RTC QSE Submission Testing</a:t>
            </a:r>
          </a:p>
          <a:p>
            <a:pPr algn="ctr"/>
            <a:r>
              <a:rPr lang="en-US" sz="100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440574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>
                <a:solidFill>
                  <a:schemeClr val="tx1"/>
                </a:solidFill>
              </a:rPr>
              <a:t>#3 Open-loop RTC SCED</a:t>
            </a:r>
          </a:p>
          <a:p>
            <a:pPr algn="ctr"/>
            <a:r>
              <a:rPr lang="en-US" sz="105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440574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>
                <a:solidFill>
                  <a:schemeClr val="tx1"/>
                </a:solidFill>
              </a:rPr>
              <a:t>#5 Ongoing Open-Loop</a:t>
            </a:r>
          </a:p>
          <a:p>
            <a:pPr algn="ctr"/>
            <a:r>
              <a:rPr lang="en-US" sz="1050" b="1" u="sng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508864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>
                <a:solidFill>
                  <a:schemeClr val="tx1"/>
                </a:solidFill>
              </a:rPr>
              <a:t>#2 RTC QSE Telemetry Checkout </a:t>
            </a:r>
            <a:r>
              <a:rPr lang="en-US" sz="110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433765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>
                <a:solidFill>
                  <a:schemeClr val="tx1"/>
                </a:solidFill>
              </a:rPr>
              <a:t>#6 Day-Ahead Market </a:t>
            </a:r>
          </a:p>
          <a:p>
            <a:pPr algn="ctr"/>
            <a:r>
              <a:rPr lang="en-US" sz="110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437333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2231056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507110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>
                <a:solidFill>
                  <a:schemeClr val="tx1"/>
                </a:solidFill>
              </a:rPr>
              <a:t>#4 QSE Telemetry Tests</a:t>
            </a:r>
          </a:p>
          <a:p>
            <a:pPr algn="ctr"/>
            <a:r>
              <a:rPr lang="en-US" sz="105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612056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Start </a:t>
            </a:r>
          </a:p>
          <a:p>
            <a:r>
              <a:rPr lang="en-US" sz="120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Start </a:t>
            </a:r>
          </a:p>
          <a:p>
            <a:r>
              <a:rPr lang="en-US" sz="120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581545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30-day Market Notice</a:t>
            </a:r>
          </a:p>
          <a:p>
            <a:r>
              <a:rPr lang="en-US" sz="120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Start </a:t>
            </a:r>
          </a:p>
          <a:p>
            <a:r>
              <a:rPr lang="en-US" sz="120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Go-Live</a:t>
            </a:r>
          </a:p>
          <a:p>
            <a:r>
              <a:rPr lang="en-US" sz="120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642587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/>
              <a:t>* Go-Live date reflects 12/5/2025 as first Operating Day</a:t>
            </a:r>
          </a:p>
          <a:p>
            <a:r>
              <a:rPr lang="en-US" sz="1200" i="1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791752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895007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1EAFC5-4E29-3D2C-7301-4F57A049C413}"/>
              </a:ext>
            </a:extLst>
          </p:cNvPr>
          <p:cNvSpPr txBox="1"/>
          <p:nvPr/>
        </p:nvSpPr>
        <p:spPr>
          <a:xfrm>
            <a:off x="395202" y="766526"/>
            <a:ext cx="8621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C00000"/>
                </a:solidFill>
              </a:rPr>
              <a:t>Market trials are a progression of activities to mitigate the risk for Go-Live on new systems and processes for both the Market Participants &amp; ERCOT.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5C666-F753-C7E5-AD94-9E592D070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B883F-FC95-D946-3723-8BFD684F4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 Trials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1A8F7C-24EE-05DC-4578-C18EB6403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14633"/>
            <a:ext cx="8534400" cy="3300167"/>
          </a:xfrm>
        </p:spPr>
        <p:txBody>
          <a:bodyPr/>
          <a:lstStyle/>
          <a:p>
            <a:pPr marL="0" indent="0">
              <a:buNone/>
            </a:pPr>
            <a:r>
              <a:rPr lang="en-US" sz="1600">
                <a:solidFill>
                  <a:schemeClr val="tx2"/>
                </a:solidFill>
              </a:rPr>
              <a:t>TAC Approved the </a:t>
            </a:r>
            <a:r>
              <a:rPr lang="en-US" sz="1600" u="sng">
                <a:solidFill>
                  <a:schemeClr val="tx2"/>
                </a:solidFill>
                <a:hlinkClick r:id="rId2"/>
              </a:rPr>
              <a:t>Market Trials Plan</a:t>
            </a:r>
            <a:r>
              <a:rPr lang="en-US" sz="1600">
                <a:solidFill>
                  <a:schemeClr val="tx2"/>
                </a:solidFill>
              </a:rPr>
              <a:t> in October 2024</a:t>
            </a:r>
          </a:p>
          <a:p>
            <a:pPr marL="0" indent="0">
              <a:buNone/>
            </a:pPr>
            <a:endParaRPr lang="en-US" sz="1600" u="sng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u="sng">
                <a:solidFill>
                  <a:schemeClr val="tx2"/>
                </a:solidFill>
              </a:rPr>
              <a:t>Discussions with RTC+B Task Force have shaped the Handbooks</a:t>
            </a:r>
          </a:p>
          <a:p>
            <a:pPr marL="0" indent="0">
              <a:buNone/>
            </a:pPr>
            <a:r>
              <a:rPr lang="en-US" sz="1600">
                <a:solidFill>
                  <a:schemeClr val="tx2"/>
                </a:solidFill>
              </a:rPr>
              <a:t>	Handbook #1- QSE Submission Testing</a:t>
            </a:r>
          </a:p>
          <a:p>
            <a:pPr marL="0" indent="0">
              <a:buNone/>
            </a:pPr>
            <a:r>
              <a:rPr lang="en-US" sz="1600">
                <a:solidFill>
                  <a:schemeClr val="tx2"/>
                </a:solidFill>
              </a:rPr>
              <a:t>	Handbook #2- QSE Telemetry Tests </a:t>
            </a:r>
          </a:p>
          <a:p>
            <a:pPr marL="0" indent="0">
              <a:buNone/>
            </a:pPr>
            <a:r>
              <a:rPr lang="en-US" sz="1600">
                <a:solidFill>
                  <a:schemeClr val="tx2"/>
                </a:solidFill>
              </a:rPr>
              <a:t>	Handbook #3- Open Loop SCED</a:t>
            </a:r>
          </a:p>
          <a:p>
            <a:pPr marL="0" indent="0">
              <a:buNone/>
            </a:pPr>
            <a:r>
              <a:rPr lang="en-US" sz="1600">
                <a:solidFill>
                  <a:schemeClr val="tx2"/>
                </a:solidFill>
              </a:rPr>
              <a:t>	Handbook #4- QSE Telemetry Tests</a:t>
            </a:r>
          </a:p>
          <a:p>
            <a:pPr marL="0" indent="0">
              <a:buNone/>
            </a:pPr>
            <a:r>
              <a:rPr lang="en-US" sz="1600">
                <a:solidFill>
                  <a:schemeClr val="tx2"/>
                </a:solidFill>
              </a:rPr>
              <a:t>	Handbook #5- Close-Loop LFC Tests (draft)</a:t>
            </a:r>
          </a:p>
          <a:p>
            <a:pPr marL="0" indent="0">
              <a:buNone/>
            </a:pPr>
            <a:r>
              <a:rPr lang="en-US" sz="1600">
                <a:solidFill>
                  <a:schemeClr val="tx2"/>
                </a:solidFill>
              </a:rPr>
              <a:t>	Handbook #6- Day-Ahead Market Tests (draft)</a:t>
            </a:r>
          </a:p>
          <a:p>
            <a:pPr marL="0" indent="0">
              <a:buNone/>
            </a:pPr>
            <a:endParaRPr lang="en-US" sz="16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>
                <a:solidFill>
                  <a:schemeClr val="tx2"/>
                </a:solidFill>
              </a:rPr>
              <a:t>All are posted on the</a:t>
            </a:r>
          </a:p>
          <a:p>
            <a:pPr marL="0" indent="0">
              <a:buNone/>
            </a:pPr>
            <a:r>
              <a:rPr lang="en-US" sz="1600">
                <a:solidFill>
                  <a:schemeClr val="tx2"/>
                </a:solidFill>
                <a:hlinkClick r:id="rId3"/>
              </a:rPr>
              <a:t>RTCBTF Homepage </a:t>
            </a:r>
            <a:endParaRPr lang="en-US" sz="16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>
                <a:solidFill>
                  <a:schemeClr val="tx2"/>
                </a:solidFill>
              </a:rPr>
              <a:t>under Market Trials banner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D98A1A-9210-2F40-B9E5-D6EF8FDDE5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600" y="3657600"/>
            <a:ext cx="4247801" cy="278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85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A97587-7DDC-197A-148B-FBDE63299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69A28-D94A-F887-2928-D5D1F2158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 Trials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192CBD-41C4-C54E-66EC-C449CEDE6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19433"/>
            <a:ext cx="8534400" cy="5281367"/>
          </a:xfrm>
        </p:spPr>
        <p:txBody>
          <a:bodyPr/>
          <a:lstStyle/>
          <a:p>
            <a:pPr marL="0" indent="0">
              <a:buNone/>
            </a:pPr>
            <a:r>
              <a:rPr lang="en-US" sz="1800" u="sng">
                <a:solidFill>
                  <a:schemeClr val="tx2"/>
                </a:solidFill>
              </a:rPr>
              <a:t>Detailed discussions with TWG have provided technical content details</a:t>
            </a:r>
          </a:p>
          <a:p>
            <a:pPr marL="0" indent="0">
              <a:buNone/>
            </a:pPr>
            <a:r>
              <a:rPr lang="en-US" sz="1800">
                <a:solidFill>
                  <a:schemeClr val="tx2"/>
                </a:solidFill>
              </a:rPr>
              <a:t>	Digital Certificate details</a:t>
            </a:r>
          </a:p>
          <a:p>
            <a:pPr marL="0" indent="0">
              <a:buNone/>
            </a:pPr>
            <a:r>
              <a:rPr lang="en-US" sz="1800">
                <a:solidFill>
                  <a:schemeClr val="tx2"/>
                </a:solidFill>
              </a:rPr>
              <a:t>	Connectivity/URL details to User Interfaces and APIs</a:t>
            </a:r>
          </a:p>
          <a:p>
            <a:pPr marL="0" indent="0">
              <a:buNone/>
            </a:pPr>
            <a:r>
              <a:rPr lang="en-US" sz="1800">
                <a:solidFill>
                  <a:schemeClr val="tx2"/>
                </a:solidFill>
              </a:rPr>
              <a:t>	Reminder of how to submit new ICCP requests</a:t>
            </a:r>
          </a:p>
          <a:p>
            <a:pPr marL="0" indent="0">
              <a:buNone/>
            </a:pPr>
            <a:r>
              <a:rPr lang="en-US" sz="1800">
                <a:solidFill>
                  <a:schemeClr val="tx2"/>
                </a:solidFill>
              </a:rPr>
              <a:t>	RTC and Production Telemetry connectivity</a:t>
            </a:r>
          </a:p>
          <a:p>
            <a:pPr marL="0" indent="0">
              <a:buNone/>
            </a:pPr>
            <a:r>
              <a:rPr lang="en-US" sz="1800">
                <a:solidFill>
                  <a:schemeClr val="tx2"/>
                </a:solidFill>
              </a:rPr>
              <a:t>	Network Model Load Schedule</a:t>
            </a:r>
          </a:p>
          <a:p>
            <a:pPr marL="0" indent="0">
              <a:buNone/>
            </a:pPr>
            <a:endParaRPr lang="en-US" sz="16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>
                <a:solidFill>
                  <a:schemeClr val="tx2"/>
                </a:solidFill>
              </a:rPr>
              <a:t>All are posted on the</a:t>
            </a:r>
          </a:p>
          <a:p>
            <a:pPr marL="0" indent="0">
              <a:buNone/>
            </a:pPr>
            <a:r>
              <a:rPr lang="en-US" sz="1600">
                <a:solidFill>
                  <a:schemeClr val="tx2"/>
                </a:solidFill>
                <a:hlinkClick r:id="rId2"/>
              </a:rPr>
              <a:t>RTCBTF Homepage </a:t>
            </a:r>
            <a:endParaRPr lang="en-US" sz="16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>
                <a:solidFill>
                  <a:schemeClr val="tx2"/>
                </a:solidFill>
              </a:rPr>
              <a:t>under Technical Details banner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76DFEF-B1DC-B994-835B-EAEF36439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412" y="3529013"/>
            <a:ext cx="5482319" cy="23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127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A02B-5C7F-08EE-0F03-8050233C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RTC+B FAQ has been updated 5/29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EBA4D-D3A7-2E7B-EE72-FE194A129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ED5CDA0-F36E-518B-7F3C-7A7DDD841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712925"/>
            <a:ext cx="7439025" cy="3128499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5C2D484-F222-334C-7725-B0B32225C964}"/>
              </a:ext>
            </a:extLst>
          </p:cNvPr>
          <p:cNvCxnSpPr>
            <a:cxnSpLocks/>
          </p:cNvCxnSpPr>
          <p:nvPr/>
        </p:nvCxnSpPr>
        <p:spPr>
          <a:xfrm flipH="1" flipV="1">
            <a:off x="1137557" y="4807406"/>
            <a:ext cx="228600" cy="458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484CBD4-C681-CDC8-AE82-F8453E9EA987}"/>
              </a:ext>
            </a:extLst>
          </p:cNvPr>
          <p:cNvSpPr txBox="1"/>
          <p:nvPr/>
        </p:nvSpPr>
        <p:spPr>
          <a:xfrm>
            <a:off x="382756" y="5276272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Worksheets for categories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697E01-354D-C4ED-F21D-B160AF013CC8}"/>
              </a:ext>
            </a:extLst>
          </p:cNvPr>
          <p:cNvSpPr/>
          <p:nvPr/>
        </p:nvSpPr>
        <p:spPr>
          <a:xfrm>
            <a:off x="55789" y="3739028"/>
            <a:ext cx="765674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5C08B6-565E-FD74-550F-8639462800E9}"/>
              </a:ext>
            </a:extLst>
          </p:cNvPr>
          <p:cNvSpPr txBox="1"/>
          <p:nvPr/>
        </p:nvSpPr>
        <p:spPr>
          <a:xfrm>
            <a:off x="228600" y="838200"/>
            <a:ext cx="815340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2"/>
                </a:solidFill>
              </a:rPr>
              <a:t>Posted on RTCBTF Home Page under Key Documents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2"/>
                </a:solidFill>
              </a:rPr>
              <a:t>Common questions/responses in Excel Workbook (target weekly updates)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2"/>
                </a:solidFill>
              </a:rPr>
              <a:t>Search workbook for Key Words </a:t>
            </a:r>
          </a:p>
        </p:txBody>
      </p:sp>
    </p:spTree>
    <p:extLst>
      <p:ext uri="{BB962C8B-B14F-4D97-AF65-F5344CB8AC3E}">
        <p14:creationId xmlns:p14="http://schemas.microsoft.com/office/powerpoint/2010/main" val="71889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C0E199-58B0-B9FB-AA61-E57BDACE10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46" y="1600200"/>
            <a:ext cx="4247801" cy="27890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A595C25-2D6A-49CC-A814-9C9C31B899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3841" y="3950834"/>
            <a:ext cx="5482319" cy="23785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3D9465-E850-845B-40BF-CF5A4309C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Resources for May-June Market Trials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6DA71-09C2-A087-7B9A-6392C24E2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14167"/>
            <a:ext cx="8534400" cy="5005633"/>
          </a:xfrm>
        </p:spPr>
        <p:txBody>
          <a:bodyPr/>
          <a:lstStyle/>
          <a:p>
            <a:pPr marL="0" indent="0">
              <a:buNone/>
            </a:pPr>
            <a:r>
              <a:rPr lang="en-US" sz="2000">
                <a:solidFill>
                  <a:schemeClr val="tx2"/>
                </a:solidFill>
              </a:rPr>
              <a:t>Everything needed for current market trials is on </a:t>
            </a:r>
            <a:r>
              <a:rPr lang="en-US" sz="2000">
                <a:solidFill>
                  <a:schemeClr val="tx2"/>
                </a:solidFill>
                <a:hlinkClick r:id="rId4"/>
              </a:rPr>
              <a:t>RTCBTF home page</a:t>
            </a:r>
            <a:endParaRPr lang="en-US" sz="20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08F32-3CD7-7DFF-94D8-3219C080A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1C190E-F50D-4B35-6ADB-8B171C48670B}"/>
              </a:ext>
            </a:extLst>
          </p:cNvPr>
          <p:cNvSpPr/>
          <p:nvPr/>
        </p:nvSpPr>
        <p:spPr>
          <a:xfrm>
            <a:off x="216346" y="2514600"/>
            <a:ext cx="4463509" cy="5709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32CFB3-9971-6744-C658-ABD23DF35866}"/>
              </a:ext>
            </a:extLst>
          </p:cNvPr>
          <p:cNvSpPr/>
          <p:nvPr/>
        </p:nvSpPr>
        <p:spPr>
          <a:xfrm>
            <a:off x="2971800" y="4922678"/>
            <a:ext cx="4463509" cy="5709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84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F18E5-5555-7235-B729-A359A2DF6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4035-4D00-153F-495B-353675A5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Market Trial activities for this week and following weeks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EB523-5ABE-B789-ED30-4EF9FEAFA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</p:spPr>
        <p:txBody>
          <a:bodyPr lIns="91440" tIns="45720" rIns="91440" bIns="45720" anchor="t"/>
          <a:lstStyle/>
          <a:p>
            <a:pPr>
              <a:buFontTx/>
              <a:buChar char="-"/>
            </a:pPr>
            <a:r>
              <a:rPr lang="en-US" sz="2400">
                <a:solidFill>
                  <a:schemeClr val="tx2"/>
                </a:solidFill>
              </a:rPr>
              <a:t>QSE connectivity and market submissions</a:t>
            </a:r>
          </a:p>
          <a:p>
            <a:pPr lvl="1"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Submit to Market Management System and Outage Scheduler</a:t>
            </a:r>
          </a:p>
          <a:p>
            <a:pPr lvl="1"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Goal to submit at least one successful transaction for each requested transaction type per QSE once during the 8-week period</a:t>
            </a:r>
          </a:p>
          <a:p>
            <a:pPr>
              <a:buFontTx/>
              <a:buChar char="-"/>
            </a:pPr>
            <a:endParaRPr lang="en-US" sz="240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400">
                <a:solidFill>
                  <a:schemeClr val="tx2"/>
                </a:solidFill>
              </a:rPr>
              <a:t>QSE telemetry set-up and check-out</a:t>
            </a:r>
          </a:p>
          <a:p>
            <a:pPr lvl="1"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Submit all ICCP requests to ERCOT to add telemetry points</a:t>
            </a:r>
          </a:p>
          <a:p>
            <a:pPr lvl="2">
              <a:buFontTx/>
              <a:buChar char="-"/>
            </a:pPr>
            <a:r>
              <a:rPr lang="en-US" sz="1600">
                <a:solidFill>
                  <a:schemeClr val="tx2"/>
                </a:solidFill>
                <a:cs typeface="Arial"/>
              </a:rPr>
              <a:t>Lead time to get modeled after requests submitted: ~ 3 weeks</a:t>
            </a:r>
          </a:p>
          <a:p>
            <a:pPr lvl="1">
              <a:buFontTx/>
              <a:buChar char="-"/>
            </a:pPr>
            <a:r>
              <a:rPr lang="en-US" sz="2000">
                <a:solidFill>
                  <a:schemeClr val="tx2"/>
                </a:solidFill>
              </a:rPr>
              <a:t>Check-out will be for a sampling of resources within the QSE portfolio to ensure data flowing between ERCOT/QSE</a:t>
            </a:r>
          </a:p>
          <a:p>
            <a:pPr lvl="1">
              <a:buFontTx/>
              <a:buChar char="-"/>
            </a:pPr>
            <a:endParaRPr lang="en-US" sz="200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400">
                <a:solidFill>
                  <a:schemeClr val="tx2"/>
                </a:solidFill>
              </a:rPr>
              <a:t>Scoring continues</a:t>
            </a:r>
            <a:endParaRPr lang="en-US" sz="200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3736FB-EBA7-8509-CE63-D809A04EF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167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8d5ee879-813f-4fb9-b7c2-a59846c21a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c34af464-7aa1-4edd-9be4-83dffc1cb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Cover Slide</vt:lpstr>
      <vt:lpstr>Horizontal Theme</vt:lpstr>
      <vt:lpstr>PowerPoint Presentation</vt:lpstr>
      <vt:lpstr>Outline</vt:lpstr>
      <vt:lpstr>PowerPoint Presentation</vt:lpstr>
      <vt:lpstr>PowerPoint Presentation</vt:lpstr>
      <vt:lpstr>Market Trials </vt:lpstr>
      <vt:lpstr>Market Trials </vt:lpstr>
      <vt:lpstr>RTC+B FAQ has been updated 5/29</vt:lpstr>
      <vt:lpstr>Resources for May-June Market Trials</vt:lpstr>
      <vt:lpstr>Summary of Market Trial activities for this week and following weeks</vt:lpstr>
      <vt:lpstr>Scorecards for this Market Trials</vt:lpstr>
      <vt:lpstr>Scorecard 1 for  Handbook 1- Market submissions: </vt:lpstr>
      <vt:lpstr>Scorecard 2A for  Handbook 2-  100% of ICCP Telemetry  points added by QSE: </vt:lpstr>
      <vt:lpstr>Scorecard 2B for  Handbook 2-  Telemetry checkout  meetings completed  with ERCOT staff  for sample of live  data transfer  capability </vt:lpstr>
      <vt:lpstr>Current ERCOT Issues Impacting Trial sequence</vt:lpstr>
      <vt:lpstr>Wrap-Up and 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revision>73</cp:revision>
  <cp:lastPrinted>2017-10-10T21:31:05Z</cp:lastPrinted>
  <dcterms:created xsi:type="dcterms:W3CDTF">2016-01-21T15:20:31Z</dcterms:created>
  <dcterms:modified xsi:type="dcterms:W3CDTF">2025-05-30T20:56:05Z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2025-05-30T18:27:20Z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c62e7908-7660-43a6-b1c8-5c5c95dc1f11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Tag">
    <vt:lpwstr>10, 3, 0, 2</vt:lpwstr>
  </property>
</Properties>
</file>