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9A6828-D853-42F3-8DE0-7AC21196B99E}" v="2" dt="2025-05-22T14:36:19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, Weiwei" userId="0001bab5-ce4a-4e25-813b-d836844dfde5" providerId="ADAL" clId="{629A6828-D853-42F3-8DE0-7AC21196B99E}"/>
    <pc:docChg chg="addSld modSld">
      <pc:chgData name="Hu, Weiwei" userId="0001bab5-ce4a-4e25-813b-d836844dfde5" providerId="ADAL" clId="{629A6828-D853-42F3-8DE0-7AC21196B99E}" dt="2025-05-22T14:46:26.186" v="135" actId="1076"/>
      <pc:docMkLst>
        <pc:docMk/>
      </pc:docMkLst>
      <pc:sldChg chg="modSp mod">
        <pc:chgData name="Hu, Weiwei" userId="0001bab5-ce4a-4e25-813b-d836844dfde5" providerId="ADAL" clId="{629A6828-D853-42F3-8DE0-7AC21196B99E}" dt="2025-05-22T14:28:42.965" v="3" actId="1076"/>
        <pc:sldMkLst>
          <pc:docMk/>
          <pc:sldMk cId="450100549" sldId="256"/>
        </pc:sldMkLst>
        <pc:spChg chg="mod">
          <ac:chgData name="Hu, Weiwei" userId="0001bab5-ce4a-4e25-813b-d836844dfde5" providerId="ADAL" clId="{629A6828-D853-42F3-8DE0-7AC21196B99E}" dt="2025-05-22T14:28:42.965" v="3" actId="1076"/>
          <ac:spMkLst>
            <pc:docMk/>
            <pc:sldMk cId="450100549" sldId="256"/>
            <ac:spMk id="2" creationId="{BC134DB7-C4BF-062F-3BFA-13C22E434148}"/>
          </ac:spMkLst>
        </pc:spChg>
      </pc:sldChg>
      <pc:sldChg chg="addSp modSp new mod">
        <pc:chgData name="Hu, Weiwei" userId="0001bab5-ce4a-4e25-813b-d836844dfde5" providerId="ADAL" clId="{629A6828-D853-42F3-8DE0-7AC21196B99E}" dt="2025-05-22T14:46:26.186" v="135" actId="1076"/>
        <pc:sldMkLst>
          <pc:docMk/>
          <pc:sldMk cId="2840001075" sldId="257"/>
        </pc:sldMkLst>
        <pc:spChg chg="mod">
          <ac:chgData name="Hu, Weiwei" userId="0001bab5-ce4a-4e25-813b-d836844dfde5" providerId="ADAL" clId="{629A6828-D853-42F3-8DE0-7AC21196B99E}" dt="2025-05-22T14:29:29.667" v="22" actId="20577"/>
          <ac:spMkLst>
            <pc:docMk/>
            <pc:sldMk cId="2840001075" sldId="257"/>
            <ac:spMk id="2" creationId="{F7F9D36D-3056-034B-0C5F-9C8FE6AE42CA}"/>
          </ac:spMkLst>
        </pc:spChg>
        <pc:spChg chg="mod">
          <ac:chgData name="Hu, Weiwei" userId="0001bab5-ce4a-4e25-813b-d836844dfde5" providerId="ADAL" clId="{629A6828-D853-42F3-8DE0-7AC21196B99E}" dt="2025-05-22T14:45:26.544" v="134" actId="20577"/>
          <ac:spMkLst>
            <pc:docMk/>
            <pc:sldMk cId="2840001075" sldId="257"/>
            <ac:spMk id="3" creationId="{864FCEA6-2573-8EF3-B9EE-DE6D3AB34263}"/>
          </ac:spMkLst>
        </pc:spChg>
        <pc:spChg chg="add mod">
          <ac:chgData name="Hu, Weiwei" userId="0001bab5-ce4a-4e25-813b-d836844dfde5" providerId="ADAL" clId="{629A6828-D853-42F3-8DE0-7AC21196B99E}" dt="2025-05-22T14:46:26.186" v="135" actId="1076"/>
          <ac:spMkLst>
            <pc:docMk/>
            <pc:sldMk cId="2840001075" sldId="257"/>
            <ac:spMk id="4" creationId="{974E693D-39BC-3FB3-5799-5276154721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7928E-F0FC-4796-54CD-B8F489D27A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DFEC0B-CDA4-FA44-A162-0BC6092E7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E0B53-3B11-65CD-9A80-A2F13DD2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B028B-A0B1-B99A-1C0F-8999B7DCF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BFFE-7124-10DF-79C5-E1223EC8F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69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7A6E3-0247-671B-1C6D-8A1133561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42E8A4-1998-A60B-8172-B332EC99C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7B85F-A53A-94D1-4B78-84BAF96E5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37A9-F96F-E6EE-8262-B49B05AAE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2BEB5-01F3-B20D-B7E0-22D584E8B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5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988A31-0A15-B484-36B6-0006E51F4F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16543C-E595-8B7F-4E5E-170BBD568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EC412-A780-BC7C-3BCE-A6BE2972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164BD-273B-60AE-0E4B-7475EE6C7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7AD73-0C71-9D86-FEF7-4B2686A0D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2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B9B76-2572-C66C-32C6-A0D9B9285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47BB1-240B-6574-F542-1635A6CF7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03D93-1956-B26A-41E3-33A8B563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ECD42-0D81-1CF3-6D80-D43FC7C09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6A978-9F5A-451B-102B-EBF0FB2D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6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083FB-A674-C716-7D8F-8AD29B97F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07E75-9090-C5AB-8B4A-DE8CFB3CF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7669C-47E5-1D72-14F3-28EB8A767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B5E63-14D4-49F0-CD00-5B4B8BC80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825CA-416A-0192-90FF-FCF37F45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7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0FD0A-E2D2-CC55-2746-DF9112BE3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382DE-F3A1-A19F-20F6-B576FD86E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7E9E3F-4D9B-5899-28FE-D88E90F7B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1F5AAF-F469-1704-85FC-AF13BF061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29448-2CE1-14EF-3FA2-5FD57293B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0CACF-6A49-5B0B-0E8D-73CCE3DA6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1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075A7-FDE5-AE18-F9AD-91DE92A44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2351C-720D-B09E-699C-649323D38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5EBDD-6B45-2E1F-366E-D0002D659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30729A-EE22-C22E-27C3-84754416A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64C0DD-6E28-9AFD-9498-689982928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38C1BD-D1BA-ADAB-BCF9-C60A0B755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D5FD0E-7E72-FC11-3B09-C828C0B54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0CCAC3-18C2-573B-BC41-C93E13F09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9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B597A-B5DD-EEEF-322E-C9BD9CEE6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7E9D8D-D0C0-94EE-4759-2FE45601D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16FFC5-EF4C-F94D-D706-A71E97DDA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36E70-EEEF-1ADF-56C8-96BF70E0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7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8DB8F9-1F9B-D87A-0761-1D1216E5B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B6111B-33F8-A5E2-344E-15752F494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51E83-38E8-14A9-0614-2389C53B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3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FAF-CF9F-0D72-D059-6D955D20B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19421-D382-9666-0572-9592A5D22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40929-83E0-C5C3-6EC3-526C8F0D5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BB097-C42C-4138-D75C-CA82200F1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011937-EE43-D7AE-8C29-16389AC6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B94B2-572F-45EA-64AE-F25ED88A0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7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835A6-D2D6-89B6-2D12-A2FACFC03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8A9CB1-D8B8-CF27-6021-51190A838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A03305-47A3-C4F4-40C9-1460FEBF4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04A41-75D9-A585-6D0C-002BB942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6A8F7-7ACA-630E-99A6-6203CA4AA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861A08-E5FA-40AA-4B88-6F8904045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3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08447A-4037-DFFF-CD72-ED23F7E70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0EB4A-514F-4FFE-05D8-551AEC2B3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1CDAD-8BBA-05D8-A0DB-35A27EF332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BB981-A4F8-4477-A4A1-ECD26843F60C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DC6A5-D33D-CF0F-AD21-D83B7D937E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12A0-BD22-E639-99F5-70A449B30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B2E100-9802-4A7F-9269-2D6ABC59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7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34DB7-C4BF-062F-3BFA-13C22E434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875" y="1382712"/>
            <a:ext cx="9144000" cy="1395413"/>
          </a:xfrm>
        </p:spPr>
        <p:txBody>
          <a:bodyPr/>
          <a:lstStyle/>
          <a:p>
            <a:r>
              <a:rPr lang="en-US" dirty="0"/>
              <a:t>VPWG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7B3279-F7A2-84EE-FF15-ED095C9FB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pPr algn="l"/>
            <a:r>
              <a:rPr lang="en-US" dirty="0"/>
              <a:t>Chair: Weiwei Hu (AEN)</a:t>
            </a:r>
          </a:p>
          <a:p>
            <a:pPr algn="l"/>
            <a:r>
              <a:rPr lang="en-US" dirty="0"/>
              <a:t>Vice-Chair: Scot Williams (ONCOR)</a:t>
            </a:r>
          </a:p>
        </p:txBody>
      </p:sp>
    </p:spTree>
    <p:extLst>
      <p:ext uri="{BB962C8B-B14F-4D97-AF65-F5344CB8AC3E}">
        <p14:creationId xmlns:p14="http://schemas.microsoft.com/office/powerpoint/2010/main" val="45010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9D36D-3056-034B-0C5F-9C8FE6AE4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Met May 6</a:t>
            </a:r>
            <a:r>
              <a:rPr lang="en-US" sz="3200" baseline="30000" dirty="0"/>
              <a:t>th</a:t>
            </a:r>
            <a:r>
              <a:rPr lang="en-US" sz="3200" dirty="0"/>
              <a:t>,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FCEA6-2573-8EF3-B9EE-DE6D3AB34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376920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No voting items on the agenda.</a:t>
            </a:r>
          </a:p>
          <a:p>
            <a:r>
              <a:rPr lang="en-US" dirty="0"/>
              <a:t>ERCOT provided an update on the Summer/Fall 2025 voltage profile. Profile will be posted June 1</a:t>
            </a:r>
            <a:r>
              <a:rPr lang="en-US" baseline="30000" dirty="0"/>
              <a:t>st</a:t>
            </a:r>
            <a:r>
              <a:rPr lang="en-US" dirty="0"/>
              <a:t>. </a:t>
            </a:r>
          </a:p>
          <a:p>
            <a:r>
              <a:rPr lang="en-US" dirty="0">
                <a:solidFill>
                  <a:schemeClr val="tx1"/>
                </a:solidFill>
              </a:rPr>
              <a:t>ERCOT Generator Voltage Control Performance Report was deferred to the next meeting.</a:t>
            </a:r>
            <a:r>
              <a:rPr lang="en-US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NPRR1272 Voltage Support at Private Use Networks discussion </a:t>
            </a:r>
          </a:p>
          <a:p>
            <a:pPr lvl="2"/>
            <a:r>
              <a:rPr lang="en-US" sz="24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ERCOT filed a comment on Apr 29</a:t>
            </a:r>
          </a:p>
          <a:p>
            <a:pPr lvl="2"/>
            <a:r>
              <a:rPr lang="en-US" sz="2400" dirty="0">
                <a:effectLst/>
                <a:latin typeface="+mj-lt"/>
                <a:ea typeface="Aptos" panose="020B0004020202020204" pitchFamily="34" charset="0"/>
                <a:cs typeface="Arial" panose="020B0604020202020204" pitchFamily="34" charset="0"/>
              </a:rPr>
              <a:t>VPWG has discussed this NPRR and decided to table it.</a:t>
            </a:r>
            <a:endParaRPr lang="en-US" sz="2400" dirty="0">
              <a:latin typeface="+mj-lt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74E693D-39BC-3FB3-5799-5276154721AE}"/>
              </a:ext>
            </a:extLst>
          </p:cNvPr>
          <p:cNvSpPr txBox="1">
            <a:spLocks/>
          </p:cNvSpPr>
          <p:nvPr/>
        </p:nvSpPr>
        <p:spPr>
          <a:xfrm>
            <a:off x="910212" y="5604979"/>
            <a:ext cx="10515600" cy="887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Next Meeting August 26</a:t>
            </a:r>
            <a:r>
              <a:rPr lang="en-US" sz="3200" baseline="30000" dirty="0"/>
              <a:t>th</a:t>
            </a:r>
            <a:r>
              <a:rPr lang="en-US" sz="3200" dirty="0"/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284000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487ff0d5-859f-4698-9b9b-079befd22fd5}" enabled="1" method="Standard" siteId="{482dc10d-9180-4c99-816e-70ee2557afd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93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VPWG Update</vt:lpstr>
      <vt:lpstr>Met May 6th, 2025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Hu, Weiwei</dc:creator>
  <cp:lastModifiedBy>Hu, Weiwei</cp:lastModifiedBy>
  <cp:revision>1</cp:revision>
  <dcterms:created xsi:type="dcterms:W3CDTF">2025-05-22T14:24:51Z</dcterms:created>
  <dcterms:modified xsi:type="dcterms:W3CDTF">2025-05-22T14:46:28Z</dcterms:modified>
</cp:coreProperties>
</file>