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260" r:id="rId6"/>
    <p:sldId id="269" r:id="rId7"/>
    <p:sldId id="270" r:id="rId8"/>
    <p:sldId id="267" r:id="rId9"/>
    <p:sldId id="292" r:id="rId10"/>
    <p:sldId id="293" r:id="rId11"/>
    <p:sldId id="281" r:id="rId12"/>
    <p:sldId id="291" r:id="rId13"/>
    <p:sldId id="295" r:id="rId14"/>
    <p:sldId id="294" r:id="rId15"/>
    <p:sldId id="289" r:id="rId16"/>
    <p:sldId id="279" r:id="rId17"/>
    <p:sldId id="280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284A80-D9D1-4DBF-AAF7-1C64FCDEDEFD}" v="6" dt="2025-05-28T18:59:23.2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2004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33C3FAEA-DAC3-4694-AD09-28650E6468C3}"/>
    <pc:docChg chg="modSld sldOrd">
      <pc:chgData name="Badri, Sreenivas" userId="0b43dccd-042e-4be0-871d-afa1d90d6a2e" providerId="ADAL" clId="{33C3FAEA-DAC3-4694-AD09-28650E6468C3}" dt="2024-02-22T20:56:57.551" v="1"/>
      <pc:docMkLst>
        <pc:docMk/>
      </pc:docMkLst>
      <pc:sldChg chg="ord">
        <pc:chgData name="Badri, Sreenivas" userId="0b43dccd-042e-4be0-871d-afa1d90d6a2e" providerId="ADAL" clId="{33C3FAEA-DAC3-4694-AD09-28650E6468C3}" dt="2024-02-22T20:56:57.551" v="1"/>
        <pc:sldMkLst>
          <pc:docMk/>
          <pc:sldMk cId="1760428034" sldId="284"/>
        </pc:sldMkLst>
      </pc:sldChg>
    </pc:docChg>
  </pc:docChgLst>
  <pc:docChgLst>
    <pc:chgData name="Badri, Sreenivas" userId="0b43dccd-042e-4be0-871d-afa1d90d6a2e" providerId="ADAL" clId="{D4DD3D66-955C-4E51-9223-944050A8C7CB}"/>
    <pc:docChg chg="undo custSel addSld delSld modSld">
      <pc:chgData name="Badri, Sreenivas" userId="0b43dccd-042e-4be0-871d-afa1d90d6a2e" providerId="ADAL" clId="{D4DD3D66-955C-4E51-9223-944050A8C7CB}" dt="2024-06-25T19:47:11.724" v="474" actId="255"/>
      <pc:docMkLst>
        <pc:docMk/>
      </pc:docMkLst>
      <pc:sldChg chg="modSp mod">
        <pc:chgData name="Badri, Sreenivas" userId="0b43dccd-042e-4be0-871d-afa1d90d6a2e" providerId="ADAL" clId="{D4DD3D66-955C-4E51-9223-944050A8C7CB}" dt="2024-06-25T17:55:34.866" v="8" actId="20577"/>
        <pc:sldMkLst>
          <pc:docMk/>
          <pc:sldMk cId="730603795" sldId="260"/>
        </pc:sldMkLst>
      </pc:sldChg>
      <pc:sldChg chg="modSp mod">
        <pc:chgData name="Badri, Sreenivas" userId="0b43dccd-042e-4be0-871d-afa1d90d6a2e" providerId="ADAL" clId="{D4DD3D66-955C-4E51-9223-944050A8C7CB}" dt="2024-06-25T19:43:33.226" v="469" actId="20577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D4DD3D66-955C-4E51-9223-944050A8C7CB}" dt="2024-06-25T19:47:11.724" v="474" actId="255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D4DD3D66-955C-4E51-9223-944050A8C7CB}" dt="2024-06-25T18:10:45.193" v="334" actId="20577"/>
        <pc:sldMkLst>
          <pc:docMk/>
          <pc:sldMk cId="3446500615" sldId="280"/>
        </pc:sldMkLst>
      </pc:sldChg>
      <pc:sldChg chg="modSp mod">
        <pc:chgData name="Badri, Sreenivas" userId="0b43dccd-042e-4be0-871d-afa1d90d6a2e" providerId="ADAL" clId="{D4DD3D66-955C-4E51-9223-944050A8C7CB}" dt="2024-06-25T17:55:50.202" v="22" actId="20577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D4DD3D66-955C-4E51-9223-944050A8C7CB}" dt="2024-06-25T19:46:28.253" v="471" actId="20577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D4DD3D66-955C-4E51-9223-944050A8C7CB}" dt="2024-06-25T18:07:15.954" v="259" actId="20577"/>
        <pc:sldMkLst>
          <pc:docMk/>
          <pc:sldMk cId="1760428034" sldId="284"/>
        </pc:sldMkLst>
      </pc:sldChg>
      <pc:sldChg chg="modSp add mod">
        <pc:chgData name="Badri, Sreenivas" userId="0b43dccd-042e-4be0-871d-afa1d90d6a2e" providerId="ADAL" clId="{D4DD3D66-955C-4E51-9223-944050A8C7CB}" dt="2024-06-25T18:08:01.259" v="288" actId="20577"/>
        <pc:sldMkLst>
          <pc:docMk/>
          <pc:sldMk cId="602845273" sldId="286"/>
        </pc:sldMkLst>
      </pc:sldChg>
      <pc:sldChg chg="del">
        <pc:chgData name="Badri, Sreenivas" userId="0b43dccd-042e-4be0-871d-afa1d90d6a2e" providerId="ADAL" clId="{D4DD3D66-955C-4E51-9223-944050A8C7CB}" dt="2024-06-25T17:56:18.805" v="23" actId="47"/>
        <pc:sldMkLst>
          <pc:docMk/>
          <pc:sldMk cId="889960187" sldId="287"/>
        </pc:sldMkLst>
      </pc:sldChg>
    </pc:docChg>
  </pc:docChgLst>
  <pc:docChgLst>
    <pc:chgData name="Badri, Sreenivas" userId="0b43dccd-042e-4be0-871d-afa1d90d6a2e" providerId="ADAL" clId="{39945FFA-58B9-4609-B37F-C72120006C8B}"/>
    <pc:docChg chg="undo custSel addSld delSld modSld sldOrd">
      <pc:chgData name="Badri, Sreenivas" userId="0b43dccd-042e-4be0-871d-afa1d90d6a2e" providerId="ADAL" clId="{39945FFA-58B9-4609-B37F-C72120006C8B}" dt="2024-09-25T15:49:59.591" v="212" actId="20577"/>
      <pc:docMkLst>
        <pc:docMk/>
      </pc:docMkLst>
      <pc:sldChg chg="modSp mod">
        <pc:chgData name="Badri, Sreenivas" userId="0b43dccd-042e-4be0-871d-afa1d90d6a2e" providerId="ADAL" clId="{39945FFA-58B9-4609-B37F-C72120006C8B}" dt="2024-09-25T15:19:19.546" v="22" actId="20577"/>
        <pc:sldMkLst>
          <pc:docMk/>
          <pc:sldMk cId="730603795" sldId="260"/>
        </pc:sldMkLst>
      </pc:sldChg>
      <pc:sldChg chg="modSp mod">
        <pc:chgData name="Badri, Sreenivas" userId="0b43dccd-042e-4be0-871d-afa1d90d6a2e" providerId="ADAL" clId="{39945FFA-58B9-4609-B37F-C72120006C8B}" dt="2024-09-25T15:49:59.591" v="212" actId="20577"/>
        <pc:sldMkLst>
          <pc:docMk/>
          <pc:sldMk cId="3190927396" sldId="267"/>
        </pc:sldMkLst>
      </pc:sldChg>
      <pc:sldChg chg="del">
        <pc:chgData name="Badri, Sreenivas" userId="0b43dccd-042e-4be0-871d-afa1d90d6a2e" providerId="ADAL" clId="{39945FFA-58B9-4609-B37F-C72120006C8B}" dt="2024-09-25T15:19:49.984" v="23" actId="47"/>
        <pc:sldMkLst>
          <pc:docMk/>
          <pc:sldMk cId="266417456" sldId="277"/>
        </pc:sldMkLst>
      </pc:sldChg>
      <pc:sldChg chg="modSp mod">
        <pc:chgData name="Badri, Sreenivas" userId="0b43dccd-042e-4be0-871d-afa1d90d6a2e" providerId="ADAL" clId="{39945FFA-58B9-4609-B37F-C72120006C8B}" dt="2024-09-25T15:39:27.299" v="34" actId="20577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39945FFA-58B9-4609-B37F-C72120006C8B}" dt="2024-09-25T15:39:56.661" v="55" actId="20577"/>
        <pc:sldMkLst>
          <pc:docMk/>
          <pc:sldMk cId="1760428034" sldId="284"/>
        </pc:sldMkLst>
      </pc:sldChg>
      <pc:sldChg chg="ord">
        <pc:chgData name="Badri, Sreenivas" userId="0b43dccd-042e-4be0-871d-afa1d90d6a2e" providerId="ADAL" clId="{39945FFA-58B9-4609-B37F-C72120006C8B}" dt="2024-09-25T15:19:56.862" v="25"/>
        <pc:sldMkLst>
          <pc:docMk/>
          <pc:sldMk cId="2251285242" sldId="285"/>
        </pc:sldMkLst>
      </pc:sldChg>
      <pc:sldChg chg="modSp mod">
        <pc:chgData name="Badri, Sreenivas" userId="0b43dccd-042e-4be0-871d-afa1d90d6a2e" providerId="ADAL" clId="{39945FFA-58B9-4609-B37F-C72120006C8B}" dt="2024-09-25T15:41:42.727" v="73" actId="255"/>
        <pc:sldMkLst>
          <pc:docMk/>
          <pc:sldMk cId="602845273" sldId="286"/>
        </pc:sldMkLst>
      </pc:sldChg>
      <pc:sldChg chg="modSp add mod">
        <pc:chgData name="Badri, Sreenivas" userId="0b43dccd-042e-4be0-871d-afa1d90d6a2e" providerId="ADAL" clId="{39945FFA-58B9-4609-B37F-C72120006C8B}" dt="2024-09-25T15:42:19.828" v="80"/>
        <pc:sldMkLst>
          <pc:docMk/>
          <pc:sldMk cId="44312632" sldId="287"/>
        </pc:sldMkLst>
      </pc:sldChg>
      <pc:sldChg chg="modSp add mod">
        <pc:chgData name="Badri, Sreenivas" userId="0b43dccd-042e-4be0-871d-afa1d90d6a2e" providerId="ADAL" clId="{39945FFA-58B9-4609-B37F-C72120006C8B}" dt="2024-09-25T15:42:52.167" v="100" actId="6549"/>
        <pc:sldMkLst>
          <pc:docMk/>
          <pc:sldMk cId="3294682632" sldId="288"/>
        </pc:sldMkLst>
      </pc:sldChg>
    </pc:docChg>
  </pc:docChgLst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46.987" v="9" actId="20577"/>
        <pc:sldMkLst>
          <pc:docMk/>
          <pc:sldMk cId="730603795" sldId="260"/>
        </pc:sldMkLst>
      </pc:sldChg>
      <pc:sldChg chg="addSp delSp modSp mod">
        <pc:chgData name="Sreenivas Badri" userId="0b43dccd-042e-4be0-871d-afa1d90d6a2e" providerId="ADAL" clId="{33C3FAEA-DAC3-4694-AD09-28650E6468C3}" dt="2024-02-21T17:48:27.131" v="1030" actId="207"/>
        <pc:sldMkLst>
          <pc:docMk/>
          <pc:sldMk cId="3190927396" sldId="267"/>
        </pc:sldMkLst>
      </pc:sldChg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</pc:sldChg>
      <pc:sldChg chg="modSp add mod">
        <pc:chgData name="Sreenivas Badri" userId="0b43dccd-042e-4be0-871d-afa1d90d6a2e" providerId="ADAL" clId="{33C3FAEA-DAC3-4694-AD09-28650E6468C3}" dt="2024-02-21T13:03:16.960" v="147" actId="20577"/>
        <pc:sldMkLst>
          <pc:docMk/>
          <pc:sldMk cId="1689020956" sldId="281"/>
        </pc:sldMkLst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</pc:sldChg>
      <pc:sldChg chg="modSp add mod">
        <pc:chgData name="Sreenivas Badri" userId="0b43dccd-042e-4be0-871d-afa1d90d6a2e" providerId="ADAL" clId="{33C3FAEA-DAC3-4694-AD09-28650E6468C3}" dt="2024-02-21T13:20:06.670" v="632" actId="6549"/>
        <pc:sldMkLst>
          <pc:docMk/>
          <pc:sldMk cId="2358227644" sldId="283"/>
        </pc:sldMkLst>
      </pc:sldChg>
      <pc:sldChg chg="modSp add mod">
        <pc:chgData name="Sreenivas Badri" userId="0b43dccd-042e-4be0-871d-afa1d90d6a2e" providerId="ADAL" clId="{33C3FAEA-DAC3-4694-AD09-28650E6468C3}" dt="2024-02-21T13:28:46.818" v="953" actId="6549"/>
        <pc:sldMkLst>
          <pc:docMk/>
          <pc:sldMk cId="1760428034" sldId="284"/>
        </pc:sldMkLst>
      </pc:sldChg>
    </pc:docChg>
  </pc:docChgLst>
  <pc:docChgLst>
    <pc:chgData name="Badri, Sreenivas" userId="0b43dccd-042e-4be0-871d-afa1d90d6a2e" providerId="ADAL" clId="{07D5AAA5-7DDE-4561-8C13-244E990660C2}"/>
    <pc:docChg chg="undo custSel addSld delSld modSld sldOrd">
      <pc:chgData name="Badri, Sreenivas" userId="0b43dccd-042e-4be0-871d-afa1d90d6a2e" providerId="ADAL" clId="{07D5AAA5-7DDE-4561-8C13-244E990660C2}" dt="2024-10-25T09:49:56.022" v="470"/>
      <pc:docMkLst>
        <pc:docMk/>
      </pc:docMkLst>
      <pc:sldChg chg="modSp mod">
        <pc:chgData name="Badri, Sreenivas" userId="0b43dccd-042e-4be0-871d-afa1d90d6a2e" providerId="ADAL" clId="{07D5AAA5-7DDE-4561-8C13-244E990660C2}" dt="2024-10-22T16:33:54.012" v="8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07D5AAA5-7DDE-4561-8C13-244E990660C2}" dt="2024-10-23T20:36:30.705" v="388" actId="20577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07D5AAA5-7DDE-4561-8C13-244E990660C2}" dt="2024-10-22T16:55:19.739" v="260" actId="122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07D5AAA5-7DDE-4561-8C13-244E990660C2}" dt="2024-10-22T16:56:27.564" v="282" actId="1076"/>
        <pc:sldMkLst>
          <pc:docMk/>
          <pc:sldMk cId="2358227644" sldId="283"/>
        </pc:sldMkLst>
      </pc:sldChg>
      <pc:sldChg chg="del">
        <pc:chgData name="Badri, Sreenivas" userId="0b43dccd-042e-4be0-871d-afa1d90d6a2e" providerId="ADAL" clId="{07D5AAA5-7DDE-4561-8C13-244E990660C2}" dt="2024-10-22T16:57:32.949" v="283" actId="47"/>
        <pc:sldMkLst>
          <pc:docMk/>
          <pc:sldMk cId="1760428034" sldId="284"/>
        </pc:sldMkLst>
      </pc:sldChg>
      <pc:sldChg chg="modSp mod ord">
        <pc:chgData name="Badri, Sreenivas" userId="0b43dccd-042e-4be0-871d-afa1d90d6a2e" providerId="ADAL" clId="{07D5AAA5-7DDE-4561-8C13-244E990660C2}" dt="2024-10-22T16:55:23.661" v="261" actId="122"/>
        <pc:sldMkLst>
          <pc:docMk/>
          <pc:sldMk cId="2251285242" sldId="285"/>
        </pc:sldMkLst>
      </pc:sldChg>
      <pc:sldChg chg="modSp mod">
        <pc:chgData name="Badri, Sreenivas" userId="0b43dccd-042e-4be0-871d-afa1d90d6a2e" providerId="ADAL" clId="{07D5AAA5-7DDE-4561-8C13-244E990660C2}" dt="2024-10-22T16:55:10.952" v="258" actId="122"/>
        <pc:sldMkLst>
          <pc:docMk/>
          <pc:sldMk cId="602845273" sldId="286"/>
        </pc:sldMkLst>
      </pc:sldChg>
      <pc:sldChg chg="modSp mod">
        <pc:chgData name="Badri, Sreenivas" userId="0b43dccd-042e-4be0-871d-afa1d90d6a2e" providerId="ADAL" clId="{07D5AAA5-7DDE-4561-8C13-244E990660C2}" dt="2024-10-22T16:55:04.923" v="256" actId="122"/>
        <pc:sldMkLst>
          <pc:docMk/>
          <pc:sldMk cId="44312632" sldId="287"/>
        </pc:sldMkLst>
      </pc:sldChg>
      <pc:sldChg chg="del">
        <pc:chgData name="Badri, Sreenivas" userId="0b43dccd-042e-4be0-871d-afa1d90d6a2e" providerId="ADAL" clId="{07D5AAA5-7DDE-4561-8C13-244E990660C2}" dt="2024-10-22T16:55:36.332" v="262" actId="47"/>
        <pc:sldMkLst>
          <pc:docMk/>
          <pc:sldMk cId="3294682632" sldId="288"/>
        </pc:sldMkLst>
      </pc:sldChg>
      <pc:sldChg chg="modSp add mod">
        <pc:chgData name="Badri, Sreenivas" userId="0b43dccd-042e-4be0-871d-afa1d90d6a2e" providerId="ADAL" clId="{07D5AAA5-7DDE-4561-8C13-244E990660C2}" dt="2024-10-23T20:37:19.242" v="405" actId="20577"/>
        <pc:sldMkLst>
          <pc:docMk/>
          <pc:sldMk cId="3102362417" sldId="289"/>
        </pc:sldMkLst>
      </pc:sldChg>
      <pc:sldChg chg="modSp add mod ord">
        <pc:chgData name="Badri, Sreenivas" userId="0b43dccd-042e-4be0-871d-afa1d90d6a2e" providerId="ADAL" clId="{07D5AAA5-7DDE-4561-8C13-244E990660C2}" dt="2024-10-25T09:49:56.022" v="470"/>
        <pc:sldMkLst>
          <pc:docMk/>
          <pc:sldMk cId="2364780633" sldId="290"/>
        </pc:sldMkLst>
      </pc:sldChg>
    </pc:docChg>
  </pc:docChgLst>
  <pc:docChgLst>
    <pc:chgData name="Badri, Sreenivas" userId="0b43dccd-042e-4be0-871d-afa1d90d6a2e" providerId="ADAL" clId="{23BC612D-16F1-43E4-8238-DA9D08CCDB78}"/>
    <pc:docChg chg="custSel addSld modSld">
      <pc:chgData name="Badri, Sreenivas" userId="0b43dccd-042e-4be0-871d-afa1d90d6a2e" providerId="ADAL" clId="{23BC612D-16F1-43E4-8238-DA9D08CCDB78}" dt="2025-02-27T17:04:32.331" v="324" actId="108"/>
      <pc:docMkLst>
        <pc:docMk/>
      </pc:docMkLst>
      <pc:sldChg chg="modSp mod">
        <pc:chgData name="Badri, Sreenivas" userId="0b43dccd-042e-4be0-871d-afa1d90d6a2e" providerId="ADAL" clId="{23BC612D-16F1-43E4-8238-DA9D08CCDB78}" dt="2025-02-25T19:58:13.593" v="18" actId="20577"/>
        <pc:sldMkLst>
          <pc:docMk/>
          <pc:sldMk cId="730603795" sldId="260"/>
        </pc:sldMkLst>
      </pc:sldChg>
      <pc:sldChg chg="modSp mod">
        <pc:chgData name="Badri, Sreenivas" userId="0b43dccd-042e-4be0-871d-afa1d90d6a2e" providerId="ADAL" clId="{23BC612D-16F1-43E4-8238-DA9D08CCDB78}" dt="2025-02-27T17:04:32.331" v="324" actId="108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23BC612D-16F1-43E4-8238-DA9D08CCDB78}" dt="2025-02-25T20:12:50.552" v="243" actId="20577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23BC612D-16F1-43E4-8238-DA9D08CCDB78}" dt="2025-02-25T20:09:01.411" v="181" actId="255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23BC612D-16F1-43E4-8238-DA9D08CCDB78}" dt="2025-02-25T20:11:47.893" v="228" actId="20577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23BC612D-16F1-43E4-8238-DA9D08CCDB78}" dt="2025-02-26T20:30:19.718" v="285" actId="20577"/>
        <pc:sldMkLst>
          <pc:docMk/>
          <pc:sldMk cId="3102362417" sldId="289"/>
        </pc:sldMkLst>
      </pc:sldChg>
      <pc:sldChg chg="modSp mod">
        <pc:chgData name="Badri, Sreenivas" userId="0b43dccd-042e-4be0-871d-afa1d90d6a2e" providerId="ADAL" clId="{23BC612D-16F1-43E4-8238-DA9D08CCDB78}" dt="2025-02-25T20:08:44.722" v="179" actId="20577"/>
        <pc:sldMkLst>
          <pc:docMk/>
          <pc:sldMk cId="2364780633" sldId="290"/>
        </pc:sldMkLst>
      </pc:sldChg>
      <pc:sldChg chg="modSp mod">
        <pc:chgData name="Badri, Sreenivas" userId="0b43dccd-042e-4be0-871d-afa1d90d6a2e" providerId="ADAL" clId="{23BC612D-16F1-43E4-8238-DA9D08CCDB78}" dt="2025-02-25T20:11:00.789" v="211" actId="20577"/>
        <pc:sldMkLst>
          <pc:docMk/>
          <pc:sldMk cId="3299860568" sldId="291"/>
        </pc:sldMkLst>
      </pc:sldChg>
      <pc:sldChg chg="add">
        <pc:chgData name="Badri, Sreenivas" userId="0b43dccd-042e-4be0-871d-afa1d90d6a2e" providerId="ADAL" clId="{23BC612D-16F1-43E4-8238-DA9D08CCDB78}" dt="2025-02-25T20:02:32.932" v="42"/>
        <pc:sldMkLst>
          <pc:docMk/>
          <pc:sldMk cId="2900904678" sldId="292"/>
        </pc:sldMkLst>
      </pc:sldChg>
    </pc:docChg>
  </pc:docChgLst>
  <pc:docChgLst>
    <pc:chgData name="Badri, Sreenivas" userId="0b43dccd-042e-4be0-871d-afa1d90d6a2e" providerId="ADAL" clId="{E61A5BEF-9862-4C12-9791-622751A56D51}"/>
    <pc:docChg chg="undo custSel delSld modSld">
      <pc:chgData name="Badri, Sreenivas" userId="0b43dccd-042e-4be0-871d-afa1d90d6a2e" providerId="ADAL" clId="{E61A5BEF-9862-4C12-9791-622751A56D51}" dt="2024-05-29T16:44:14.724" v="270" actId="20577"/>
      <pc:docMkLst>
        <pc:docMk/>
      </pc:docMkLst>
      <pc:sldChg chg="modSp mod">
        <pc:chgData name="Badri, Sreenivas" userId="0b43dccd-042e-4be0-871d-afa1d90d6a2e" providerId="ADAL" clId="{E61A5BEF-9862-4C12-9791-622751A56D51}" dt="2024-05-29T10:26:41.530" v="9" actId="20577"/>
        <pc:sldMkLst>
          <pc:docMk/>
          <pc:sldMk cId="730603795" sldId="260"/>
        </pc:sldMkLst>
      </pc:sldChg>
      <pc:sldChg chg="modSp mod">
        <pc:chgData name="Badri, Sreenivas" userId="0b43dccd-042e-4be0-871d-afa1d90d6a2e" providerId="ADAL" clId="{E61A5BEF-9862-4C12-9791-622751A56D51}" dt="2024-05-29T16:43:43.254" v="253" actId="20577"/>
        <pc:sldMkLst>
          <pc:docMk/>
          <pc:sldMk cId="3190927396" sldId="267"/>
        </pc:sldMkLst>
      </pc:sldChg>
      <pc:sldChg chg="del">
        <pc:chgData name="Badri, Sreenivas" userId="0b43dccd-042e-4be0-871d-afa1d90d6a2e" providerId="ADAL" clId="{E61A5BEF-9862-4C12-9791-622751A56D51}" dt="2024-05-29T10:32:33.567" v="154" actId="47"/>
        <pc:sldMkLst>
          <pc:docMk/>
          <pc:sldMk cId="3565483746" sldId="274"/>
        </pc:sldMkLst>
      </pc:sldChg>
      <pc:sldChg chg="modSp mod">
        <pc:chgData name="Badri, Sreenivas" userId="0b43dccd-042e-4be0-871d-afa1d90d6a2e" providerId="ADAL" clId="{E61A5BEF-9862-4C12-9791-622751A56D51}" dt="2024-05-29T10:32:53.280" v="184" actId="20577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E61A5BEF-9862-4C12-9791-622751A56D51}" dt="2024-05-29T16:44:14.724" v="270" actId="20577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E61A5BEF-9862-4C12-9791-622751A56D51}" dt="2024-05-29T10:35:33.101" v="236" actId="6549"/>
        <pc:sldMkLst>
          <pc:docMk/>
          <pc:sldMk cId="1760428034" sldId="284"/>
        </pc:sldMkLst>
      </pc:sldChg>
      <pc:sldChg chg="modSp mod">
        <pc:chgData name="Badri, Sreenivas" userId="0b43dccd-042e-4be0-871d-afa1d90d6a2e" providerId="ADAL" clId="{E61A5BEF-9862-4C12-9791-622751A56D51}" dt="2024-05-29T10:32:44.375" v="168" actId="20577"/>
        <pc:sldMkLst>
          <pc:docMk/>
          <pc:sldMk cId="2251285242" sldId="285"/>
        </pc:sldMkLst>
      </pc:sldChg>
      <pc:sldChg chg="del">
        <pc:chgData name="Badri, Sreenivas" userId="0b43dccd-042e-4be0-871d-afa1d90d6a2e" providerId="ADAL" clId="{E61A5BEF-9862-4C12-9791-622751A56D51}" dt="2024-05-29T10:33:09.537" v="185" actId="47"/>
        <pc:sldMkLst>
          <pc:docMk/>
          <pc:sldMk cId="2160152009" sldId="286"/>
        </pc:sldMkLst>
      </pc:sldChg>
    </pc:docChg>
  </pc:docChgLst>
  <pc:docChgLst>
    <pc:chgData name="Badri, Sreenivas" userId="0b43dccd-042e-4be0-871d-afa1d90d6a2e" providerId="ADAL" clId="{53AAE375-0399-4050-87E0-B57E21F78429}"/>
    <pc:docChg chg="undo custSel addSld delSld modSld sldOrd">
      <pc:chgData name="Badri, Sreenivas" userId="0b43dccd-042e-4be0-871d-afa1d90d6a2e" providerId="ADAL" clId="{53AAE375-0399-4050-87E0-B57E21F78429}" dt="2024-08-29T00:18:34.129" v="113" actId="108"/>
      <pc:docMkLst>
        <pc:docMk/>
      </pc:docMkLst>
      <pc:sldChg chg="modSp mod">
        <pc:chgData name="Badri, Sreenivas" userId="0b43dccd-042e-4be0-871d-afa1d90d6a2e" providerId="ADAL" clId="{53AAE375-0399-4050-87E0-B57E21F78429}" dt="2024-08-29T00:04:52.607" v="11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53AAE375-0399-4050-87E0-B57E21F78429}" dt="2024-08-29T00:18:34.129" v="113" actId="108"/>
        <pc:sldMkLst>
          <pc:docMk/>
          <pc:sldMk cId="3190927396" sldId="267"/>
        </pc:sldMkLst>
      </pc:sldChg>
      <pc:sldChg chg="add ord">
        <pc:chgData name="Badri, Sreenivas" userId="0b43dccd-042e-4be0-871d-afa1d90d6a2e" providerId="ADAL" clId="{53AAE375-0399-4050-87E0-B57E21F78429}" dt="2024-08-29T00:11:10.142" v="14"/>
        <pc:sldMkLst>
          <pc:docMk/>
          <pc:sldMk cId="266417456" sldId="277"/>
        </pc:sldMkLst>
      </pc:sldChg>
      <pc:sldChg chg="addSp modSp mod">
        <pc:chgData name="Badri, Sreenivas" userId="0b43dccd-042e-4be0-871d-afa1d90d6a2e" providerId="ADAL" clId="{53AAE375-0399-4050-87E0-B57E21F78429}" dt="2024-08-29T00:16:17.549" v="79" actId="1076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53AAE375-0399-4050-87E0-B57E21F78429}" dt="2024-08-29T00:16:25.647" v="81" actId="20577"/>
        <pc:sldMkLst>
          <pc:docMk/>
          <pc:sldMk cId="1760428034" sldId="284"/>
        </pc:sldMkLst>
      </pc:sldChg>
      <pc:sldChg chg="addSp modSp mod">
        <pc:chgData name="Badri, Sreenivas" userId="0b43dccd-042e-4be0-871d-afa1d90d6a2e" providerId="ADAL" clId="{53AAE375-0399-4050-87E0-B57E21F78429}" dt="2024-08-29T00:13:11.022" v="20" actId="6549"/>
        <pc:sldMkLst>
          <pc:docMk/>
          <pc:sldMk cId="602845273" sldId="286"/>
        </pc:sldMkLst>
      </pc:sldChg>
      <pc:sldChg chg="del">
        <pc:chgData name="Badri, Sreenivas" userId="0b43dccd-042e-4be0-871d-afa1d90d6a2e" providerId="ADAL" clId="{53AAE375-0399-4050-87E0-B57E21F78429}" dt="2024-08-29T00:16:35.714" v="82" actId="47"/>
        <pc:sldMkLst>
          <pc:docMk/>
          <pc:sldMk cId="2325559203" sldId="287"/>
        </pc:sldMkLst>
      </pc:sldChg>
    </pc:docChg>
  </pc:docChgLst>
  <pc:docChgLst>
    <pc:chgData name="Badri, Sreenivas" userId="0b43dccd-042e-4be0-871d-afa1d90d6a2e" providerId="ADAL" clId="{71ACE85F-2876-4F78-BFA8-A6C66DD79255}"/>
    <pc:docChg chg="custSel delSld modSld sldOrd">
      <pc:chgData name="Badri, Sreenivas" userId="0b43dccd-042e-4be0-871d-afa1d90d6a2e" providerId="ADAL" clId="{71ACE85F-2876-4F78-BFA8-A6C66DD79255}" dt="2024-03-27T23:09:31.333" v="313" actId="20577"/>
      <pc:docMkLst>
        <pc:docMk/>
      </pc:docMkLst>
      <pc:sldChg chg="modSp mod">
        <pc:chgData name="Badri, Sreenivas" userId="0b43dccd-042e-4be0-871d-afa1d90d6a2e" providerId="ADAL" clId="{71ACE85F-2876-4F78-BFA8-A6C66DD79255}" dt="2024-03-27T22:56:08.664" v="14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71ACE85F-2876-4F78-BFA8-A6C66DD79255}" dt="2024-03-27T22:58:00.679" v="28" actId="14100"/>
        <pc:sldMkLst>
          <pc:docMk/>
          <pc:sldMk cId="3190927396" sldId="267"/>
        </pc:sldMkLst>
      </pc:sldChg>
      <pc:sldChg chg="del">
        <pc:chgData name="Badri, Sreenivas" userId="0b43dccd-042e-4be0-871d-afa1d90d6a2e" providerId="ADAL" clId="{71ACE85F-2876-4F78-BFA8-A6C66DD79255}" dt="2024-03-27T22:56:23.330" v="15" actId="47"/>
        <pc:sldMkLst>
          <pc:docMk/>
          <pc:sldMk cId="3980975777" sldId="271"/>
        </pc:sldMkLst>
      </pc:sldChg>
      <pc:sldChg chg="del">
        <pc:chgData name="Badri, Sreenivas" userId="0b43dccd-042e-4be0-871d-afa1d90d6a2e" providerId="ADAL" clId="{71ACE85F-2876-4F78-BFA8-A6C66DD79255}" dt="2024-03-27T22:56:26.101" v="16" actId="47"/>
        <pc:sldMkLst>
          <pc:docMk/>
          <pc:sldMk cId="3722342971" sldId="272"/>
        </pc:sldMkLst>
      </pc:sldChg>
      <pc:sldChg chg="modSp mod">
        <pc:chgData name="Badri, Sreenivas" userId="0b43dccd-042e-4be0-871d-afa1d90d6a2e" providerId="ADAL" clId="{71ACE85F-2876-4F78-BFA8-A6C66DD79255}" dt="2024-03-27T23:09:10.437" v="309" actId="2057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71ACE85F-2876-4F78-BFA8-A6C66DD79255}" dt="2024-03-27T22:56:39.924" v="18"/>
        <pc:sldMkLst>
          <pc:docMk/>
          <pc:sldMk cId="266417456" sldId="277"/>
        </pc:sldMkLst>
      </pc:sldChg>
      <pc:sldChg chg="modSp mod ord">
        <pc:chgData name="Badri, Sreenivas" userId="0b43dccd-042e-4be0-871d-afa1d90d6a2e" providerId="ADAL" clId="{71ACE85F-2876-4F78-BFA8-A6C66DD79255}" dt="2024-03-27T23:09:31.333" v="313" actId="2057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71ACE85F-2876-4F78-BFA8-A6C66DD79255}" dt="2024-03-27T22:59:51.086" v="78" actId="20577"/>
        <pc:sldMkLst>
          <pc:docMk/>
          <pc:sldMk cId="1445162665" sldId="282"/>
        </pc:sldMkLst>
      </pc:sldChg>
      <pc:sldChg chg="modSp mod">
        <pc:chgData name="Badri, Sreenivas" userId="0b43dccd-042e-4be0-871d-afa1d90d6a2e" providerId="ADAL" clId="{71ACE85F-2876-4F78-BFA8-A6C66DD79255}" dt="2024-03-27T22:58:58.277" v="39" actId="5793"/>
        <pc:sldMkLst>
          <pc:docMk/>
          <pc:sldMk cId="2358227644" sldId="283"/>
        </pc:sldMkLst>
      </pc:sldChg>
      <pc:sldChg chg="modSp mod ord">
        <pc:chgData name="Badri, Sreenivas" userId="0b43dccd-042e-4be0-871d-afa1d90d6a2e" providerId="ADAL" clId="{71ACE85F-2876-4F78-BFA8-A6C66DD79255}" dt="2024-03-27T23:04:24.338" v="291" actId="20577"/>
        <pc:sldMkLst>
          <pc:docMk/>
          <pc:sldMk cId="1760428034" sldId="284"/>
        </pc:sldMkLst>
      </pc:sldChg>
    </pc:docChg>
  </pc:docChgLst>
  <pc:docChgLst>
    <pc:chgData name="Badri, Sreenivas" userId="0b43dccd-042e-4be0-871d-afa1d90d6a2e" providerId="ADAL" clId="{42971502-9BCA-4639-904C-E445DC697E6D}"/>
    <pc:docChg chg="addSld delSld modSld">
      <pc:chgData name="Badri, Sreenivas" userId="0b43dccd-042e-4be0-871d-afa1d90d6a2e" providerId="ADAL" clId="{42971502-9BCA-4639-904C-E445DC697E6D}" dt="2024-12-19T13:28:41.481" v="423" actId="255"/>
      <pc:docMkLst>
        <pc:docMk/>
      </pc:docMkLst>
      <pc:sldChg chg="modSp mod">
        <pc:chgData name="Badri, Sreenivas" userId="0b43dccd-042e-4be0-871d-afa1d90d6a2e" providerId="ADAL" clId="{42971502-9BCA-4639-904C-E445DC697E6D}" dt="2024-12-18T20:19:24.643" v="11" actId="20577"/>
        <pc:sldMkLst>
          <pc:docMk/>
          <pc:sldMk cId="730603795" sldId="260"/>
        </pc:sldMkLst>
      </pc:sldChg>
      <pc:sldChg chg="modSp mod">
        <pc:chgData name="Badri, Sreenivas" userId="0b43dccd-042e-4be0-871d-afa1d90d6a2e" providerId="ADAL" clId="{42971502-9BCA-4639-904C-E445DC697E6D}" dt="2024-12-19T13:26:44.413" v="375" actId="20577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42971502-9BCA-4639-904C-E445DC697E6D}" dt="2024-12-18T21:02:26.875" v="286" actId="5793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42971502-9BCA-4639-904C-E445DC697E6D}" dt="2024-12-19T13:28:41.481" v="423" actId="255"/>
        <pc:sldMkLst>
          <pc:docMk/>
          <pc:sldMk cId="1689020956" sldId="281"/>
        </pc:sldMkLst>
      </pc:sldChg>
      <pc:sldChg chg="del">
        <pc:chgData name="Badri, Sreenivas" userId="0b43dccd-042e-4be0-871d-afa1d90d6a2e" providerId="ADAL" clId="{42971502-9BCA-4639-904C-E445DC697E6D}" dt="2024-12-18T21:02:44.634" v="287" actId="47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42971502-9BCA-4639-904C-E445DC697E6D}" dt="2024-12-18T21:04:55.987" v="317" actId="255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42971502-9BCA-4639-904C-E445DC697E6D}" dt="2024-12-18T21:04:23.362" v="312" actId="255"/>
        <pc:sldMkLst>
          <pc:docMk/>
          <pc:sldMk cId="3102362417" sldId="289"/>
        </pc:sldMkLst>
      </pc:sldChg>
      <pc:sldChg chg="modSp add mod">
        <pc:chgData name="Badri, Sreenivas" userId="0b43dccd-042e-4be0-871d-afa1d90d6a2e" providerId="ADAL" clId="{42971502-9BCA-4639-904C-E445DC697E6D}" dt="2024-12-18T21:04:40.909" v="314" actId="255"/>
        <pc:sldMkLst>
          <pc:docMk/>
          <pc:sldMk cId="3299860568" sldId="291"/>
        </pc:sldMkLst>
      </pc:sldChg>
    </pc:docChg>
  </pc:docChgLst>
  <pc:docChgLst>
    <pc:chgData name="Badri, Sreenivas" userId="0b43dccd-042e-4be0-871d-afa1d90d6a2e" providerId="ADAL" clId="{23284A80-D9D1-4DBF-AAF7-1C64FCDEDEFD}"/>
    <pc:docChg chg="custSel addSld modSld sldOrd">
      <pc:chgData name="Badri, Sreenivas" userId="0b43dccd-042e-4be0-871d-afa1d90d6a2e" providerId="ADAL" clId="{23284A80-D9D1-4DBF-AAF7-1C64FCDEDEFD}" dt="2025-05-28T18:59:33.682" v="713" actId="6549"/>
      <pc:docMkLst>
        <pc:docMk/>
      </pc:docMkLst>
      <pc:sldChg chg="modSp mod">
        <pc:chgData name="Badri, Sreenivas" userId="0b43dccd-042e-4be0-871d-afa1d90d6a2e" providerId="ADAL" clId="{23284A80-D9D1-4DBF-AAF7-1C64FCDEDEFD}" dt="2025-05-27T12:43:00.930" v="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23284A80-D9D1-4DBF-AAF7-1C64FCDEDEFD}" dt="2025-05-27T12:43:00.930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23284A80-D9D1-4DBF-AAF7-1C64FCDEDEFD}" dt="2025-05-28T18:59:33.682" v="713" actId="6549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23284A80-D9D1-4DBF-AAF7-1C64FCDEDEFD}" dt="2025-05-28T18:59:33.682" v="713" actId="6549"/>
          <ac:graphicFrameMkLst>
            <pc:docMk/>
            <pc:sldMk cId="3190927396" sldId="267"/>
            <ac:graphicFrameMk id="3" creationId="{AB449361-E9F5-5553-8D87-0F04F004F1BF}"/>
          </ac:graphicFrameMkLst>
        </pc:graphicFrameChg>
        <pc:graphicFrameChg chg="del">
          <ac:chgData name="Badri, Sreenivas" userId="0b43dccd-042e-4be0-871d-afa1d90d6a2e" providerId="ADAL" clId="{23284A80-D9D1-4DBF-AAF7-1C64FCDEDEFD}" dt="2025-05-27T12:43:08.829" v="10" actId="478"/>
          <ac:graphicFrameMkLst>
            <pc:docMk/>
            <pc:sldMk cId="3190927396" sldId="267"/>
            <ac:graphicFrameMk id="5" creationId="{62101205-F200-9A91-B362-636264BA1138}"/>
          </ac:graphicFrameMkLst>
        </pc:graphicFrameChg>
      </pc:sldChg>
      <pc:sldChg chg="modSp mod ord">
        <pc:chgData name="Badri, Sreenivas" userId="0b43dccd-042e-4be0-871d-afa1d90d6a2e" providerId="ADAL" clId="{23284A80-D9D1-4DBF-AAF7-1C64FCDEDEFD}" dt="2025-05-27T12:47:21.069" v="201" actId="20577"/>
        <pc:sldMkLst>
          <pc:docMk/>
          <pc:sldMk cId="3102362417" sldId="289"/>
        </pc:sldMkLst>
        <pc:spChg chg="mod">
          <ac:chgData name="Badri, Sreenivas" userId="0b43dccd-042e-4be0-871d-afa1d90d6a2e" providerId="ADAL" clId="{23284A80-D9D1-4DBF-AAF7-1C64FCDEDEFD}" dt="2025-05-27T12:46:20.689" v="111" actId="20577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23284A80-D9D1-4DBF-AAF7-1C64FCDEDEFD}" dt="2025-05-27T12:47:21.069" v="201" actId="20577"/>
          <ac:spMkLst>
            <pc:docMk/>
            <pc:sldMk cId="3102362417" sldId="289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23284A80-D9D1-4DBF-AAF7-1C64FCDEDEFD}" dt="2025-05-28T18:47:35.602" v="595" actId="20577"/>
        <pc:sldMkLst>
          <pc:docMk/>
          <pc:sldMk cId="3299860568" sldId="291"/>
        </pc:sldMkLst>
        <pc:spChg chg="mod">
          <ac:chgData name="Badri, Sreenivas" userId="0b43dccd-042e-4be0-871d-afa1d90d6a2e" providerId="ADAL" clId="{23284A80-D9D1-4DBF-AAF7-1C64FCDEDEFD}" dt="2025-05-27T12:50:50.080" v="465" actId="20577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23284A80-D9D1-4DBF-AAF7-1C64FCDEDEFD}" dt="2025-05-28T18:47:35.602" v="595" actId="20577"/>
          <ac:spMkLst>
            <pc:docMk/>
            <pc:sldMk cId="3299860568" sldId="29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23284A80-D9D1-4DBF-AAF7-1C64FCDEDEFD}" dt="2025-05-27T12:46:02.821" v="77" actId="20577"/>
        <pc:sldMkLst>
          <pc:docMk/>
          <pc:sldMk cId="2900904678" sldId="292"/>
        </pc:sldMkLst>
        <pc:spChg chg="mod">
          <ac:chgData name="Badri, Sreenivas" userId="0b43dccd-042e-4be0-871d-afa1d90d6a2e" providerId="ADAL" clId="{23284A80-D9D1-4DBF-AAF7-1C64FCDEDEFD}" dt="2025-05-27T12:45:33.599" v="36" actId="20577"/>
          <ac:spMkLst>
            <pc:docMk/>
            <pc:sldMk cId="2900904678" sldId="292"/>
            <ac:spMk id="2" creationId="{509621C7-D855-4944-BD1A-BD735D4ACFCE}"/>
          </ac:spMkLst>
        </pc:spChg>
        <pc:spChg chg="mod">
          <ac:chgData name="Badri, Sreenivas" userId="0b43dccd-042e-4be0-871d-afa1d90d6a2e" providerId="ADAL" clId="{23284A80-D9D1-4DBF-AAF7-1C64FCDEDEFD}" dt="2025-05-27T12:46:02.821" v="77" actId="20577"/>
          <ac:spMkLst>
            <pc:docMk/>
            <pc:sldMk cId="2900904678" sldId="292"/>
            <ac:spMk id="3" creationId="{2AEC09B2-E9BC-44FC-B87A-EBD5536CC32F}"/>
          </ac:spMkLst>
        </pc:spChg>
      </pc:sldChg>
      <pc:sldChg chg="add">
        <pc:chgData name="Badri, Sreenivas" userId="0b43dccd-042e-4be0-871d-afa1d90d6a2e" providerId="ADAL" clId="{23284A80-D9D1-4DBF-AAF7-1C64FCDEDEFD}" dt="2025-05-27T12:45:23.944" v="22"/>
        <pc:sldMkLst>
          <pc:docMk/>
          <pc:sldMk cId="1016379364" sldId="293"/>
        </pc:sldMkLst>
      </pc:sldChg>
      <pc:sldChg chg="modSp add mod">
        <pc:chgData name="Badri, Sreenivas" userId="0b43dccd-042e-4be0-871d-afa1d90d6a2e" providerId="ADAL" clId="{23284A80-D9D1-4DBF-AAF7-1C64FCDEDEFD}" dt="2025-05-28T18:52:52.458" v="709" actId="20577"/>
        <pc:sldMkLst>
          <pc:docMk/>
          <pc:sldMk cId="1022799332" sldId="294"/>
        </pc:sldMkLst>
        <pc:spChg chg="mod">
          <ac:chgData name="Badri, Sreenivas" userId="0b43dccd-042e-4be0-871d-afa1d90d6a2e" providerId="ADAL" clId="{23284A80-D9D1-4DBF-AAF7-1C64FCDEDEFD}" dt="2025-05-28T18:48:32.460" v="601" actId="255"/>
          <ac:spMkLst>
            <pc:docMk/>
            <pc:sldMk cId="1022799332" sldId="294"/>
            <ac:spMk id="2" creationId="{BEF90C8E-B257-1E0E-50E5-6CC1995F194A}"/>
          </ac:spMkLst>
        </pc:spChg>
        <pc:spChg chg="mod">
          <ac:chgData name="Badri, Sreenivas" userId="0b43dccd-042e-4be0-871d-afa1d90d6a2e" providerId="ADAL" clId="{23284A80-D9D1-4DBF-AAF7-1C64FCDEDEFD}" dt="2025-05-28T18:52:52.458" v="709" actId="20577"/>
          <ac:spMkLst>
            <pc:docMk/>
            <pc:sldMk cId="1022799332" sldId="294"/>
            <ac:spMk id="3" creationId="{37D39C82-3782-40B5-4D05-416F3AB8D5AC}"/>
          </ac:spMkLst>
        </pc:spChg>
      </pc:sldChg>
      <pc:sldChg chg="add">
        <pc:chgData name="Badri, Sreenivas" userId="0b43dccd-042e-4be0-871d-afa1d90d6a2e" providerId="ADAL" clId="{23284A80-D9D1-4DBF-AAF7-1C64FCDEDEFD}" dt="2025-05-27T12:50:31.594" v="426"/>
        <pc:sldMkLst>
          <pc:docMk/>
          <pc:sldMk cId="4217331288" sldId="295"/>
        </pc:sldMkLst>
      </pc:sldChg>
    </pc:docChg>
  </pc:docChgLst>
  <pc:docChgLst>
    <pc:chgData name="Badri, Sreenivas" userId="0b43dccd-042e-4be0-871d-afa1d90d6a2e" providerId="ADAL" clId="{BE24CB49-AF5E-42F5-9900-512576A7A0D3}"/>
    <pc:docChg chg="undo custSel addSld delSld modSld sldOrd">
      <pc:chgData name="Badri, Sreenivas" userId="0b43dccd-042e-4be0-871d-afa1d90d6a2e" providerId="ADAL" clId="{BE24CB49-AF5E-42F5-9900-512576A7A0D3}" dt="2024-07-25T10:25:57.851" v="266" actId="20577"/>
      <pc:docMkLst>
        <pc:docMk/>
      </pc:docMkLst>
      <pc:sldChg chg="modSp mod">
        <pc:chgData name="Badri, Sreenivas" userId="0b43dccd-042e-4be0-871d-afa1d90d6a2e" providerId="ADAL" clId="{BE24CB49-AF5E-42F5-9900-512576A7A0D3}" dt="2024-07-25T10:18:29.032" v="5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BE24CB49-AF5E-42F5-9900-512576A7A0D3}" dt="2024-07-25T10:20:22.812" v="15" actId="14100"/>
        <pc:sldMkLst>
          <pc:docMk/>
          <pc:sldMk cId="3190927396" sldId="267"/>
        </pc:sldMkLst>
      </pc:sldChg>
      <pc:sldChg chg="del">
        <pc:chgData name="Badri, Sreenivas" userId="0b43dccd-042e-4be0-871d-afa1d90d6a2e" providerId="ADAL" clId="{BE24CB49-AF5E-42F5-9900-512576A7A0D3}" dt="2024-07-25T10:20:34.834" v="16" actId="47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BE24CB49-AF5E-42F5-9900-512576A7A0D3}" dt="2024-07-25T10:20:42.412" v="17" actId="47"/>
        <pc:sldMkLst>
          <pc:docMk/>
          <pc:sldMk cId="1445162665" sldId="282"/>
        </pc:sldMkLst>
      </pc:sldChg>
      <pc:sldChg chg="modSp mod">
        <pc:chgData name="Badri, Sreenivas" userId="0b43dccd-042e-4be0-871d-afa1d90d6a2e" providerId="ADAL" clId="{BE24CB49-AF5E-42F5-9900-512576A7A0D3}" dt="2024-07-25T10:24:01.407" v="214"/>
        <pc:sldMkLst>
          <pc:docMk/>
          <pc:sldMk cId="2358227644" sldId="283"/>
        </pc:sldMkLst>
      </pc:sldChg>
      <pc:sldChg chg="modSp mod ord">
        <pc:chgData name="Badri, Sreenivas" userId="0b43dccd-042e-4be0-871d-afa1d90d6a2e" providerId="ADAL" clId="{BE24CB49-AF5E-42F5-9900-512576A7A0D3}" dt="2024-07-25T10:24:51.975" v="242" actId="20577"/>
        <pc:sldMkLst>
          <pc:docMk/>
          <pc:sldMk cId="1760428034" sldId="284"/>
        </pc:sldMkLst>
      </pc:sldChg>
      <pc:sldChg chg="modSp mod">
        <pc:chgData name="Badri, Sreenivas" userId="0b43dccd-042e-4be0-871d-afa1d90d6a2e" providerId="ADAL" clId="{BE24CB49-AF5E-42F5-9900-512576A7A0D3}" dt="2024-07-25T10:21:50.060" v="96" actId="20577"/>
        <pc:sldMkLst>
          <pc:docMk/>
          <pc:sldMk cId="602845273" sldId="286"/>
        </pc:sldMkLst>
      </pc:sldChg>
      <pc:sldChg chg="modSp add mod">
        <pc:chgData name="Badri, Sreenivas" userId="0b43dccd-042e-4be0-871d-afa1d90d6a2e" providerId="ADAL" clId="{BE24CB49-AF5E-42F5-9900-512576A7A0D3}" dt="2024-07-25T10:25:57.851" v="266" actId="20577"/>
        <pc:sldMkLst>
          <pc:docMk/>
          <pc:sldMk cId="2325559203" sldId="287"/>
        </pc:sldMkLst>
      </pc:sldChg>
    </pc:docChg>
  </pc:docChgLst>
  <pc:docChgLst>
    <pc:chgData name="Badri, Sreenivas" userId="0b43dccd-042e-4be0-871d-afa1d90d6a2e" providerId="ADAL" clId="{2C952906-59FE-449E-9CCE-C1331B6BD0D0}"/>
    <pc:docChg chg="undo custSel addSld modSld">
      <pc:chgData name="Badri, Sreenivas" userId="0b43dccd-042e-4be0-871d-afa1d90d6a2e" providerId="ADAL" clId="{2C952906-59FE-449E-9CCE-C1331B6BD0D0}" dt="2025-03-26T14:57:12.651" v="192" actId="20577"/>
      <pc:docMkLst>
        <pc:docMk/>
      </pc:docMkLst>
      <pc:sldChg chg="modSp mod">
        <pc:chgData name="Badri, Sreenivas" userId="0b43dccd-042e-4be0-871d-afa1d90d6a2e" providerId="ADAL" clId="{2C952906-59FE-449E-9CCE-C1331B6BD0D0}" dt="2025-03-24T02:46:56.132" v="14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2C952906-59FE-449E-9CCE-C1331B6BD0D0}" dt="2025-03-24T02:46:56.132" v="1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2C952906-59FE-449E-9CCE-C1331B6BD0D0}" dt="2025-03-25T20:54:33.875" v="143" actId="20577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2C952906-59FE-449E-9CCE-C1331B6BD0D0}" dt="2025-03-25T20:02:24.672" v="57" actId="6549"/>
        <pc:sldMkLst>
          <pc:docMk/>
          <pc:sldMk cId="2366766001" sldId="279"/>
        </pc:sldMkLst>
        <pc:spChg chg="mod">
          <ac:chgData name="Badri, Sreenivas" userId="0b43dccd-042e-4be0-871d-afa1d90d6a2e" providerId="ADAL" clId="{2C952906-59FE-449E-9CCE-C1331B6BD0D0}" dt="2025-03-25T20:02:24.672" v="57" actId="6549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2C952906-59FE-449E-9CCE-C1331B6BD0D0}" dt="2025-03-25T20:02:36.866" v="58" actId="6549"/>
        <pc:sldMkLst>
          <pc:docMk/>
          <pc:sldMk cId="3446500615" sldId="280"/>
        </pc:sldMkLst>
        <pc:spChg chg="mod">
          <ac:chgData name="Badri, Sreenivas" userId="0b43dccd-042e-4be0-871d-afa1d90d6a2e" providerId="ADAL" clId="{2C952906-59FE-449E-9CCE-C1331B6BD0D0}" dt="2025-03-25T20:02:36.866" v="58" actId="6549"/>
          <ac:spMkLst>
            <pc:docMk/>
            <pc:sldMk cId="3446500615" sldId="280"/>
            <ac:spMk id="3" creationId="{8265348D-3465-46B4-89D9-D0499BC1F3C7}"/>
          </ac:spMkLst>
        </pc:spChg>
      </pc:sldChg>
      <pc:sldChg chg="modSp mod">
        <pc:chgData name="Badri, Sreenivas" userId="0b43dccd-042e-4be0-871d-afa1d90d6a2e" providerId="ADAL" clId="{2C952906-59FE-449E-9CCE-C1331B6BD0D0}" dt="2025-03-25T20:03:58.670" v="120" actId="20577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2C952906-59FE-449E-9CCE-C1331B6BD0D0}" dt="2025-03-25T20:04:26.731" v="123"/>
        <pc:sldMkLst>
          <pc:docMk/>
          <pc:sldMk cId="3102362417" sldId="289"/>
        </pc:sldMkLst>
        <pc:spChg chg="mod">
          <ac:chgData name="Badri, Sreenivas" userId="0b43dccd-042e-4be0-871d-afa1d90d6a2e" providerId="ADAL" clId="{2C952906-59FE-449E-9CCE-C1331B6BD0D0}" dt="2025-03-25T20:04:26.731" v="123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2C952906-59FE-449E-9CCE-C1331B6BD0D0}" dt="2025-03-25T20:02:07.033" v="54"/>
          <ac:spMkLst>
            <pc:docMk/>
            <pc:sldMk cId="3102362417" sldId="289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2C952906-59FE-449E-9CCE-C1331B6BD0D0}" dt="2025-03-26T14:57:12.651" v="192" actId="20577"/>
        <pc:sldMkLst>
          <pc:docMk/>
          <pc:sldMk cId="2364780633" sldId="290"/>
        </pc:sldMkLst>
      </pc:sldChg>
      <pc:sldChg chg="modSp mod">
        <pc:chgData name="Badri, Sreenivas" userId="0b43dccd-042e-4be0-871d-afa1d90d6a2e" providerId="ADAL" clId="{2C952906-59FE-449E-9CCE-C1331B6BD0D0}" dt="2025-03-25T20:04:17.086" v="122" actId="255"/>
        <pc:sldMkLst>
          <pc:docMk/>
          <pc:sldMk cId="3299860568" sldId="291"/>
        </pc:sldMkLst>
        <pc:spChg chg="mod">
          <ac:chgData name="Badri, Sreenivas" userId="0b43dccd-042e-4be0-871d-afa1d90d6a2e" providerId="ADAL" clId="{2C952906-59FE-449E-9CCE-C1331B6BD0D0}" dt="2025-03-25T20:04:17.086" v="122" actId="255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2C952906-59FE-449E-9CCE-C1331B6BD0D0}" dt="2025-03-25T20:03:11.624" v="75" actId="20577"/>
          <ac:spMkLst>
            <pc:docMk/>
            <pc:sldMk cId="3299860568" sldId="291"/>
            <ac:spMk id="3" creationId="{2AEC09B2-E9BC-44FC-B87A-EBD5536CC32F}"/>
          </ac:spMkLst>
        </pc:spChg>
      </pc:sldChg>
      <pc:sldChg chg="add">
        <pc:chgData name="Badri, Sreenivas" userId="0b43dccd-042e-4be0-871d-afa1d90d6a2e" providerId="ADAL" clId="{2C952906-59FE-449E-9CCE-C1331B6BD0D0}" dt="2025-03-26T14:56:24.460" v="144"/>
        <pc:sldMkLst>
          <pc:docMk/>
          <pc:sldMk cId="2890371768" sldId="293"/>
        </pc:sldMkLst>
      </pc:sldChg>
    </pc:docChg>
  </pc:docChgLst>
  <pc:docChgLst>
    <pc:chgData name="Badri, Sreenivas" userId="0b43dccd-042e-4be0-871d-afa1d90d6a2e" providerId="ADAL" clId="{9BF0CD9D-9BD1-4BD0-84AE-A96B309CAD0D}"/>
    <pc:docChg chg="undo custSel modSld">
      <pc:chgData name="Badri, Sreenivas" userId="0b43dccd-042e-4be0-871d-afa1d90d6a2e" providerId="ADAL" clId="{9BF0CD9D-9BD1-4BD0-84AE-A96B309CAD0D}" dt="2025-01-29T01:54:24.505" v="326" actId="20577"/>
      <pc:docMkLst>
        <pc:docMk/>
      </pc:docMkLst>
      <pc:sldChg chg="modSp mod">
        <pc:chgData name="Badri, Sreenivas" userId="0b43dccd-042e-4be0-871d-afa1d90d6a2e" providerId="ADAL" clId="{9BF0CD9D-9BD1-4BD0-84AE-A96B309CAD0D}" dt="2025-01-29T01:43:35.600" v="26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9BF0CD9D-9BD1-4BD0-84AE-A96B309CAD0D}" dt="2025-01-29T01:54:24.505" v="326" actId="20577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9BF0CD9D-9BD1-4BD0-84AE-A96B309CAD0D}" dt="2025-01-29T01:51:40.172" v="281" actId="20577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9BF0CD9D-9BD1-4BD0-84AE-A96B309CAD0D}" dt="2025-01-29T01:49:02.754" v="202" actId="20577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9BF0CD9D-9BD1-4BD0-84AE-A96B309CAD0D}" dt="2025-01-29T01:51:29.539" v="279" actId="20577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9BF0CD9D-9BD1-4BD0-84AE-A96B309CAD0D}" dt="2025-01-29T01:50:12.954" v="241" actId="255"/>
        <pc:sldMkLst>
          <pc:docMk/>
          <pc:sldMk cId="3102362417" sldId="289"/>
        </pc:sldMkLst>
      </pc:sldChg>
      <pc:sldChg chg="modSp mod">
        <pc:chgData name="Badri, Sreenivas" userId="0b43dccd-042e-4be0-871d-afa1d90d6a2e" providerId="ADAL" clId="{9BF0CD9D-9BD1-4BD0-84AE-A96B309CAD0D}" dt="2025-01-29T01:50:54.163" v="257" actId="20577"/>
        <pc:sldMkLst>
          <pc:docMk/>
          <pc:sldMk cId="3299860568" sldId="291"/>
        </pc:sldMkLst>
      </pc:sldChg>
    </pc:docChg>
  </pc:docChgLst>
  <pc:docChgLst>
    <pc:chgData name="Badri, Sreenivas" userId="0b43dccd-042e-4be0-871d-afa1d90d6a2e" providerId="ADAL" clId="{AEABD360-096D-4FA2-B742-F737BEC6EDDD}"/>
    <pc:docChg chg="undo custSel addSld delSld modSld sldOrd">
      <pc:chgData name="Badri, Sreenivas" userId="0b43dccd-042e-4be0-871d-afa1d90d6a2e" providerId="ADAL" clId="{AEABD360-096D-4FA2-B742-F737BEC6EDDD}" dt="2024-04-23T18:03:37.318" v="1136" actId="1076"/>
      <pc:docMkLst>
        <pc:docMk/>
      </pc:docMkLst>
      <pc:sldChg chg="modSp mod">
        <pc:chgData name="Badri, Sreenivas" userId="0b43dccd-042e-4be0-871d-afa1d90d6a2e" providerId="ADAL" clId="{AEABD360-096D-4FA2-B742-F737BEC6EDDD}" dt="2024-04-23T17:22:30.594" v="849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AEABD360-096D-4FA2-B742-F737BEC6EDDD}" dt="2024-04-23T18:03:37.318" v="1136" actId="1076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AEABD360-096D-4FA2-B742-F737BEC6EDDD}" dt="2024-04-23T17:46:45.328" v="1074" actId="20577"/>
        <pc:sldMkLst>
          <pc:docMk/>
          <pc:sldMk cId="3565483746" sldId="274"/>
        </pc:sldMkLst>
      </pc:sldChg>
      <pc:sldChg chg="del">
        <pc:chgData name="Badri, Sreenivas" userId="0b43dccd-042e-4be0-871d-afa1d90d6a2e" providerId="ADAL" clId="{AEABD360-096D-4FA2-B742-F737BEC6EDDD}" dt="2024-04-22T20:16:42.621" v="551" actId="4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AEABD360-096D-4FA2-B742-F737BEC6EDDD}" dt="2024-04-23T15:41:14.127" v="655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AEABD360-096D-4FA2-B742-F737BEC6EDDD}" dt="2024-04-22T20:16:41.961" v="550" actId="4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AEABD360-096D-4FA2-B742-F737BEC6EDDD}" dt="2024-04-23T15:40:38.945" v="651" actId="20577"/>
        <pc:sldMkLst>
          <pc:docMk/>
          <pc:sldMk cId="1445162665" sldId="282"/>
        </pc:sldMkLst>
      </pc:sldChg>
      <pc:sldChg chg="modSp mod ord">
        <pc:chgData name="Badri, Sreenivas" userId="0b43dccd-042e-4be0-871d-afa1d90d6a2e" providerId="ADAL" clId="{AEABD360-096D-4FA2-B742-F737BEC6EDDD}" dt="2024-04-23T17:35:57.928" v="1016" actId="20577"/>
        <pc:sldMkLst>
          <pc:docMk/>
          <pc:sldMk cId="2358227644" sldId="283"/>
        </pc:sldMkLst>
      </pc:sldChg>
      <pc:sldChg chg="modSp mod ord">
        <pc:chgData name="Badri, Sreenivas" userId="0b43dccd-042e-4be0-871d-afa1d90d6a2e" providerId="ADAL" clId="{AEABD360-096D-4FA2-B742-F737BEC6EDDD}" dt="2024-04-23T17:59:33.866" v="1113" actId="255"/>
        <pc:sldMkLst>
          <pc:docMk/>
          <pc:sldMk cId="1760428034" sldId="284"/>
        </pc:sldMkLst>
      </pc:sldChg>
      <pc:sldChg chg="add ord">
        <pc:chgData name="Badri, Sreenivas" userId="0b43dccd-042e-4be0-871d-afa1d90d6a2e" providerId="ADAL" clId="{AEABD360-096D-4FA2-B742-F737BEC6EDDD}" dt="2024-04-23T15:41:17.788" v="657"/>
        <pc:sldMkLst>
          <pc:docMk/>
          <pc:sldMk cId="2251285242" sldId="285"/>
        </pc:sldMkLst>
      </pc:sldChg>
      <pc:sldChg chg="modSp add mod">
        <pc:chgData name="Badri, Sreenivas" userId="0b43dccd-042e-4be0-871d-afa1d90d6a2e" providerId="ADAL" clId="{AEABD360-096D-4FA2-B742-F737BEC6EDDD}" dt="2024-04-23T17:16:14.168" v="703" actId="255"/>
        <pc:sldMkLst>
          <pc:docMk/>
          <pc:sldMk cId="2160152009" sldId="286"/>
        </pc:sldMkLst>
      </pc:sldChg>
      <pc:sldChg chg="modSp add mod">
        <pc:chgData name="Badri, Sreenivas" userId="0b43dccd-042e-4be0-871d-afa1d90d6a2e" providerId="ADAL" clId="{AEABD360-096D-4FA2-B742-F737BEC6EDDD}" dt="2024-04-23T17:22:07.109" v="841" actId="255"/>
        <pc:sldMkLst>
          <pc:docMk/>
          <pc:sldMk cId="889960187" sldId="287"/>
        </pc:sldMkLst>
      </pc:sldChg>
    </pc:docChg>
  </pc:docChgLst>
  <pc:docChgLst>
    <pc:chgData name="Badri, Sreenivas" userId="0b43dccd-042e-4be0-871d-afa1d90d6a2e" providerId="ADAL" clId="{5B0A7134-66BE-495D-ADE6-E96995584A4A}"/>
    <pc:docChg chg="undo custSel delSld modSld">
      <pc:chgData name="Badri, Sreenivas" userId="0b43dccd-042e-4be0-871d-afa1d90d6a2e" providerId="ADAL" clId="{5B0A7134-66BE-495D-ADE6-E96995584A4A}" dt="2024-11-20T20:05:48.751" v="183" actId="20577"/>
      <pc:docMkLst>
        <pc:docMk/>
      </pc:docMkLst>
      <pc:sldChg chg="modSp mod">
        <pc:chgData name="Badri, Sreenivas" userId="0b43dccd-042e-4be0-871d-afa1d90d6a2e" providerId="ADAL" clId="{5B0A7134-66BE-495D-ADE6-E96995584A4A}" dt="2024-11-20T14:50:00.144" v="20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5B0A7134-66BE-495D-ADE6-E96995584A4A}" dt="2024-11-20T18:04:02.427" v="129" actId="108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5B0A7134-66BE-495D-ADE6-E96995584A4A}" dt="2024-11-20T18:04:44.147" v="175" actId="20577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5B0A7134-66BE-495D-ADE6-E96995584A4A}" dt="2024-11-20T18:00:18.803" v="56" actId="20577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5B0A7134-66BE-495D-ADE6-E96995584A4A}" dt="2024-11-20T18:04:31.472" v="159" actId="6549"/>
        <pc:sldMkLst>
          <pc:docMk/>
          <pc:sldMk cId="2358227644" sldId="283"/>
        </pc:sldMkLst>
      </pc:sldChg>
      <pc:sldChg chg="del">
        <pc:chgData name="Badri, Sreenivas" userId="0b43dccd-042e-4be0-871d-afa1d90d6a2e" providerId="ADAL" clId="{5B0A7134-66BE-495D-ADE6-E96995584A4A}" dt="2024-11-20T18:00:08.489" v="41" actId="47"/>
        <pc:sldMkLst>
          <pc:docMk/>
          <pc:sldMk cId="2251285242" sldId="285"/>
        </pc:sldMkLst>
      </pc:sldChg>
      <pc:sldChg chg="del">
        <pc:chgData name="Badri, Sreenivas" userId="0b43dccd-042e-4be0-871d-afa1d90d6a2e" providerId="ADAL" clId="{5B0A7134-66BE-495D-ADE6-E96995584A4A}" dt="2024-11-20T18:01:15.254" v="60" actId="47"/>
        <pc:sldMkLst>
          <pc:docMk/>
          <pc:sldMk cId="602845273" sldId="286"/>
        </pc:sldMkLst>
      </pc:sldChg>
      <pc:sldChg chg="modSp mod">
        <pc:chgData name="Badri, Sreenivas" userId="0b43dccd-042e-4be0-871d-afa1d90d6a2e" providerId="ADAL" clId="{5B0A7134-66BE-495D-ADE6-E96995584A4A}" dt="2024-11-20T20:05:48.751" v="183" actId="20577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5B0A7134-66BE-495D-ADE6-E96995584A4A}" dt="2024-11-20T18:01:04.825" v="59"/>
        <pc:sldMkLst>
          <pc:docMk/>
          <pc:sldMk cId="3102362417" sldId="289"/>
        </pc:sldMkLst>
      </pc:sldChg>
    </pc:docChg>
  </pc:docChgLst>
  <pc:docChgLst>
    <pc:chgData name="Badri, Sreenivas" userId="0b43dccd-042e-4be0-871d-afa1d90d6a2e" providerId="ADAL" clId="{7BFB4924-055B-47CF-8301-A3C8470A1849}"/>
    <pc:docChg chg="undo custSel delSld modSld">
      <pc:chgData name="Badri, Sreenivas" userId="0b43dccd-042e-4be0-871d-afa1d90d6a2e" providerId="ADAL" clId="{7BFB4924-055B-47CF-8301-A3C8470A1849}" dt="2025-04-22T21:22:57.946" v="200" actId="20577"/>
      <pc:docMkLst>
        <pc:docMk/>
      </pc:docMkLst>
      <pc:sldChg chg="modSp mod">
        <pc:chgData name="Badri, Sreenivas" userId="0b43dccd-042e-4be0-871d-afa1d90d6a2e" providerId="ADAL" clId="{7BFB4924-055B-47CF-8301-A3C8470A1849}" dt="2025-04-22T03:04:54.691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BFB4924-055B-47CF-8301-A3C8470A1849}" dt="2025-04-22T03:04:54.691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BFB4924-055B-47CF-8301-A3C8470A1849}" dt="2025-04-22T21:22:02.542" v="186" actId="20577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7BFB4924-055B-47CF-8301-A3C8470A1849}" dt="2025-04-22T03:13:53.130" v="154" actId="20577"/>
        <pc:sldMkLst>
          <pc:docMk/>
          <pc:sldMk cId="3446500615" sldId="280"/>
        </pc:sldMkLst>
        <pc:spChg chg="mod">
          <ac:chgData name="Badri, Sreenivas" userId="0b43dccd-042e-4be0-871d-afa1d90d6a2e" providerId="ADAL" clId="{7BFB4924-055B-47CF-8301-A3C8470A1849}" dt="2025-04-22T03:13:53.130" v="154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mod">
        <pc:chgData name="Badri, Sreenivas" userId="0b43dccd-042e-4be0-871d-afa1d90d6a2e" providerId="ADAL" clId="{7BFB4924-055B-47CF-8301-A3C8470A1849}" dt="2025-04-22T03:07:22.741" v="57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7BFB4924-055B-47CF-8301-A3C8470A1849}" dt="2025-04-22T03:07:22.741" v="57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7BFB4924-055B-47CF-8301-A3C8470A1849}" dt="2025-04-22T03:11:09.714" v="140" actId="47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7BFB4924-055B-47CF-8301-A3C8470A1849}" dt="2025-04-22T21:22:57.946" v="200" actId="20577"/>
        <pc:sldMkLst>
          <pc:docMk/>
          <pc:sldMk cId="3102362417" sldId="289"/>
        </pc:sldMkLst>
        <pc:spChg chg="mod">
          <ac:chgData name="Badri, Sreenivas" userId="0b43dccd-042e-4be0-871d-afa1d90d6a2e" providerId="ADAL" clId="{7BFB4924-055B-47CF-8301-A3C8470A1849}" dt="2025-04-22T21:22:57.946" v="200" actId="20577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7BFB4924-055B-47CF-8301-A3C8470A1849}" dt="2025-04-22T21:22:43.103" v="189" actId="6549"/>
          <ac:spMkLst>
            <pc:docMk/>
            <pc:sldMk cId="3102362417" sldId="289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7BFB4924-055B-47CF-8301-A3C8470A1849}" dt="2025-04-22T03:06:44.084" v="22" actId="47"/>
        <pc:sldMkLst>
          <pc:docMk/>
          <pc:sldMk cId="2364780633" sldId="290"/>
        </pc:sldMkLst>
      </pc:sldChg>
      <pc:sldChg chg="modSp mod">
        <pc:chgData name="Badri, Sreenivas" userId="0b43dccd-042e-4be0-871d-afa1d90d6a2e" providerId="ADAL" clId="{7BFB4924-055B-47CF-8301-A3C8470A1849}" dt="2025-04-22T03:11:06.072" v="139" actId="20577"/>
        <pc:sldMkLst>
          <pc:docMk/>
          <pc:sldMk cId="3299860568" sldId="291"/>
        </pc:sldMkLst>
        <pc:spChg chg="mod">
          <ac:chgData name="Badri, Sreenivas" userId="0b43dccd-042e-4be0-871d-afa1d90d6a2e" providerId="ADAL" clId="{7BFB4924-055B-47CF-8301-A3C8470A1849}" dt="2025-04-22T03:10:41.977" v="106" actId="6549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7BFB4924-055B-47CF-8301-A3C8470A1849}" dt="2025-04-22T03:11:06.072" v="139" actId="20577"/>
          <ac:spMkLst>
            <pc:docMk/>
            <pc:sldMk cId="3299860568" sldId="291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7BFB4924-055B-47CF-8301-A3C8470A1849}" dt="2025-04-22T03:06:46.719" v="23" actId="47"/>
        <pc:sldMkLst>
          <pc:docMk/>
          <pc:sldMk cId="2890371768" sldId="29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tholder@tnsk.com" TargetMode="External"/><Relationship Id="rId2" Type="http://schemas.openxmlformats.org/officeDocument/2006/relationships/hyperlink" Target="mailto:Sreenivas.Badri@ercot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May 29,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9F9B07-8E02-F71C-E3A9-BC402F3206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90C8E-B257-1E0E-50E5-6CC1995F1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518318"/>
          </a:xfrm>
        </p:spPr>
        <p:txBody>
          <a:bodyPr/>
          <a:lstStyle/>
          <a:p>
            <a:r>
              <a:rPr lang="en-US" sz="2200" dirty="0"/>
              <a:t>SCR820 – </a:t>
            </a:r>
            <a:r>
              <a:rPr lang="en-US" sz="2200" b="1" dirty="0"/>
              <a:t>Real-Time Operator Communication System (RTOC)</a:t>
            </a:r>
            <a:br>
              <a:rPr lang="en-US" sz="2400" b="1" dirty="0"/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39C82-3782-40B5-4D05-416F3AB8D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SCR820 (Real Time Operator Communication System) – Project Update – Preethi Meher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44DC89-927F-B9A7-38C7-99B1BCD894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799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NPRR1253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2800" dirty="0"/>
              <a:t>NPRR1253 Technical Implementation Review with Example </a:t>
            </a:r>
            <a:r>
              <a:rPr lang="en-US" dirty="0"/>
              <a:t>– Subhan Shaik/Tejaswi Potluri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62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Round Table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ERCOT TWG – Round Table Discussion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000" dirty="0"/>
              <a:t>Future Topics of Interest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Topics and presentations from TWG members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 can reach Sreenivas at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Sreenivas.Badri@ercot.com</a:t>
            </a:r>
            <a:r>
              <a:rPr lang="en-US" dirty="0"/>
              <a:t> and Tanner at </a:t>
            </a:r>
            <a:r>
              <a:rPr lang="en-US" dirty="0">
                <a:hlinkClick r:id="rId3"/>
              </a:rPr>
              <a:t>tholder@tnsk.com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B449361-E9F5-5553-8D87-0F04F004F1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366779"/>
              </p:ext>
            </p:extLst>
          </p:nvPr>
        </p:nvGraphicFramePr>
        <p:xfrm>
          <a:off x="304800" y="1152016"/>
          <a:ext cx="8610599" cy="47915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6581">
                  <a:extLst>
                    <a:ext uri="{9D8B030D-6E8A-4147-A177-3AD203B41FA5}">
                      <a16:colId xmlns:a16="http://schemas.microsoft.com/office/drawing/2014/main" val="1444488936"/>
                    </a:ext>
                  </a:extLst>
                </a:gridCol>
                <a:gridCol w="4105949">
                  <a:extLst>
                    <a:ext uri="{9D8B030D-6E8A-4147-A177-3AD203B41FA5}">
                      <a16:colId xmlns:a16="http://schemas.microsoft.com/office/drawing/2014/main" val="2866488085"/>
                    </a:ext>
                  </a:extLst>
                </a:gridCol>
                <a:gridCol w="2125847">
                  <a:extLst>
                    <a:ext uri="{9D8B030D-6E8A-4147-A177-3AD203B41FA5}">
                      <a16:colId xmlns:a16="http://schemas.microsoft.com/office/drawing/2014/main" val="305823494"/>
                    </a:ext>
                  </a:extLst>
                </a:gridCol>
                <a:gridCol w="1742222">
                  <a:extLst>
                    <a:ext uri="{9D8B030D-6E8A-4147-A177-3AD203B41FA5}">
                      <a16:colId xmlns:a16="http://schemas.microsoft.com/office/drawing/2014/main" val="3734127333"/>
                    </a:ext>
                  </a:extLst>
                </a:gridCol>
              </a:tblGrid>
              <a:tr h="524277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Item #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Item Description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Presenter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Start Time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43645873"/>
                  </a:ext>
                </a:extLst>
              </a:tr>
              <a:tr h="297883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Antitrust admonition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Tanner Holder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 dirty="0">
                          <a:effectLst/>
                        </a:rPr>
                        <a:t>2:00 PM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33888610"/>
                  </a:ext>
                </a:extLst>
              </a:tr>
              <a:tr h="297883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NERC Update – EMSWG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Wei Qui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2:02 PM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58437938"/>
                  </a:ext>
                </a:extLst>
              </a:tr>
              <a:tr h="297883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Project Updates 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Troy Anderson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2:10 PM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02901443"/>
                  </a:ext>
                </a:extLst>
              </a:tr>
              <a:tr h="907176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RTC+B Updates</a:t>
                      </a:r>
                      <a:endParaRPr lang="en-US" sz="1200" dirty="0">
                        <a:effectLst/>
                      </a:endParaRPr>
                    </a:p>
                    <a:p>
                      <a:pPr marL="342900" marR="0" lvl="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en-US" sz="1100" dirty="0">
                          <a:effectLst/>
                        </a:rPr>
                        <a:t>Program and RTCBTF Updates</a:t>
                      </a:r>
                    </a:p>
                    <a:p>
                      <a:pPr marL="342900" marR="0" lvl="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en-US" sz="1100" dirty="0">
                          <a:effectLst/>
                        </a:rPr>
                        <a:t>Market Trial Testing Status</a:t>
                      </a:r>
                    </a:p>
                    <a:p>
                      <a:pPr marL="342900" marR="0" lvl="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en-US" sz="1100" dirty="0">
                          <a:effectLst/>
                        </a:rPr>
                        <a:t>Market Submissions/Reports/Notifications Updates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100" dirty="0">
                          <a:effectLst/>
                        </a:rPr>
                        <a:t>ICCP Telemetry </a:t>
                      </a:r>
                      <a:r>
                        <a:rPr lang="en-US" sz="1100">
                          <a:effectLst/>
                        </a:rPr>
                        <a:t>Modeling Updates</a:t>
                      </a:r>
                      <a:endParaRPr lang="en-US" sz="11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Matt Mereness/ERCOT Staff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2:20 PM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77689613"/>
                  </a:ext>
                </a:extLst>
              </a:tr>
              <a:tr h="524277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200">
                        <a:effectLst/>
                      </a:endParaRPr>
                    </a:p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TLS Certificate Lifetime Reduction – Implementation details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Jason Blevins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3:00 PM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74993814"/>
                  </a:ext>
                </a:extLst>
              </a:tr>
              <a:tr h="297883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CIM16 Schema Upgrade Project - status update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Joel Koepke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3:10 PM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67386503"/>
                  </a:ext>
                </a:extLst>
              </a:tr>
              <a:tr h="524277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SCR820 (</a:t>
                      </a:r>
                      <a:r>
                        <a:rPr lang="en-US" sz="1000" dirty="0">
                          <a:effectLst/>
                        </a:rPr>
                        <a:t>Real-Time Operator Communication System – RTOC </a:t>
                      </a:r>
                      <a:r>
                        <a:rPr lang="en-US" sz="1100" dirty="0">
                          <a:effectLst/>
                        </a:rPr>
                        <a:t>) - Project update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Preethi Meher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 dirty="0">
                          <a:effectLst/>
                        </a:rPr>
                        <a:t>3:20 PM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66820137"/>
                  </a:ext>
                </a:extLst>
              </a:tr>
              <a:tr h="524277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NPRR1253 Technical Implementation Review with Example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Subhan Shaik/Tejaswi Potluri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 dirty="0">
                          <a:effectLst/>
                        </a:rPr>
                        <a:t>3:30 PM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79223034"/>
                  </a:ext>
                </a:extLst>
              </a:tr>
              <a:tr h="297883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9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Round Table Discussion 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Tanner Holder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 dirty="0">
                          <a:effectLst/>
                        </a:rPr>
                        <a:t>3:50 PM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65957909"/>
                  </a:ext>
                </a:extLst>
              </a:tr>
              <a:tr h="297883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Adjourn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Tanner Holder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 dirty="0">
                          <a:effectLst/>
                        </a:rPr>
                        <a:t>4:00 PM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21014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NERC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	NERC EMSWG Update </a:t>
            </a:r>
            <a:r>
              <a:rPr lang="en-US" sz="3200" dirty="0"/>
              <a:t>– Wei Qui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04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45F2EF-092C-0E68-004A-960648D498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FE153-04B0-9CD9-3E14-2168085D9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BEC3D-418E-B1B9-6009-D836C3B8E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sz="3200" dirty="0"/>
              <a:t>Project Updates – Troy Anderson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FA7029-30D9-86DA-03C9-AB83C7712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79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sz="2800" dirty="0"/>
              <a:t>RTC+B Updates </a:t>
            </a:r>
            <a:r>
              <a:rPr lang="en-US" sz="2400" dirty="0"/>
              <a:t>– Matt Mereness/ERCOT Staff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20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518318"/>
          </a:xfrm>
        </p:spPr>
        <p:txBody>
          <a:bodyPr/>
          <a:lstStyle/>
          <a:p>
            <a:r>
              <a:rPr lang="en-US" sz="2400" dirty="0"/>
              <a:t>TLS Certificate Lifetime Reduction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TLS Certificate Lifetime Reduction – Implementation Details – Jason Blevins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60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42957B-EECD-B305-4F29-4A3752741F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5ADF2-9599-252E-FD87-207605C04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518318"/>
          </a:xfrm>
        </p:spPr>
        <p:txBody>
          <a:bodyPr/>
          <a:lstStyle/>
          <a:p>
            <a:r>
              <a:rPr lang="en-US" sz="2400" dirty="0"/>
              <a:t>CIM </a:t>
            </a:r>
            <a:r>
              <a:rPr lang="en-US" dirty="0"/>
              <a:t>Schema</a:t>
            </a:r>
            <a:r>
              <a:rPr lang="en-US" sz="2400" dirty="0"/>
              <a:t> Upgrade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459F4-C1D6-4330-AD94-F19DB24E8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CIM16 Schema Upgrade project – status update – Joel Koepke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E20623-EA37-7FDC-CCDB-3A3CBD0AC2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312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4477</TotalTime>
  <Words>309</Words>
  <Application>Microsoft Office PowerPoint</Application>
  <PresentationFormat>On-screen Show (4:3)</PresentationFormat>
  <Paragraphs>130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Arial</vt:lpstr>
      <vt:lpstr>Calibri</vt:lpstr>
      <vt:lpstr>Courier New</vt:lpstr>
      <vt:lpstr>1_Custom Design</vt:lpstr>
      <vt:lpstr>Office Theme</vt:lpstr>
      <vt:lpstr>PowerPoint Presentation</vt:lpstr>
      <vt:lpstr>ERCOT TWG</vt:lpstr>
      <vt:lpstr>ERCOT TWG</vt:lpstr>
      <vt:lpstr>ERCOT TWG Agenda</vt:lpstr>
      <vt:lpstr>NERC Update</vt:lpstr>
      <vt:lpstr>Project Updates</vt:lpstr>
      <vt:lpstr>RTC+B Updates</vt:lpstr>
      <vt:lpstr>TLS Certificate Lifetime Reduction</vt:lpstr>
      <vt:lpstr>CIM Schema Upgrade Project</vt:lpstr>
      <vt:lpstr>SCR820 – Real-Time Operator Communication System (RTOC) </vt:lpstr>
      <vt:lpstr>NPRR1253</vt:lpstr>
      <vt:lpstr>ERCOT TWG – Round Table Discussion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2025-05-28T18:59:37Z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