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3.xml" ContentType="application/vnd.openxmlformats-officedocument.theme+xml"/>
  <Override PartName="/ppt/theme/themeOverride2.xml" ContentType="application/vnd.openxmlformats-officedocument.themeOverrid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93467" r:id="rId3"/>
    <p:sldMasterId id="2147493652" r:id="rId4"/>
    <p:sldMasterId id="2147494357" r:id="rId5"/>
  </p:sldMasterIdLst>
  <p:notesMasterIdLst>
    <p:notesMasterId r:id="rId13"/>
  </p:notesMasterIdLst>
  <p:handoutMasterIdLst>
    <p:handoutMasterId r:id="rId14"/>
  </p:handoutMasterIdLst>
  <p:sldIdLst>
    <p:sldId id="260" r:id="rId6"/>
    <p:sldId id="328" r:id="rId7"/>
    <p:sldId id="333" r:id="rId8"/>
    <p:sldId id="337" r:id="rId9"/>
    <p:sldId id="335" r:id="rId10"/>
    <p:sldId id="336" r:id="rId11"/>
    <p:sldId id="318" r:id="rId12"/>
  </p:sldIdLst>
  <p:sldSz cx="9144000" cy="6858000" type="screen4x3"/>
  <p:notesSz cx="7010400" cy="92964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4032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8">
          <p15:clr>
            <a:srgbClr val="A4A3A4"/>
          </p15:clr>
        </p15:guide>
        <p15:guide id="2" pos="2208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386"/>
    <a:srgbClr val="55BAB7"/>
    <a:srgbClr val="00385E"/>
    <a:srgbClr val="C4E3E1"/>
    <a:srgbClr val="C0D1E2"/>
    <a:srgbClr val="00837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2838BEF-8BB2-4498-84A7-C5851F593DF1}" styleName="Medium Style 4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623" autoAdjust="0"/>
    <p:restoredTop sz="89329" autoAdjust="0"/>
  </p:normalViewPr>
  <p:slideViewPr>
    <p:cSldViewPr snapToGrid="0" snapToObjects="1">
      <p:cViewPr varScale="1">
        <p:scale>
          <a:sx n="66" d="100"/>
          <a:sy n="66" d="100"/>
        </p:scale>
        <p:origin x="1608" y="278"/>
      </p:cViewPr>
      <p:guideLst>
        <p:guide orient="horz" pos="4032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49" d="100"/>
        <a:sy n="149" d="100"/>
      </p:scale>
      <p:origin x="0" y="0"/>
    </p:cViewPr>
  </p:sorterViewPr>
  <p:notesViewPr>
    <p:cSldViewPr snapToGrid="0" snapToObjects="1">
      <p:cViewPr varScale="1">
        <p:scale>
          <a:sx n="103" d="100"/>
          <a:sy n="103" d="100"/>
        </p:scale>
        <p:origin x="-2478" y="-102"/>
      </p:cViewPr>
      <p:guideLst>
        <p:guide orient="horz" pos="2928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Master" Target="slideMasters/slideMaster1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3.xml"/><Relationship Id="rId15" Type="http://schemas.openxmlformats.org/officeDocument/2006/relationships/presProps" Target="presProps.xml"/><Relationship Id="rId10" Type="http://schemas.openxmlformats.org/officeDocument/2006/relationships/slide" Target="slides/slide5.xml"/><Relationship Id="rId19" Type="http://schemas.microsoft.com/office/2016/11/relationships/changesInfo" Target="changesInfos/changesInfo1.xml"/><Relationship Id="rId4" Type="http://schemas.openxmlformats.org/officeDocument/2006/relationships/slideMaster" Target="slideMasters/slideMaster2.xml"/><Relationship Id="rId9" Type="http://schemas.openxmlformats.org/officeDocument/2006/relationships/slide" Target="slides/slide4.xml"/><Relationship Id="rId14" Type="http://schemas.openxmlformats.org/officeDocument/2006/relationships/handoutMaster" Target="handoutMasters/handoutMaster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Rich, Katie" userId="3620f8dc-0feb-404a-830b-2bf5ef6469a8" providerId="ADAL" clId="{F8E3459F-12B4-48F8-A3F5-1077FE7A2807}"/>
    <pc:docChg chg="custSel modSld">
      <pc:chgData name="Rich, Katie" userId="3620f8dc-0feb-404a-830b-2bf5ef6469a8" providerId="ADAL" clId="{F8E3459F-12B4-48F8-A3F5-1077FE7A2807}" dt="2025-05-22T15:07:04.576" v="546" actId="20577"/>
      <pc:docMkLst>
        <pc:docMk/>
      </pc:docMkLst>
      <pc:sldChg chg="modSp mod">
        <pc:chgData name="Rich, Katie" userId="3620f8dc-0feb-404a-830b-2bf5ef6469a8" providerId="ADAL" clId="{F8E3459F-12B4-48F8-A3F5-1077FE7A2807}" dt="2025-05-22T14:56:26.193" v="11" actId="20577"/>
        <pc:sldMkLst>
          <pc:docMk/>
          <pc:sldMk cId="0" sldId="260"/>
        </pc:sldMkLst>
        <pc:spChg chg="mod">
          <ac:chgData name="Rich, Katie" userId="3620f8dc-0feb-404a-830b-2bf5ef6469a8" providerId="ADAL" clId="{F8E3459F-12B4-48F8-A3F5-1077FE7A2807}" dt="2025-05-22T14:56:26.193" v="11" actId="20577"/>
          <ac:spMkLst>
            <pc:docMk/>
            <pc:sldMk cId="0" sldId="260"/>
            <ac:spMk id="28676" creationId="{00000000-0000-0000-0000-000000000000}"/>
          </ac:spMkLst>
        </pc:spChg>
      </pc:sldChg>
      <pc:sldChg chg="modSp mod">
        <pc:chgData name="Rich, Katie" userId="3620f8dc-0feb-404a-830b-2bf5ef6469a8" providerId="ADAL" clId="{F8E3459F-12B4-48F8-A3F5-1077FE7A2807}" dt="2025-05-22T15:07:04.576" v="546" actId="20577"/>
        <pc:sldMkLst>
          <pc:docMk/>
          <pc:sldMk cId="2277274887" sldId="318"/>
        </pc:sldMkLst>
        <pc:spChg chg="mod">
          <ac:chgData name="Rich, Katie" userId="3620f8dc-0feb-404a-830b-2bf5ef6469a8" providerId="ADAL" clId="{F8E3459F-12B4-48F8-A3F5-1077FE7A2807}" dt="2025-05-22T15:07:04.576" v="546" actId="20577"/>
          <ac:spMkLst>
            <pc:docMk/>
            <pc:sldMk cId="2277274887" sldId="318"/>
            <ac:spMk id="3" creationId="{00000000-0000-0000-0000-000000000000}"/>
          </ac:spMkLst>
        </pc:spChg>
      </pc:sldChg>
      <pc:sldChg chg="modSp mod">
        <pc:chgData name="Rich, Katie" userId="3620f8dc-0feb-404a-830b-2bf5ef6469a8" providerId="ADAL" clId="{F8E3459F-12B4-48F8-A3F5-1077FE7A2807}" dt="2025-05-22T15:03:59.425" v="276" actId="255"/>
        <pc:sldMkLst>
          <pc:docMk/>
          <pc:sldMk cId="2028478618" sldId="328"/>
        </pc:sldMkLst>
        <pc:spChg chg="mod">
          <ac:chgData name="Rich, Katie" userId="3620f8dc-0feb-404a-830b-2bf5ef6469a8" providerId="ADAL" clId="{F8E3459F-12B4-48F8-A3F5-1077FE7A2807}" dt="2025-05-22T15:03:59.425" v="276" actId="255"/>
          <ac:spMkLst>
            <pc:docMk/>
            <pc:sldMk cId="2028478618" sldId="328"/>
            <ac:spMk id="3" creationId="{C3B03471-DE7D-004E-AF85-3211305271CA}"/>
          </ac:spMkLst>
        </pc:spChg>
      </pc:sldChg>
      <pc:sldChg chg="modSp mod">
        <pc:chgData name="Rich, Katie" userId="3620f8dc-0feb-404a-830b-2bf5ef6469a8" providerId="ADAL" clId="{F8E3459F-12B4-48F8-A3F5-1077FE7A2807}" dt="2025-05-22T15:05:10.793" v="430" actId="255"/>
        <pc:sldMkLst>
          <pc:docMk/>
          <pc:sldMk cId="3936082161" sldId="333"/>
        </pc:sldMkLst>
        <pc:spChg chg="mod">
          <ac:chgData name="Rich, Katie" userId="3620f8dc-0feb-404a-830b-2bf5ef6469a8" providerId="ADAL" clId="{F8E3459F-12B4-48F8-A3F5-1077FE7A2807}" dt="2025-05-22T15:05:10.793" v="430" actId="255"/>
          <ac:spMkLst>
            <pc:docMk/>
            <pc:sldMk cId="3936082161" sldId="333"/>
            <ac:spMk id="3" creationId="{A80F4D18-6F17-4CCF-B6DB-289C91F80558}"/>
          </ac:spMkLst>
        </pc:spChg>
      </pc:sldChg>
      <pc:sldChg chg="modSp mod">
        <pc:chgData name="Rich, Katie" userId="3620f8dc-0feb-404a-830b-2bf5ef6469a8" providerId="ADAL" clId="{F8E3459F-12B4-48F8-A3F5-1077FE7A2807}" dt="2025-05-22T15:06:38.792" v="525" actId="6549"/>
        <pc:sldMkLst>
          <pc:docMk/>
          <pc:sldMk cId="291680222" sldId="335"/>
        </pc:sldMkLst>
        <pc:spChg chg="mod">
          <ac:chgData name="Rich, Katie" userId="3620f8dc-0feb-404a-830b-2bf5ef6469a8" providerId="ADAL" clId="{F8E3459F-12B4-48F8-A3F5-1077FE7A2807}" dt="2025-05-22T15:06:38.792" v="525" actId="6549"/>
          <ac:spMkLst>
            <pc:docMk/>
            <pc:sldMk cId="291680222" sldId="335"/>
            <ac:spMk id="3" creationId="{23572976-D2BF-476C-BBB1-5FDCC523A812}"/>
          </ac:spMkLst>
        </pc:spChg>
      </pc:sldChg>
      <pc:sldChg chg="modSp mod">
        <pc:chgData name="Rich, Katie" userId="3620f8dc-0feb-404a-830b-2bf5ef6469a8" providerId="ADAL" clId="{F8E3459F-12B4-48F8-A3F5-1077FE7A2807}" dt="2025-05-22T15:06:24.009" v="524" actId="20577"/>
        <pc:sldMkLst>
          <pc:docMk/>
          <pc:sldMk cId="1775251199" sldId="337"/>
        </pc:sldMkLst>
        <pc:spChg chg="mod">
          <ac:chgData name="Rich, Katie" userId="3620f8dc-0feb-404a-830b-2bf5ef6469a8" providerId="ADAL" clId="{F8E3459F-12B4-48F8-A3F5-1077FE7A2807}" dt="2025-05-22T15:06:24.009" v="524" actId="20577"/>
          <ac:spMkLst>
            <pc:docMk/>
            <pc:sldMk cId="1775251199" sldId="337"/>
            <ac:spMk id="3" creationId="{456C75B1-2368-A651-E077-3260DF8D5C21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9D03647B-EAC4-4C3A-A5FC-FFAF7E2ED6AF}" type="datetimeFigureOut">
              <a:rPr lang="en-US"/>
              <a:pPr>
                <a:defRPr/>
              </a:pPr>
              <a:t>5/22/2025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62607641-780E-4A55-9E69-D49B286AD6D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6142784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1F1B5AD5-ED9A-49D4-BD26-6F1CD0C4DCD5}" type="datetimeFigureOut">
              <a:rPr lang="en-US"/>
              <a:pPr>
                <a:defRPr/>
              </a:pPr>
              <a:t>5/22/2025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16425"/>
            <a:ext cx="5607050" cy="418306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166971DB-7A29-4192-A378-57D1082D134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308184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dirty="0"/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DC3D6E70-4940-4698-A10A-837941B7FDDE}" type="slidenum">
              <a:rPr lang="en-US" altLang="en-US" smtClean="0"/>
              <a:pPr/>
              <a:t>1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861141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800" dirty="0">
              <a:effectLst/>
              <a:latin typeface="Calibri" panose="020F050202020403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66971DB-7A29-4192-A378-57D1082D1341}" type="slidenum">
              <a:rPr lang="en-US" altLang="en-US" smtClean="0"/>
              <a:pPr>
                <a:defRPr/>
              </a:pPr>
              <a:t>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0778572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66971DB-7A29-4192-A378-57D1082D1341}" type="slidenum">
              <a:rPr lang="en-US" altLang="en-US" smtClean="0"/>
              <a:pPr>
                <a:defRPr/>
              </a:pPr>
              <a:t>3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5775492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66971DB-7A29-4192-A378-57D1082D1341}" type="slidenum">
              <a:rPr lang="en-US" altLang="en-US" smtClean="0"/>
              <a:pPr>
                <a:defRPr/>
              </a:pPr>
              <a:t>5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5573632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="1" dirty="0">
              <a:highlight>
                <a:srgbClr val="FFFF00"/>
              </a:highlight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66971DB-7A29-4192-A378-57D1082D1341}" type="slidenum">
              <a:rPr lang="en-US" altLang="en-US" smtClean="0"/>
              <a:pPr>
                <a:defRPr/>
              </a:pPr>
              <a:t>6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6370366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66971DB-7A29-4192-A378-57D1082D1341}" type="slidenum">
              <a:rPr lang="en-US" altLang="en-US" smtClean="0"/>
              <a:pPr>
                <a:defRPr/>
              </a:pPr>
              <a:t>7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452687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3.xml"/><Relationship Id="rId1" Type="http://schemas.openxmlformats.org/officeDocument/2006/relationships/themeOverride" Target="../theme/themeOverride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hemeOverride" Target="../theme/themeOverride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/>
          <a:lstStyle>
            <a:lvl1pPr algn="l">
              <a:buNone/>
              <a:defRPr sz="4400" b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AD36E6-1234-4679-A93E-4595B6FCA18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 bwMode="white">
          <a:xfrm>
            <a:off x="-9525" y="4572000"/>
            <a:ext cx="9144000" cy="887413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-9525" y="4664075"/>
            <a:ext cx="1463675" cy="71278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544638" y="4654550"/>
            <a:ext cx="7599362" cy="712788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 bwMode="white">
          <a:xfrm>
            <a:off x="1447800" y="0"/>
            <a:ext cx="100013" cy="6867525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9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10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50"/>
            <a:ext cx="1447800" cy="663575"/>
          </a:xfrm>
        </p:spPr>
        <p:txBody>
          <a:bodyPr/>
          <a:lstStyle>
            <a:lvl1pPr>
              <a:defRPr sz="2800"/>
            </a:lvl1pPr>
          </a:lstStyle>
          <a:p>
            <a:pPr>
              <a:defRPr/>
            </a:pPr>
            <a:fld id="{5B46045B-4A69-4BF5-ADA5-CC8F92C517B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11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400"/>
            <a:ext cx="4572000" cy="365125"/>
          </a:xfrm>
        </p:spPr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5D7E2B-1420-412E-B84C-BB89C5D43A8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6096000" y="0"/>
            <a:ext cx="320675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0"/>
            <a:ext cx="22098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248400"/>
            <a:ext cx="5573713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A75FAF-99DE-4004-8F42-942FCB4C80F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62BB3717-752F-4528-AC19-DC163C06796B}" type="slidenum">
              <a:rPr lang="en-US" altLang="en-US" sz="1200"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latin typeface="Tw Cen MT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9664" y="828675"/>
            <a:ext cx="8229600" cy="511651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379664" y="179143"/>
            <a:ext cx="8459536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4CD87123-D426-4BD4-ACA6-894280EA2B15}" type="slidenum">
              <a:rPr lang="en-US" altLang="en-US" sz="1200"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latin typeface="Tw Cen MT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71475" y="8001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62475" y="8001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" name="Title Placeholder 1"/>
          <p:cNvSpPr>
            <a:spLocks noGrp="1"/>
          </p:cNvSpPr>
          <p:nvPr>
            <p:ph type="title"/>
          </p:nvPr>
        </p:nvSpPr>
        <p:spPr>
          <a:xfrm>
            <a:off x="371475" y="179143"/>
            <a:ext cx="8459536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84C1C50E-2E00-4F93-99EE-429744F1F98F}" type="slidenum">
              <a:rPr lang="en-US" altLang="en-US" sz="1200"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latin typeface="Tw Cen MT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9664" y="9255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9664" y="1565275"/>
            <a:ext cx="4040188" cy="43703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9255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65275"/>
            <a:ext cx="4041775" cy="43703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5" name="Title Placeholder 1"/>
          <p:cNvSpPr>
            <a:spLocks noGrp="1"/>
          </p:cNvSpPr>
          <p:nvPr>
            <p:ph type="title"/>
          </p:nvPr>
        </p:nvSpPr>
        <p:spPr>
          <a:xfrm>
            <a:off x="379664" y="179143"/>
            <a:ext cx="8459536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6"/>
          <p:cNvSpPr txBox="1">
            <a:spLocks/>
          </p:cNvSpPr>
          <p:nvPr userDrawn="1"/>
        </p:nvSpPr>
        <p:spPr>
          <a:xfrm>
            <a:off x="6705600" y="6202363"/>
            <a:ext cx="2133600" cy="182562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695EC815-5AC6-4BDC-887D-6147D4E91690}" type="slidenum">
              <a:rPr lang="en-US" altLang="en-US" sz="1200"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latin typeface="Tw Cen MT" pitchFamily="34" charset="0"/>
            </a:endParaRP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379663" y="179143"/>
            <a:ext cx="8458200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0" y="5970588"/>
            <a:ext cx="9144000" cy="887412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-9525" y="6053138"/>
            <a:ext cx="2249488" cy="7127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359025" y="6043613"/>
            <a:ext cx="6784975" cy="7143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7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9013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10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975" y="236538"/>
            <a:ext cx="5867400" cy="365125"/>
          </a:xfrm>
        </p:spPr>
        <p:txBody>
          <a:bodyPr/>
          <a:lstStyle>
            <a:lvl1pPr algn="r">
              <a:defRPr>
                <a:solidFill>
                  <a:srgbClr val="EBDDC3"/>
                </a:solidFill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11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rgbClr val="EBDDC3"/>
                </a:solidFill>
              </a:defRPr>
            </a:lvl1pPr>
          </a:lstStyle>
          <a:p>
            <a:pPr>
              <a:defRPr/>
            </a:pPr>
            <a:fld id="{B070DF3C-2E26-4615-8FFC-4980DC5EC4E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43C96C-6401-49DF-B1B3-45310587BEE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354315C5-0A18-4159-9ACD-B3216377F156}" type="slidenum">
              <a:rPr lang="en-US" altLang="en-US" sz="1200"/>
              <a:pPr algn="r" eaLnBrk="1" hangingPunct="1">
                <a:defRPr/>
              </a:pPr>
              <a:t>‹#›</a:t>
            </a:fld>
            <a:endParaRPr lang="en-US" altLang="en-US" sz="120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5"/>
          </a:xfrm>
        </p:spPr>
        <p:txBody>
          <a:bodyPr>
            <a:noAutofit/>
          </a:bodyPr>
          <a:lstStyle>
            <a:lvl1pPr>
              <a:defRPr sz="2400"/>
            </a:lvl1pPr>
          </a:lstStyle>
          <a:p>
            <a:pPr>
              <a:defRPr/>
            </a:pPr>
            <a:fld id="{CBE5350A-3B30-4083-AD47-7C629538A7A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9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7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6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BB8EDD-7C7C-4933-8910-34013743B92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8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285D70-51BA-4594-BEC2-70D4E328243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9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5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B917C3-9DAC-46E8-AE1A-52B1C409EEB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rgbClr val="775F55"/>
                </a:solidFill>
              </a:defRPr>
            </a:lvl1pPr>
          </a:lstStyle>
          <a:p>
            <a:pPr>
              <a:defRPr/>
            </a:pPr>
            <a:fld id="{D29953F9-CDFE-4592-B8AD-089719D407B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/>
          <a:lstStyle>
            <a:lvl1pPr algn="l">
              <a:buNone/>
              <a:defRPr sz="4400" b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39470D-085E-4109-985D-4A8B1EFDBE0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 bwMode="white">
          <a:xfrm>
            <a:off x="-9525" y="4572000"/>
            <a:ext cx="9144000" cy="887413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-9525" y="4664075"/>
            <a:ext cx="1463675" cy="71278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544638" y="4654550"/>
            <a:ext cx="7599362" cy="712788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 bwMode="white">
          <a:xfrm>
            <a:off x="1447800" y="0"/>
            <a:ext cx="100013" cy="6867525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9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10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50"/>
            <a:ext cx="1447800" cy="663575"/>
          </a:xfrm>
        </p:spPr>
        <p:txBody>
          <a:bodyPr/>
          <a:lstStyle>
            <a:lvl1pPr>
              <a:defRPr sz="2800"/>
            </a:lvl1pPr>
          </a:lstStyle>
          <a:p>
            <a:pPr>
              <a:defRPr/>
            </a:pPr>
            <a:fld id="{DD9F90A2-25B4-4D34-B74D-AB7B648C55D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11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400"/>
            <a:ext cx="4572000" cy="365125"/>
          </a:xfrm>
        </p:spPr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F96066-3CCA-41C3-AE1B-C2F2B4BE62C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6096000" y="0"/>
            <a:ext cx="320675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0"/>
            <a:ext cx="22098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248400"/>
            <a:ext cx="5573713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05B729-6AAA-4C2E-88A8-3A11BE8BAC8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3192CBCC-22E1-40DC-B528-4F8FEEE837A1}" type="slidenum">
              <a:rPr lang="en-US" altLang="en-US" sz="1200">
                <a:solidFill>
                  <a:srgbClr val="000000"/>
                </a:solidFill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solidFill>
                <a:srgbClr val="000000"/>
              </a:solidFill>
              <a:latin typeface="Tw Cen MT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9664" y="828675"/>
            <a:ext cx="8229600" cy="511651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379664" y="179143"/>
            <a:ext cx="8459536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0" y="5970588"/>
            <a:ext cx="9144000" cy="887412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-9525" y="6053138"/>
            <a:ext cx="2249488" cy="7127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2359025" y="6043613"/>
            <a:ext cx="6784975" cy="7143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7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9013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10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975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11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20CDE615-1D5D-41F1-B029-3E77E285701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3E330AE1-72A4-42B6-9400-03A0F52326EB}" type="slidenum">
              <a:rPr lang="en-US" altLang="en-US" sz="1200">
                <a:solidFill>
                  <a:srgbClr val="000000"/>
                </a:solidFill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solidFill>
                <a:srgbClr val="000000"/>
              </a:solidFill>
              <a:latin typeface="Tw Cen MT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71475" y="8001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62475" y="8001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" name="Title Placeholder 1"/>
          <p:cNvSpPr>
            <a:spLocks noGrp="1"/>
          </p:cNvSpPr>
          <p:nvPr>
            <p:ph type="title"/>
          </p:nvPr>
        </p:nvSpPr>
        <p:spPr>
          <a:xfrm>
            <a:off x="371475" y="179143"/>
            <a:ext cx="8459536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1B547F58-99EE-4865-B074-3679EC251602}" type="slidenum">
              <a:rPr lang="en-US" altLang="en-US" sz="1200">
                <a:solidFill>
                  <a:srgbClr val="000000"/>
                </a:solidFill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solidFill>
                <a:srgbClr val="000000"/>
              </a:solidFill>
              <a:latin typeface="Tw Cen MT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9664" y="9255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9664" y="1565275"/>
            <a:ext cx="4040188" cy="43703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9255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65275"/>
            <a:ext cx="4041775" cy="43703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5" name="Title Placeholder 1"/>
          <p:cNvSpPr>
            <a:spLocks noGrp="1"/>
          </p:cNvSpPr>
          <p:nvPr>
            <p:ph type="title"/>
          </p:nvPr>
        </p:nvSpPr>
        <p:spPr>
          <a:xfrm>
            <a:off x="379664" y="179143"/>
            <a:ext cx="8459536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6"/>
          <p:cNvSpPr txBox="1">
            <a:spLocks/>
          </p:cNvSpPr>
          <p:nvPr userDrawn="1"/>
        </p:nvSpPr>
        <p:spPr>
          <a:xfrm>
            <a:off x="6705600" y="6202363"/>
            <a:ext cx="2133600" cy="182562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E72426B4-0BA8-45B2-8FD2-01158A585B3D}" type="slidenum">
              <a:rPr lang="en-US" altLang="en-US" sz="1200">
                <a:solidFill>
                  <a:srgbClr val="000000"/>
                </a:solidFill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solidFill>
                <a:srgbClr val="000000"/>
              </a:solidFill>
              <a:latin typeface="Tw Cen MT" pitchFamily="34" charset="0"/>
            </a:endParaRP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379663" y="179143"/>
            <a:ext cx="8458200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315723-DDC2-4FEA-8C26-7E33D2CA8A6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5"/>
          </a:xfrm>
        </p:spPr>
        <p:txBody>
          <a:bodyPr>
            <a:noAutofit/>
          </a:bodyPr>
          <a:lstStyle>
            <a:lvl1pPr>
              <a:defRPr sz="2400"/>
            </a:lvl1pPr>
          </a:lstStyle>
          <a:p>
            <a:pPr>
              <a:defRPr/>
            </a:pPr>
            <a:fld id="{A71DFD9D-42C0-40D6-975D-368E55A23FB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9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7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6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7B09EE-D5F4-4EB8-93B0-9EE2B64CDE5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8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971481-57C2-42C7-8CA5-99B68EDCC5D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9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5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563E4B-1569-42F8-BA0E-93C7EF0AACB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B798865F-DF01-46F4-95FD-C6C4164B878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5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4.xml"/><Relationship Id="rId2" Type="http://schemas.openxmlformats.org/officeDocument/2006/relationships/slideLayout" Target="../slideLayouts/slideLayout4.xml"/><Relationship Id="rId16" Type="http://schemas.openxmlformats.org/officeDocument/2006/relationships/theme" Target="../theme/theme2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6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13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slideLayout" Target="../slideLayouts/slideLayout29.xml"/><Relationship Id="rId2" Type="http://schemas.openxmlformats.org/officeDocument/2006/relationships/slideLayout" Target="../slideLayouts/slideLayout19.xml"/><Relationship Id="rId16" Type="http://schemas.openxmlformats.org/officeDocument/2006/relationships/theme" Target="../theme/theme3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5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Relationship Id="rId14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-168275"/>
            <a:ext cx="9144000" cy="7216775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pic>
        <p:nvPicPr>
          <p:cNvPr id="12" name="Picture 11"/>
          <p:cNvPicPr>
            <a:picLocks/>
          </p:cNvPicPr>
          <p:nvPr userDrawn="1"/>
        </p:nvPicPr>
        <p:blipFill rotWithShape="1">
          <a:blip r:embed="rId4"/>
          <a:srcRect t="-1" b="46868"/>
          <a:stretch/>
        </p:blipFill>
        <p:spPr>
          <a:xfrm>
            <a:off x="214884" y="0"/>
            <a:ext cx="8714232" cy="6858000"/>
          </a:xfrm>
          <a:prstGeom prst="rect">
            <a:avLst/>
          </a:prstGeom>
          <a:effectLst>
            <a:reflection stA="58000" endPos="1000" dir="5400000" sy="-100000" algn="bl" rotWithShape="0"/>
          </a:effectLst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5975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5975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5975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B0E20022-F10F-4C47-A5CE-5B51B4BD1B9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95301" r:id="rId1"/>
    <p:sldLayoutId id="2147495302" r:id="rId2"/>
  </p:sldLayoutIdLst>
  <p:hf sldNum="0" hdr="0" dt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21"/>
          <p:cNvSpPr>
            <a:spLocks noGrp="1"/>
          </p:cNvSpPr>
          <p:nvPr>
            <p:ph type="title"/>
          </p:nvPr>
        </p:nvSpPr>
        <p:spPr bwMode="auto">
          <a:xfrm>
            <a:off x="609600" y="228600"/>
            <a:ext cx="81534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2051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612775" y="1600200"/>
            <a:ext cx="81534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400"/>
            <a:ext cx="542131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 bwMode="white">
          <a:xfrm>
            <a:off x="0" y="1235075"/>
            <a:ext cx="9144000" cy="31908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1279525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79525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1588"/>
            <a:ext cx="533400" cy="2444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>
            <a:lvl1pPr algn="ctr" eaLnBrk="1" hangingPunct="1">
              <a:defRPr sz="1400" b="1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F94E73E5-F8C1-4237-978D-8253AE9D114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95303" r:id="rId1"/>
    <p:sldLayoutId id="2147495293" r:id="rId2"/>
    <p:sldLayoutId id="2147495304" r:id="rId3"/>
    <p:sldLayoutId id="2147495305" r:id="rId4"/>
    <p:sldLayoutId id="2147495306" r:id="rId5"/>
    <p:sldLayoutId id="2147495294" r:id="rId6"/>
    <p:sldLayoutId id="2147495307" r:id="rId7"/>
    <p:sldLayoutId id="2147495295" r:id="rId8"/>
    <p:sldLayoutId id="2147495308" r:id="rId9"/>
    <p:sldLayoutId id="2147495296" r:id="rId10"/>
    <p:sldLayoutId id="2147495309" r:id="rId11"/>
    <p:sldLayoutId id="2147495310" r:id="rId12"/>
    <p:sldLayoutId id="2147495311" r:id="rId13"/>
    <p:sldLayoutId id="2147495312" r:id="rId14"/>
    <p:sldLayoutId id="2147495313" r:id="rId15"/>
  </p:sldLayoutIdLst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9pPr>
    </p:titleStyle>
    <p:bodyStyle>
      <a:lvl1pPr marL="319088" indent="-319088" algn="l" rtl="0" eaLnBrk="0" fontAlgn="base" hangingPunct="0">
        <a:spcBef>
          <a:spcPts val="7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"/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ts val="55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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0" fontAlgn="base" hangingPunct="0">
        <a:spcBef>
          <a:spcPts val="5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"/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0" fontAlgn="base" hangingPunct="0">
        <a:spcBef>
          <a:spcPts val="400"/>
        </a:spcBef>
        <a:spcAft>
          <a:spcPct val="0"/>
        </a:spcAft>
        <a:buClr>
          <a:srgbClr val="A5AB81"/>
        </a:buClr>
        <a:buSzPct val="7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0" fontAlgn="base" hangingPunct="0">
        <a:spcBef>
          <a:spcPts val="400"/>
        </a:spcBef>
        <a:spcAft>
          <a:spcPct val="0"/>
        </a:spcAft>
        <a:buClr>
          <a:srgbClr val="D8B25C"/>
        </a:buClr>
        <a:buSzPct val="6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Placeholder 21"/>
          <p:cNvSpPr>
            <a:spLocks noGrp="1"/>
          </p:cNvSpPr>
          <p:nvPr>
            <p:ph type="title"/>
          </p:nvPr>
        </p:nvSpPr>
        <p:spPr bwMode="auto">
          <a:xfrm>
            <a:off x="609600" y="228600"/>
            <a:ext cx="81534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3075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612775" y="1600200"/>
            <a:ext cx="81534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rgbClr val="775F55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400"/>
            <a:ext cx="542131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rgbClr val="775F55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 bwMode="white">
          <a:xfrm>
            <a:off x="0" y="1235075"/>
            <a:ext cx="9144000" cy="31908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1279525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590550" y="1279525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1588"/>
            <a:ext cx="533400" cy="2444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>
            <a:lvl1pPr algn="ctr" eaLnBrk="1" hangingPunct="1">
              <a:defRPr sz="1400" b="1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1D5386D2-0DA6-4474-81F1-07622C3628E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95314" r:id="rId1"/>
    <p:sldLayoutId id="2147495297" r:id="rId2"/>
    <p:sldLayoutId id="2147495315" r:id="rId3"/>
    <p:sldLayoutId id="2147495316" r:id="rId4"/>
    <p:sldLayoutId id="2147495317" r:id="rId5"/>
    <p:sldLayoutId id="2147495298" r:id="rId6"/>
    <p:sldLayoutId id="2147495318" r:id="rId7"/>
    <p:sldLayoutId id="2147495299" r:id="rId8"/>
    <p:sldLayoutId id="2147495319" r:id="rId9"/>
    <p:sldLayoutId id="2147495300" r:id="rId10"/>
    <p:sldLayoutId id="2147495320" r:id="rId11"/>
    <p:sldLayoutId id="2147495321" r:id="rId12"/>
    <p:sldLayoutId id="2147495322" r:id="rId13"/>
    <p:sldLayoutId id="2147495323" r:id="rId14"/>
    <p:sldLayoutId id="2147495324" r:id="rId15"/>
  </p:sldLayoutIdLst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9pPr>
    </p:titleStyle>
    <p:bodyStyle>
      <a:lvl1pPr marL="319088" indent="-319088" algn="l" rtl="0" eaLnBrk="0" fontAlgn="base" hangingPunct="0">
        <a:spcBef>
          <a:spcPts val="7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"/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ts val="55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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0" fontAlgn="base" hangingPunct="0">
        <a:spcBef>
          <a:spcPts val="5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"/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0" fontAlgn="base" hangingPunct="0">
        <a:spcBef>
          <a:spcPts val="400"/>
        </a:spcBef>
        <a:spcAft>
          <a:spcPct val="0"/>
        </a:spcAft>
        <a:buClr>
          <a:srgbClr val="A5AB81"/>
        </a:buClr>
        <a:buSzPct val="7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0" fontAlgn="base" hangingPunct="0">
        <a:spcBef>
          <a:spcPts val="400"/>
        </a:spcBef>
        <a:spcAft>
          <a:spcPct val="0"/>
        </a:spcAft>
        <a:buClr>
          <a:srgbClr val="D8B25C"/>
        </a:buClr>
        <a:buSzPct val="6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674" name="Group 13"/>
          <p:cNvGrpSpPr>
            <a:grpSpLocks/>
          </p:cNvGrpSpPr>
          <p:nvPr/>
        </p:nvGrpSpPr>
        <p:grpSpPr bwMode="auto">
          <a:xfrm>
            <a:off x="787400" y="2805113"/>
            <a:ext cx="7543800" cy="2339726"/>
            <a:chOff x="787400" y="1852613"/>
            <a:chExt cx="7543800" cy="2341312"/>
          </a:xfrm>
        </p:grpSpPr>
        <p:sp>
          <p:nvSpPr>
            <p:cNvPr id="28676" name="TextBox 9"/>
            <p:cNvSpPr txBox="1">
              <a:spLocks noChangeArrowheads="1"/>
            </p:cNvSpPr>
            <p:nvPr/>
          </p:nvSpPr>
          <p:spPr bwMode="auto">
            <a:xfrm>
              <a:off x="787400" y="2130425"/>
              <a:ext cx="7543800" cy="20635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1" hangingPunct="1"/>
              <a:r>
                <a:rPr lang="en-US" altLang="en-US" sz="3200" b="1" dirty="0"/>
                <a:t>ROS Report – May 28, 2025</a:t>
              </a:r>
            </a:p>
            <a:p>
              <a:pPr eaLnBrk="1" hangingPunct="1"/>
              <a:endParaRPr lang="en-US" altLang="en-US" b="1" dirty="0"/>
            </a:p>
            <a:p>
              <a:pPr eaLnBrk="1" hangingPunct="1"/>
              <a:r>
                <a:rPr lang="en-US" altLang="en-US" sz="2000" dirty="0"/>
                <a:t>Katie Rich</a:t>
              </a:r>
            </a:p>
            <a:p>
              <a:pPr eaLnBrk="1" hangingPunct="1"/>
              <a:r>
                <a:rPr lang="en-US" altLang="en-US" sz="2000" dirty="0"/>
                <a:t>Technical Advisory Committee (TAC) Meeting</a:t>
              </a:r>
            </a:p>
            <a:p>
              <a:pPr eaLnBrk="1" hangingPunct="1"/>
              <a:r>
                <a:rPr lang="en-US" altLang="en-US" sz="2000" dirty="0"/>
                <a:t>ERCOT Public</a:t>
              </a:r>
            </a:p>
            <a:p>
              <a:pPr eaLnBrk="1" hangingPunct="1"/>
              <a:endParaRPr lang="en-US" altLang="en-US" dirty="0"/>
            </a:p>
          </p:txBody>
        </p:sp>
        <p:cxnSp>
          <p:nvCxnSpPr>
            <p:cNvPr id="13" name="Straight Connector 12"/>
            <p:cNvCxnSpPr/>
            <p:nvPr/>
          </p:nvCxnSpPr>
          <p:spPr>
            <a:xfrm flipV="1">
              <a:off x="787400" y="1852613"/>
              <a:ext cx="6286500" cy="12709"/>
            </a:xfrm>
            <a:prstGeom prst="line">
              <a:avLst/>
            </a:prstGeom>
            <a:ln>
              <a:solidFill>
                <a:srgbClr val="00385E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70C0EA-1227-2339-AA4C-A9FDB282DF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/>
              <a:t>Voting</a:t>
            </a:r>
            <a:r>
              <a:rPr lang="en-US" b="1" dirty="0"/>
              <a:t> Items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B03471-DE7D-004E-AF85-3211305271CA}"/>
              </a:ext>
            </a:extLst>
          </p:cNvPr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881062" lvl="2" indent="-285750"/>
            <a:r>
              <a:rPr lang="en-US" sz="2400" b="1" dirty="0">
                <a:solidFill>
                  <a:srgbClr val="2D3338"/>
                </a:solidFill>
                <a:latin typeface="Roboto" panose="02000000000000000000" pitchFamily="2" charset="0"/>
              </a:rPr>
              <a:t>NOGRR 275, </a:t>
            </a:r>
            <a:r>
              <a:rPr lang="en-US" sz="2400" b="1" i="0" dirty="0">
                <a:solidFill>
                  <a:srgbClr val="2D3338"/>
                </a:solidFill>
                <a:effectLst/>
                <a:latin typeface="Roboto" panose="02000000000000000000" pitchFamily="2" charset="0"/>
              </a:rPr>
              <a:t>Eliminate Scheduling Center Requirements for QSEs That Are Not WAN Participants (4/3/25 ROS report and 2/28/25 IA)</a:t>
            </a:r>
          </a:p>
          <a:p>
            <a:pPr marL="881062" lvl="2" indent="-285750"/>
            <a:r>
              <a:rPr lang="en-US" sz="2400" b="1" dirty="0">
                <a:solidFill>
                  <a:srgbClr val="2D3338"/>
                </a:solidFill>
                <a:latin typeface="Roboto" panose="02000000000000000000" pitchFamily="2" charset="0"/>
              </a:rPr>
              <a:t>PGRR 125, </a:t>
            </a:r>
            <a:r>
              <a:rPr lang="en-US" sz="2400" b="1" i="0" dirty="0">
                <a:solidFill>
                  <a:srgbClr val="2D3338"/>
                </a:solidFill>
                <a:effectLst/>
                <a:latin typeface="Roboto" panose="02000000000000000000" pitchFamily="2" charset="0"/>
              </a:rPr>
              <a:t>Update of LSIPA Compliance Attestation (Urgent status, as amended by 4/29/25 ERCOT comments, and 3/25/25 IA)</a:t>
            </a:r>
          </a:p>
          <a:p>
            <a:pPr marL="881062" lvl="2" indent="-285750"/>
            <a:r>
              <a:rPr lang="en-US" sz="2400" b="1" dirty="0">
                <a:solidFill>
                  <a:srgbClr val="2D3338"/>
                </a:solidFill>
                <a:latin typeface="Roboto" panose="02000000000000000000" pitchFamily="2" charset="0"/>
              </a:rPr>
              <a:t>NOGRR 265, </a:t>
            </a:r>
            <a:r>
              <a:rPr lang="en-US" sz="2400" b="1" i="0" dirty="0">
                <a:solidFill>
                  <a:srgbClr val="2D3338"/>
                </a:solidFill>
                <a:effectLst/>
                <a:latin typeface="Roboto" panose="02000000000000000000" pitchFamily="2" charset="0"/>
              </a:rPr>
              <a:t>Related to NPRR1238, Voluntary Registration of Loads with Curtailable Load Capabilities</a:t>
            </a:r>
            <a:r>
              <a:rPr lang="en-US" sz="2400" b="1" dirty="0">
                <a:solidFill>
                  <a:srgbClr val="2D3338"/>
                </a:solidFill>
                <a:latin typeface="Roboto" panose="02000000000000000000" pitchFamily="2" charset="0"/>
              </a:rPr>
              <a:t> (Approved by email vote)</a:t>
            </a:r>
          </a:p>
          <a:p>
            <a:pPr marL="881062" lvl="2" indent="-285750"/>
            <a:r>
              <a:rPr lang="en-US" sz="2400" b="1" dirty="0">
                <a:solidFill>
                  <a:srgbClr val="2D3338"/>
                </a:solidFill>
                <a:latin typeface="Roboto" panose="02000000000000000000" pitchFamily="2" charset="0"/>
              </a:rPr>
              <a:t>NOGRR 277, </a:t>
            </a:r>
            <a:r>
              <a:rPr lang="en-US" sz="2400" b="1" i="0" dirty="0">
                <a:solidFill>
                  <a:srgbClr val="2D3338"/>
                </a:solidFill>
                <a:effectLst/>
                <a:latin typeface="Roboto" panose="02000000000000000000" pitchFamily="2" charset="0"/>
              </a:rPr>
              <a:t>Ancillary Service Duration under Real-Time Co-Optimization (Approved by email vote)</a:t>
            </a:r>
            <a:endParaRPr lang="en-US" sz="2400" b="1" dirty="0">
              <a:solidFill>
                <a:srgbClr val="2D3338"/>
              </a:solidFill>
              <a:latin typeface="Roboto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284786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C5E898-6C17-4AC5-B509-9EF730DEC9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/>
              <a:t>Recent ROS Actions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0F4D18-6F17-4CCF-B6DB-289C91F80558}"/>
              </a:ext>
            </a:extLst>
          </p:cNvPr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1"/>
            <a:r>
              <a:rPr lang="en-US" sz="28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DWG Procedure Manual (four abstentions from generator segment with a preference for delaying approval of Advanced Grid Support testing)</a:t>
            </a:r>
            <a:endParaRPr lang="en-US" sz="28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360821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67BA3F-EC91-4F03-CA6B-DD462450C8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Open Action Item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56C75B1-2368-A651-E077-3260DF8D5C21}"/>
              </a:ext>
            </a:extLst>
          </p:cNvPr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/>
              <a:t>With ROS’s approval of NPRR 1238 and NOGRR 265, work is complete on this action item </a:t>
            </a:r>
          </a:p>
          <a:p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8434D6E-CBF6-6E8E-15D0-34D9896BDE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5112423-DA5F-8374-BF46-B73F4BD824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0303" y="2627454"/>
            <a:ext cx="7771049" cy="3368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52511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1E0BB6-2F07-457C-BB98-88174A56A4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/>
              <a:t>Revision Requests under ROS Review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3572976-D2BF-476C-BBB1-5FDCC523A812}"/>
              </a:ext>
            </a:extLst>
          </p:cNvPr>
          <p:cNvSpPr>
            <a:spLocks noGrp="1"/>
          </p:cNvSpPr>
          <p:nvPr>
            <p:ph sz="quarter" idx="1"/>
          </p:nvPr>
        </p:nvSpPr>
        <p:spPr>
          <a:xfrm>
            <a:off x="328034" y="1588724"/>
            <a:ext cx="8551269" cy="4495800"/>
          </a:xfrm>
        </p:spPr>
        <p:txBody>
          <a:bodyPr/>
          <a:lstStyle/>
          <a:p>
            <a:pPr marR="0" lvl="0"/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NPRR1070, Planning Criteria for GTC Exit Solutions (OWG, PLWG)</a:t>
            </a:r>
          </a:p>
          <a:p>
            <a:pPr marR="0" lvl="0"/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NPRR 1265, Unregistered Distributed Generator (NDSWG)</a:t>
            </a:r>
          </a:p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NPRR 1272, Voltage Support at Private Use Networks (PLWG and VPWG) </a:t>
            </a:r>
          </a:p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NPRR 1274, RPG Estimated Capital Cost Thresholds of Proposed Transmission Projects (PLWG)</a:t>
            </a:r>
          </a:p>
          <a:p>
            <a:pPr marR="0" lvl="0"/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NOGRR 272, Advanced Grid Support Requirements for Inverter-Based ESRs (ROS and DWG)</a:t>
            </a:r>
          </a:p>
          <a:p>
            <a:pPr marL="0" marR="0" lvl="0" indent="0">
              <a:spcBef>
                <a:spcPts val="0"/>
              </a:spcBef>
              <a:spcAft>
                <a:spcPts val="0"/>
              </a:spcAft>
              <a:buNone/>
            </a:pPr>
            <a:endParaRPr lang="en-US" sz="24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>
              <a:spcBef>
                <a:spcPts val="0"/>
              </a:spcBef>
              <a:spcAft>
                <a:spcPts val="0"/>
              </a:spcAft>
              <a:buNone/>
            </a:pPr>
            <a:endParaRPr lang="en-US" sz="1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168022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8DAAC8-CE2C-8D12-9029-B5F9CE4296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b="1" dirty="0"/>
              <a:t>Revision Requests under ROS Review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0E8FE7A-0B84-57F4-0E31-B519DF9F0B82}"/>
              </a:ext>
            </a:extLst>
          </p:cNvPr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PGRR073, Related to NPRR956, Designation of Providers of Transmission Additions</a:t>
            </a:r>
          </a:p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PGRR120, SSO Prevention for Generator Interconnection (PLWG and DWG)</a:t>
            </a:r>
          </a:p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PGRR 121, Related to NOGRR272, Advanced Grid Support Requirements for Inverter-Based ESRs (ROS and DWG)</a:t>
            </a:r>
          </a:p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PGRR 122, Reliability Performance Criteria for Loss of Load (DWG and PLWG)</a:t>
            </a:r>
          </a:p>
          <a:p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F22FB8C-F3BB-53D1-3479-730BE88C13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010852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/>
              <a:t>Future Meetings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319088" marR="0" lvl="0" indent="-319088" algn="l" defTabSz="914400" rtl="0" eaLnBrk="0" fontAlgn="base" latinLnBrk="0" hangingPunct="0">
              <a:lnSpc>
                <a:spcPct val="100000"/>
              </a:lnSpc>
              <a:spcBef>
                <a:spcPts val="700"/>
              </a:spcBef>
              <a:spcAft>
                <a:spcPct val="0"/>
              </a:spcAft>
              <a:buClr>
                <a:srgbClr val="DD8047"/>
              </a:buClr>
              <a:buSzPct val="60000"/>
              <a:buFont typeface="Wingdings" pitchFamily="2" charset="2"/>
              <a:buChar char=""/>
              <a:tabLst/>
              <a:defRPr/>
            </a:pPr>
            <a:r>
              <a:rPr lang="en-US" sz="26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ROS</a:t>
            </a:r>
          </a:p>
          <a:p>
            <a:pPr lvl="1" indent="-319088">
              <a:spcBef>
                <a:spcPts val="700"/>
              </a:spcBef>
              <a:buClr>
                <a:srgbClr val="DD8047"/>
              </a:buClr>
              <a:buSzPct val="60000"/>
              <a:buFont typeface="Wingdings" pitchFamily="2" charset="2"/>
              <a:buChar char=""/>
              <a:defRPr/>
            </a:pPr>
            <a:r>
              <a:rPr lang="en-US" sz="23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Next Regularly Scheduled Meeting – June 5 – </a:t>
            </a:r>
            <a:r>
              <a:rPr lang="en-US" sz="2300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WebEx</a:t>
            </a:r>
            <a:r>
              <a:rPr lang="en-US" sz="23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Only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ts val="700"/>
              </a:spcBef>
              <a:spcAft>
                <a:spcPct val="0"/>
              </a:spcAft>
              <a:buClr>
                <a:srgbClr val="DD8047"/>
              </a:buClr>
              <a:buSzPct val="60000"/>
              <a:buNone/>
              <a:tabLst/>
              <a:defRPr/>
            </a:pPr>
            <a:endParaRPr 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77274887"/>
      </p:ext>
    </p:extLst>
  </p:cSld>
  <p:clrMapOvr>
    <a:masterClrMapping/>
  </p:clrMapOvr>
</p:sld>
</file>

<file path=ppt/theme/_rels/them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theme/_rels/them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Custom Design">
  <a:themeElements>
    <a:clrScheme name="ERCOT">
      <a:dk1>
        <a:sysClr val="windowText" lastClr="000000"/>
      </a:dk1>
      <a:lt1>
        <a:sysClr val="window" lastClr="FFFFFF"/>
      </a:lt1>
      <a:dk2>
        <a:srgbClr val="00385E"/>
      </a:dk2>
      <a:lt2>
        <a:srgbClr val="EEECE1"/>
      </a:lt2>
      <a:accent1>
        <a:srgbClr val="008373"/>
      </a:accent1>
      <a:accent2>
        <a:srgbClr val="1B5026"/>
      </a:accent2>
      <a:accent3>
        <a:srgbClr val="0F1423"/>
      </a:accent3>
      <a:accent4>
        <a:srgbClr val="400E22"/>
      </a:accent4>
      <a:accent5>
        <a:srgbClr val="E5E5E2"/>
      </a:accent5>
      <a:accent6>
        <a:srgbClr val="86878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Median">
    <a:dk1>
      <a:sysClr val="windowText" lastClr="000000"/>
    </a:dk1>
    <a:lt1>
      <a:sysClr val="window" lastClr="FFFFFF"/>
    </a:lt1>
    <a:dk2>
      <a:srgbClr val="775F55"/>
    </a:dk2>
    <a:lt2>
      <a:srgbClr val="EBDDC3"/>
    </a:lt2>
    <a:accent1>
      <a:srgbClr val="94B6D2"/>
    </a:accent1>
    <a:accent2>
      <a:srgbClr val="DD8047"/>
    </a:accent2>
    <a:accent3>
      <a:srgbClr val="A5AB81"/>
    </a:accent3>
    <a:accent4>
      <a:srgbClr val="D8B25C"/>
    </a:accent4>
    <a:accent5>
      <a:srgbClr val="7BA79D"/>
    </a:accent5>
    <a:accent6>
      <a:srgbClr val="968C8C"/>
    </a:accent6>
    <a:hlink>
      <a:srgbClr val="F7B615"/>
    </a:hlink>
    <a:folHlink>
      <a:srgbClr val="704404"/>
    </a:folHlink>
  </a:clrScheme>
</a:themeOverride>
</file>

<file path=ppt/theme/themeOverride2.xml><?xml version="1.0" encoding="utf-8"?>
<a:themeOverride xmlns:a="http://schemas.openxmlformats.org/drawingml/2006/main">
  <a:clrScheme name="Median">
    <a:dk1>
      <a:sysClr val="windowText" lastClr="000000"/>
    </a:dk1>
    <a:lt1>
      <a:sysClr val="window" lastClr="FFFFFF"/>
    </a:lt1>
    <a:dk2>
      <a:srgbClr val="775F55"/>
    </a:dk2>
    <a:lt2>
      <a:srgbClr val="EBDDC3"/>
    </a:lt2>
    <a:accent1>
      <a:srgbClr val="94B6D2"/>
    </a:accent1>
    <a:accent2>
      <a:srgbClr val="DD8047"/>
    </a:accent2>
    <a:accent3>
      <a:srgbClr val="A5AB81"/>
    </a:accent3>
    <a:accent4>
      <a:srgbClr val="D8B25C"/>
    </a:accent4>
    <a:accent5>
      <a:srgbClr val="7BA79D"/>
    </a:accent5>
    <a:accent6>
      <a:srgbClr val="968C8C"/>
    </a:accent6>
    <a:hlink>
      <a:srgbClr val="F7B615"/>
    </a:hlink>
    <a:folHlink>
      <a:srgbClr val="704404"/>
    </a:folHlink>
  </a:clr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p:properties xmlns:p="http://schemas.microsoft.com/office/2006/metadata/properties" xmlns:xsi="http://www.w3.org/2001/XMLSchema-instance">
  <documentManagement>
    <Vault xmlns="8b965130-e3da-4e6b-9b2e-40bd1204f29d">false</Vault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4C4FFC4A894504CB30DBFB7150C9A36" ma:contentTypeVersion="1" ma:contentTypeDescription="Create a new document." ma:contentTypeScope="" ma:versionID="a348a1d5b3757ce50e1f24946bd41ced">
  <xsd:schema xmlns:xsd="http://www.w3.org/2001/XMLSchema" xmlns:p="http://schemas.microsoft.com/office/2006/metadata/properties" xmlns:ns2="8b965130-e3da-4e6b-9b2e-40bd1204f29d" targetNamespace="http://schemas.microsoft.com/office/2006/metadata/properties" ma:root="true" ma:fieldsID="d266142c60a72bd10641c75f93fb4fa0" ns2:_="">
    <xsd:import namespace="8b965130-e3da-4e6b-9b2e-40bd1204f29d"/>
    <xsd:element name="properties">
      <xsd:complexType>
        <xsd:sequence>
          <xsd:element name="documentManagement">
            <xsd:complexType>
              <xsd:all>
                <xsd:element ref="ns2:Vault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8b965130-e3da-4e6b-9b2e-40bd1204f29d" elementFormDefault="qualified">
    <xsd:import namespace="http://schemas.microsoft.com/office/2006/documentManagement/types"/>
    <xsd:element name="Vault" ma:index="8" nillable="true" ma:displayName="Vault" ma:default="0" ma:description="Check the box to vault this file. It will remain in the vault until its retention date. You can edit and resave (but not delete) a vaulted file." ma:internalName="Vault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Props1.xml><?xml version="1.0" encoding="utf-8"?>
<ds:datastoreItem xmlns:ds="http://schemas.openxmlformats.org/officeDocument/2006/customXml" ds:itemID="{C08B9F88-4009-47D3-BE70-F3C0D343BEB5}">
  <ds:schemaRefs>
    <ds:schemaRef ds:uri="http://purl.org/dc/terms/"/>
    <ds:schemaRef ds:uri="http://schemas.openxmlformats.org/package/2006/metadata/core-properties"/>
    <ds:schemaRef ds:uri="http://purl.org/dc/dcmitype/"/>
    <ds:schemaRef ds:uri="http://schemas.microsoft.com/office/2006/documentManagement/types"/>
    <ds:schemaRef ds:uri="http://schemas.microsoft.com/office/2006/metadata/properties"/>
    <ds:schemaRef ds:uri="8b965130-e3da-4e6b-9b2e-40bd1204f29d"/>
    <ds:schemaRef ds:uri="http://www.w3.org/XML/1998/namespace"/>
    <ds:schemaRef ds:uri="http://purl.org/dc/elements/1.1/"/>
  </ds:schemaRefs>
</ds:datastoreItem>
</file>

<file path=customXml/itemProps2.xml><?xml version="1.0" encoding="utf-8"?>
<ds:datastoreItem xmlns:ds="http://schemas.openxmlformats.org/officeDocument/2006/customXml" ds:itemID="{43D85667-BEC3-4D85-A8F2-BC9F07553EA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b965130-e3da-4e6b-9b2e-40bd1204f29d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68224</TotalTime>
  <Words>304</Words>
  <Application>Microsoft Office PowerPoint</Application>
  <PresentationFormat>On-screen Show (4:3)</PresentationFormat>
  <Paragraphs>35</Paragraphs>
  <Slides>7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7</vt:i4>
      </vt:variant>
    </vt:vector>
  </HeadingPairs>
  <TitlesOfParts>
    <vt:vector size="17" baseType="lpstr">
      <vt:lpstr>Arial</vt:lpstr>
      <vt:lpstr>Calibri</vt:lpstr>
      <vt:lpstr>Roboto</vt:lpstr>
      <vt:lpstr>Times New Roman</vt:lpstr>
      <vt:lpstr>Tw Cen MT</vt:lpstr>
      <vt:lpstr>Wingdings</vt:lpstr>
      <vt:lpstr>Wingdings 2</vt:lpstr>
      <vt:lpstr>Custom Design</vt:lpstr>
      <vt:lpstr>Median</vt:lpstr>
      <vt:lpstr>1_Median</vt:lpstr>
      <vt:lpstr>PowerPoint Presentation</vt:lpstr>
      <vt:lpstr>Voting Items</vt:lpstr>
      <vt:lpstr>Recent ROS Actions</vt:lpstr>
      <vt:lpstr>Open Action Item</vt:lpstr>
      <vt:lpstr>Revision Requests under ROS Review</vt:lpstr>
      <vt:lpstr>Revision Requests under ROS Review</vt:lpstr>
      <vt:lpstr>Future Meetings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FileNewTemplate</dc:title>
  <dc:creator>Diana</dc:creator>
  <cp:lastModifiedBy>Luminant</cp:lastModifiedBy>
  <cp:revision>1233</cp:revision>
  <cp:lastPrinted>2017-05-22T18:26:12Z</cp:lastPrinted>
  <dcterms:created xsi:type="dcterms:W3CDTF">2010-04-12T23:12:02Z</dcterms:created>
  <dcterms:modified xsi:type="dcterms:W3CDTF">2025-05-22T15:07:08Z</dcterms:modified>
  <cp:contentStatus>Draft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0x01010014C4FFC4A894504CB30DBFB7150C9A36</vt:lpwstr>
  </property>
  <property fmtid="{D5CDD505-2E9C-101B-9397-08002B2CF9AE}" pid="3" name="Information Classification">
    <vt:lpwstr/>
  </property>
  <property fmtid="{D5CDD505-2E9C-101B-9397-08002B2CF9AE}" pid="4" name="MSIP_Label_ed3826ce-7c18-471d-9596-93de5bae332e_Enabled">
    <vt:lpwstr>true</vt:lpwstr>
  </property>
  <property fmtid="{D5CDD505-2E9C-101B-9397-08002B2CF9AE}" pid="5" name="MSIP_Label_ed3826ce-7c18-471d-9596-93de5bae332e_SetDate">
    <vt:lpwstr>2022-09-16T20:33:34Z</vt:lpwstr>
  </property>
  <property fmtid="{D5CDD505-2E9C-101B-9397-08002B2CF9AE}" pid="6" name="MSIP_Label_ed3826ce-7c18-471d-9596-93de5bae332e_Method">
    <vt:lpwstr>Standard</vt:lpwstr>
  </property>
  <property fmtid="{D5CDD505-2E9C-101B-9397-08002B2CF9AE}" pid="7" name="MSIP_Label_ed3826ce-7c18-471d-9596-93de5bae332e_Name">
    <vt:lpwstr>Internal</vt:lpwstr>
  </property>
  <property fmtid="{D5CDD505-2E9C-101B-9397-08002B2CF9AE}" pid="8" name="MSIP_Label_ed3826ce-7c18-471d-9596-93de5bae332e_SiteId">
    <vt:lpwstr>c0a02e2d-1186-410a-8895-0a4a252ebf17</vt:lpwstr>
  </property>
  <property fmtid="{D5CDD505-2E9C-101B-9397-08002B2CF9AE}" pid="9" name="MSIP_Label_ed3826ce-7c18-471d-9596-93de5bae332e_ActionId">
    <vt:lpwstr>21f9a628-f7f7-4131-8c67-83733886bc3b</vt:lpwstr>
  </property>
  <property fmtid="{D5CDD505-2E9C-101B-9397-08002B2CF9AE}" pid="10" name="MSIP_Label_ed3826ce-7c18-471d-9596-93de5bae332e_ContentBits">
    <vt:lpwstr>0</vt:lpwstr>
  </property>
  <property fmtid="{D5CDD505-2E9C-101B-9397-08002B2CF9AE}" pid="11" name="MSIP_Label_00b5fe95-8f20-4bf1-a4bc-7cba4c4dcd39_Enabled">
    <vt:lpwstr>true</vt:lpwstr>
  </property>
  <property fmtid="{D5CDD505-2E9C-101B-9397-08002B2CF9AE}" pid="12" name="MSIP_Label_00b5fe95-8f20-4bf1-a4bc-7cba4c4dcd39_SetDate">
    <vt:lpwstr>2024-01-17T15:56:03Z</vt:lpwstr>
  </property>
  <property fmtid="{D5CDD505-2E9C-101B-9397-08002B2CF9AE}" pid="13" name="MSIP_Label_00b5fe95-8f20-4bf1-a4bc-7cba4c4dcd39_Method">
    <vt:lpwstr>Standard</vt:lpwstr>
  </property>
  <property fmtid="{D5CDD505-2E9C-101B-9397-08002B2CF9AE}" pid="14" name="MSIP_Label_00b5fe95-8f20-4bf1-a4bc-7cba4c4dcd39_Name">
    <vt:lpwstr>Internal access</vt:lpwstr>
  </property>
  <property fmtid="{D5CDD505-2E9C-101B-9397-08002B2CF9AE}" pid="15" name="MSIP_Label_00b5fe95-8f20-4bf1-a4bc-7cba4c4dcd39_SiteId">
    <vt:lpwstr>34c5e68e-b374-47fe-91da-0e3d638792fb</vt:lpwstr>
  </property>
  <property fmtid="{D5CDD505-2E9C-101B-9397-08002B2CF9AE}" pid="16" name="MSIP_Label_00b5fe95-8f20-4bf1-a4bc-7cba4c4dcd39_ActionId">
    <vt:lpwstr>c32bc3bf-1937-48a4-88d2-ff1b1c246aa0</vt:lpwstr>
  </property>
  <property fmtid="{D5CDD505-2E9C-101B-9397-08002B2CF9AE}" pid="17" name="MSIP_Label_00b5fe95-8f20-4bf1-a4bc-7cba4c4dcd39_ContentBits">
    <vt:lpwstr>0</vt:lpwstr>
  </property>
</Properties>
</file>