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3" r:id="rId4"/>
    <p:sldMasterId id="2147483648" r:id="rId5"/>
  </p:sldMasterIdLst>
  <p:notesMasterIdLst>
    <p:notesMasterId r:id="rId21"/>
  </p:notesMasterIdLst>
  <p:handoutMasterIdLst>
    <p:handoutMasterId r:id="rId22"/>
  </p:handoutMasterIdLst>
  <p:sldIdLst>
    <p:sldId id="260" r:id="rId6"/>
    <p:sldId id="372" r:id="rId7"/>
    <p:sldId id="261" r:id="rId8"/>
    <p:sldId id="368" r:id="rId9"/>
    <p:sldId id="277" r:id="rId10"/>
    <p:sldId id="352" r:id="rId11"/>
    <p:sldId id="367" r:id="rId12"/>
    <p:sldId id="296" r:id="rId13"/>
    <p:sldId id="297" r:id="rId14"/>
    <p:sldId id="276" r:id="rId15"/>
    <p:sldId id="287" r:id="rId16"/>
    <p:sldId id="353" r:id="rId17"/>
    <p:sldId id="354" r:id="rId18"/>
    <p:sldId id="370" r:id="rId19"/>
    <p:sldId id="369" r:id="rId20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9F02122-73B8-7571-F3DE-0DC353D82440}" name="Carswell, Cory" initials="CC" userId="S::Cory.Carswell@ercot.com::c63747d5-e4be-47e4-a834-0d38b13ff3ae" providerId="AD"/>
  <p188:author id="{DCE2E846-A41C-7095-E2BA-36D0669FFA49}" name="Drake, Gordon" initials="DG" userId="S::Gordon.Drake@ercot.com::d3aa080c-bd91-4052-98d6-063a86a83a9f" providerId="AD"/>
  <p188:author id="{3274B748-C2E2-CD1D-7097-BB267DC7B270}" name="Drake, Gordon" initials="DG" userId="S::gordon.drake@ercot.com::d3aa080c-bd91-4052-98d6-063a86a83a9f" providerId="AD"/>
  <p188:author id="{C47093A1-EA94-3DBA-9F8A-473D71E0B634}" name="Chu, Zhengguo" initials="CZ" userId="S::Zhengguo.Chu@ercot.com::46b45079-141b-4798-8f61-111a7cd7aa1e" providerId="AD"/>
  <p188:author id="{083EE7A5-F305-92ED-6652-38FC9F8A4846}" name="Chu, Zhengguo" initials="CZ" userId="S::zhengguo.chu@ercot.com::46b45079-141b-4798-8f61-111a7cd7aa1e" providerId="AD"/>
  <p188:author id="{6B37E3C9-22D4-6B4E-DFF8-857158FA6333}" name="Carswell, Cory" initials="CC" userId="S::cory.carswell@ercot.com::c63747d5-e4be-47e4-a834-0d38b13ff3ae" providerId="AD"/>
  <p188:author id="{BDCE6EE9-1CA1-56CE-18BB-03C57A759C57}" name="Dave Maggio" initials="djm" userId="Dave Maggio" providerId="None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ggio, Dave" initials="MD" lastIdx="4" clrIdx="0">
    <p:extLst>
      <p:ext uri="{19B8F6BF-5375-455C-9EA6-DF929625EA0E}">
        <p15:presenceInfo xmlns:p15="http://schemas.microsoft.com/office/powerpoint/2012/main" userId="S-1-5-21-639947351-343809578-3807592339-4753" providerId="AD"/>
      </p:ext>
    </p:extLst>
  </p:cmAuthor>
  <p:cmAuthor id="2" name="Townsend, Aaron" initials="TA" lastIdx="32" clrIdx="1">
    <p:extLst>
      <p:ext uri="{19B8F6BF-5375-455C-9EA6-DF929625EA0E}">
        <p15:presenceInfo xmlns:p15="http://schemas.microsoft.com/office/powerpoint/2012/main" userId="S-1-5-21-639947351-343809578-3807592339-53395" providerId="AD"/>
      </p:ext>
    </p:extLst>
  </p:cmAuthor>
  <p:cmAuthor id="3" name="Holt, Blake" initials="HB" lastIdx="30" clrIdx="2">
    <p:extLst>
      <p:ext uri="{19B8F6BF-5375-455C-9EA6-DF929625EA0E}">
        <p15:presenceInfo xmlns:p15="http://schemas.microsoft.com/office/powerpoint/2012/main" userId="S-1-5-21-639947351-343809578-3807592339-31793" providerId="AD"/>
      </p:ext>
    </p:extLst>
  </p:cmAuthor>
  <p:cmAuthor id="4" name="Kersulis, Jonas" initials="KJ" lastIdx="1" clrIdx="3">
    <p:extLst>
      <p:ext uri="{19B8F6BF-5375-455C-9EA6-DF929625EA0E}">
        <p15:presenceInfo xmlns:p15="http://schemas.microsoft.com/office/powerpoint/2012/main" userId="S::Jonas.Kersulis@ercot.com::38ec2a83-12fc-4093-8e16-3ee53b6e0485" providerId="AD"/>
      </p:ext>
    </p:extLst>
  </p:cmAuthor>
  <p:cmAuthor id="5" name="djm" initials="djm" lastIdx="1" clrIdx="4">
    <p:extLst>
      <p:ext uri="{19B8F6BF-5375-455C-9EA6-DF929625EA0E}">
        <p15:presenceInfo xmlns:p15="http://schemas.microsoft.com/office/powerpoint/2012/main" userId="djm" providerId="None"/>
      </p:ext>
    </p:extLst>
  </p:cmAuthor>
  <p:cmAuthor id="6" name="Shah, Neil" initials="SN" lastIdx="5" clrIdx="5">
    <p:extLst>
      <p:ext uri="{19B8F6BF-5375-455C-9EA6-DF929625EA0E}">
        <p15:presenceInfo xmlns:p15="http://schemas.microsoft.com/office/powerpoint/2012/main" userId="S::Neil.Shah@ercot.com::c825c17a-b2fe-45c0-a9d5-794112f6ee8d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BE3EB"/>
    <a:srgbClr val="E7F2F5"/>
    <a:srgbClr val="5B6770"/>
    <a:srgbClr val="F8A208"/>
    <a:srgbClr val="C6810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AEFDDB5-72CB-144D-6C0D-07274B99D7AC}" v="6" dt="2025-05-22T19:16:26.09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160"/>
        <p:guide pos="2880"/>
      </p:guideLst>
    </p:cSldViewPr>
  </p:slide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commentAuthors" Target="commentAuthors.xml"/><Relationship Id="rId28" Type="http://schemas.microsoft.com/office/2016/11/relationships/changesInfo" Target="changesInfos/changesInfo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Relationship Id="rId30" Type="http://schemas.microsoft.com/office/2018/10/relationships/authors" Target="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rswell, Cory" userId="S::cory.carswell@ercot.com::c63747d5-e4be-47e4-a834-0d38b13ff3ae" providerId="AD" clId="Web-{B36C5244-3163-449A-97BE-0A3AD813F09E}"/>
    <pc:docChg chg="modSld">
      <pc:chgData name="Carswell, Cory" userId="S::cory.carswell@ercot.com::c63747d5-e4be-47e4-a834-0d38b13ff3ae" providerId="AD" clId="Web-{B36C5244-3163-449A-97BE-0A3AD813F09E}" dt="2025-01-24T23:36:56.785" v="53"/>
      <pc:docMkLst>
        <pc:docMk/>
      </pc:docMkLst>
      <pc:sldChg chg="modSp">
        <pc:chgData name="Carswell, Cory" userId="S::cory.carswell@ercot.com::c63747d5-e4be-47e4-a834-0d38b13ff3ae" providerId="AD" clId="Web-{B36C5244-3163-449A-97BE-0A3AD813F09E}" dt="2025-01-24T23:36:56.785" v="53"/>
        <pc:sldMkLst>
          <pc:docMk/>
          <pc:sldMk cId="1327399478" sldId="369"/>
        </pc:sldMkLst>
      </pc:sldChg>
      <pc:sldChg chg="modSp">
        <pc:chgData name="Carswell, Cory" userId="S::cory.carswell@ercot.com::c63747d5-e4be-47e4-a834-0d38b13ff3ae" providerId="AD" clId="Web-{B36C5244-3163-449A-97BE-0A3AD813F09E}" dt="2025-01-24T23:36:43.551" v="27"/>
        <pc:sldMkLst>
          <pc:docMk/>
          <pc:sldMk cId="2576058586" sldId="370"/>
        </pc:sldMkLst>
      </pc:sldChg>
    </pc:docChg>
  </pc:docChgLst>
  <pc:docChgLst>
    <pc:chgData name="Petro, Nick" userId="S::robert.petro@ercot.com::f4669e5d-3df0-43f0-bbe8-5e3e7b0cdbca" providerId="AD" clId="Web-{FB544E98-B950-690D-8598-DC27A9B20994}"/>
    <pc:docChg chg="mod">
      <pc:chgData name="Petro, Nick" userId="S::robert.petro@ercot.com::f4669e5d-3df0-43f0-bbe8-5e3e7b0cdbca" providerId="AD" clId="Web-{FB544E98-B950-690D-8598-DC27A9B20994}" dt="2025-01-24T17:24:59.561" v="0" actId="33475"/>
      <pc:docMkLst>
        <pc:docMk/>
      </pc:docMkLst>
    </pc:docChg>
  </pc:docChgLst>
  <pc:docChgLst>
    <pc:chgData name="Drake, Gordon" userId="S::gordon.drake@ercot.com::d3aa080c-bd91-4052-98d6-063a86a83a9f" providerId="AD" clId="Web-{7997E9C6-D3E5-1DC4-C2DD-F9056ED6542A}"/>
    <pc:docChg chg="modSld">
      <pc:chgData name="Drake, Gordon" userId="S::gordon.drake@ercot.com::d3aa080c-bd91-4052-98d6-063a86a83a9f" providerId="AD" clId="Web-{7997E9C6-D3E5-1DC4-C2DD-F9056ED6542A}" dt="2025-02-25T16:20:01.399" v="127" actId="1076"/>
      <pc:docMkLst>
        <pc:docMk/>
      </pc:docMkLst>
      <pc:sldChg chg="modSp">
        <pc:chgData name="Drake, Gordon" userId="S::gordon.drake@ercot.com::d3aa080c-bd91-4052-98d6-063a86a83a9f" providerId="AD" clId="Web-{7997E9C6-D3E5-1DC4-C2DD-F9056ED6542A}" dt="2025-02-25T16:20:01.399" v="127" actId="1076"/>
        <pc:sldMkLst>
          <pc:docMk/>
          <pc:sldMk cId="3306108906" sldId="368"/>
        </pc:sldMkLst>
        <pc:spChg chg="mod">
          <ac:chgData name="Drake, Gordon" userId="S::gordon.drake@ercot.com::d3aa080c-bd91-4052-98d6-063a86a83a9f" providerId="AD" clId="Web-{7997E9C6-D3E5-1DC4-C2DD-F9056ED6542A}" dt="2025-02-25T16:19:54.461" v="126" actId="20577"/>
          <ac:spMkLst>
            <pc:docMk/>
            <pc:sldMk cId="3306108906" sldId="368"/>
            <ac:spMk id="3" creationId="{00000000-0000-0000-0000-000000000000}"/>
          </ac:spMkLst>
        </pc:spChg>
      </pc:sldChg>
    </pc:docChg>
  </pc:docChgLst>
  <pc:docChgLst>
    <pc:chgData name="Carswell, Cory" userId="c63747d5-e4be-47e4-a834-0d38b13ff3ae" providerId="ADAL" clId="{AADFA3E1-0C94-4997-B63E-52B472F9838D}"/>
    <pc:docChg chg="undo redo custSel modSld">
      <pc:chgData name="Carswell, Cory" userId="c63747d5-e4be-47e4-a834-0d38b13ff3ae" providerId="ADAL" clId="{AADFA3E1-0C94-4997-B63E-52B472F9838D}" dt="2025-01-29T16:30:33.202" v="753" actId="14826"/>
      <pc:docMkLst>
        <pc:docMk/>
      </pc:docMkLst>
      <pc:sldChg chg="modSp mod">
        <pc:chgData name="Carswell, Cory" userId="c63747d5-e4be-47e4-a834-0d38b13ff3ae" providerId="ADAL" clId="{AADFA3E1-0C94-4997-B63E-52B472F9838D}" dt="2025-01-24T17:19:17.642" v="737" actId="20577"/>
        <pc:sldMkLst>
          <pc:docMk/>
          <pc:sldMk cId="730603795" sldId="260"/>
        </pc:sldMkLst>
      </pc:sldChg>
      <pc:sldChg chg="modSp mod">
        <pc:chgData name="Carswell, Cory" userId="c63747d5-e4be-47e4-a834-0d38b13ff3ae" providerId="ADAL" clId="{AADFA3E1-0C94-4997-B63E-52B472F9838D}" dt="2025-01-29T16:23:52.098" v="741" actId="14826"/>
        <pc:sldMkLst>
          <pc:docMk/>
          <pc:sldMk cId="1324424397" sldId="261"/>
        </pc:sldMkLst>
      </pc:sldChg>
      <pc:sldChg chg="modSp mod">
        <pc:chgData name="Carswell, Cory" userId="c63747d5-e4be-47e4-a834-0d38b13ff3ae" providerId="ADAL" clId="{AADFA3E1-0C94-4997-B63E-52B472F9838D}" dt="2025-01-24T16:46:32.496" v="457" actId="13926"/>
        <pc:sldMkLst>
          <pc:docMk/>
          <pc:sldMk cId="2145432706" sldId="276"/>
        </pc:sldMkLst>
      </pc:sldChg>
      <pc:sldChg chg="modSp mod">
        <pc:chgData name="Carswell, Cory" userId="c63747d5-e4be-47e4-a834-0d38b13ff3ae" providerId="ADAL" clId="{AADFA3E1-0C94-4997-B63E-52B472F9838D}" dt="2025-01-29T16:25:43.969" v="747" actId="14826"/>
        <pc:sldMkLst>
          <pc:docMk/>
          <pc:sldMk cId="1095794504" sldId="277"/>
        </pc:sldMkLst>
      </pc:sldChg>
      <pc:sldChg chg="modSp mod">
        <pc:chgData name="Carswell, Cory" userId="c63747d5-e4be-47e4-a834-0d38b13ff3ae" providerId="ADAL" clId="{AADFA3E1-0C94-4997-B63E-52B472F9838D}" dt="2025-01-24T17:18:56.616" v="727" actId="14826"/>
        <pc:sldMkLst>
          <pc:docMk/>
          <pc:sldMk cId="1338195067" sldId="287"/>
        </pc:sldMkLst>
      </pc:sldChg>
      <pc:sldChg chg="modSp mod">
        <pc:chgData name="Carswell, Cory" userId="c63747d5-e4be-47e4-a834-0d38b13ff3ae" providerId="ADAL" clId="{AADFA3E1-0C94-4997-B63E-52B472F9838D}" dt="2025-01-24T16:43:44.320" v="439" actId="13926"/>
        <pc:sldMkLst>
          <pc:docMk/>
          <pc:sldMk cId="1756044365" sldId="296"/>
        </pc:sldMkLst>
      </pc:sldChg>
      <pc:sldChg chg="modSp mod">
        <pc:chgData name="Carswell, Cory" userId="c63747d5-e4be-47e4-a834-0d38b13ff3ae" providerId="ADAL" clId="{AADFA3E1-0C94-4997-B63E-52B472F9838D}" dt="2025-01-29T16:30:33.202" v="753" actId="14826"/>
        <pc:sldMkLst>
          <pc:docMk/>
          <pc:sldMk cId="2309081026" sldId="297"/>
        </pc:sldMkLst>
      </pc:sldChg>
      <pc:sldChg chg="modSp mod">
        <pc:chgData name="Carswell, Cory" userId="c63747d5-e4be-47e4-a834-0d38b13ff3ae" providerId="ADAL" clId="{AADFA3E1-0C94-4997-B63E-52B472F9838D}" dt="2025-01-29T16:26:08.830" v="748" actId="14826"/>
        <pc:sldMkLst>
          <pc:docMk/>
          <pc:sldMk cId="1495175290" sldId="352"/>
        </pc:sldMkLst>
      </pc:sldChg>
      <pc:sldChg chg="modSp mod">
        <pc:chgData name="Carswell, Cory" userId="c63747d5-e4be-47e4-a834-0d38b13ff3ae" providerId="ADAL" clId="{AADFA3E1-0C94-4997-B63E-52B472F9838D}" dt="2025-01-24T17:14:22.239" v="726" actId="13926"/>
        <pc:sldMkLst>
          <pc:docMk/>
          <pc:sldMk cId="587539909" sldId="353"/>
        </pc:sldMkLst>
      </pc:sldChg>
      <pc:sldChg chg="modSp mod">
        <pc:chgData name="Carswell, Cory" userId="c63747d5-e4be-47e4-a834-0d38b13ff3ae" providerId="ADAL" clId="{AADFA3E1-0C94-4997-B63E-52B472F9838D}" dt="2025-01-24T16:57:00.984" v="610" actId="13926"/>
        <pc:sldMkLst>
          <pc:docMk/>
          <pc:sldMk cId="874353533" sldId="354"/>
        </pc:sldMkLst>
      </pc:sldChg>
      <pc:sldChg chg="addSp delSp modSp mod">
        <pc:chgData name="Carswell, Cory" userId="c63747d5-e4be-47e4-a834-0d38b13ff3ae" providerId="ADAL" clId="{AADFA3E1-0C94-4997-B63E-52B472F9838D}" dt="2025-01-24T03:38:23.550" v="264" actId="20577"/>
        <pc:sldMkLst>
          <pc:docMk/>
          <pc:sldMk cId="2492350086" sldId="355"/>
        </pc:sldMkLst>
      </pc:sldChg>
      <pc:sldChg chg="modSp mod">
        <pc:chgData name="Carswell, Cory" userId="c63747d5-e4be-47e4-a834-0d38b13ff3ae" providerId="ADAL" clId="{AADFA3E1-0C94-4997-B63E-52B472F9838D}" dt="2025-01-29T16:27:18.375" v="752" actId="14826"/>
        <pc:sldMkLst>
          <pc:docMk/>
          <pc:sldMk cId="1731488322" sldId="367"/>
        </pc:sldMkLst>
      </pc:sldChg>
      <pc:sldChg chg="modSp mod">
        <pc:chgData name="Carswell, Cory" userId="c63747d5-e4be-47e4-a834-0d38b13ff3ae" providerId="ADAL" clId="{AADFA3E1-0C94-4997-B63E-52B472F9838D}" dt="2025-01-29T16:24:56.995" v="744" actId="14826"/>
        <pc:sldMkLst>
          <pc:docMk/>
          <pc:sldMk cId="3306108906" sldId="368"/>
        </pc:sldMkLst>
      </pc:sldChg>
      <pc:sldChg chg="modSp mod">
        <pc:chgData name="Carswell, Cory" userId="c63747d5-e4be-47e4-a834-0d38b13ff3ae" providerId="ADAL" clId="{AADFA3E1-0C94-4997-B63E-52B472F9838D}" dt="2025-01-24T17:08:46.999" v="716" actId="13926"/>
        <pc:sldMkLst>
          <pc:docMk/>
          <pc:sldMk cId="1327399478" sldId="369"/>
        </pc:sldMkLst>
      </pc:sldChg>
      <pc:sldChg chg="modSp mod">
        <pc:chgData name="Carswell, Cory" userId="c63747d5-e4be-47e4-a834-0d38b13ff3ae" providerId="ADAL" clId="{AADFA3E1-0C94-4997-B63E-52B472F9838D}" dt="2025-01-24T17:07:09.419" v="662" actId="122"/>
        <pc:sldMkLst>
          <pc:docMk/>
          <pc:sldMk cId="2576058586" sldId="370"/>
        </pc:sldMkLst>
      </pc:sldChg>
    </pc:docChg>
  </pc:docChgLst>
  <pc:docChgLst>
    <pc:chgData name="Skiles, Matthew" userId="bb9b5f1e-7301-452e-a4f0-46a9b1f017c7" providerId="ADAL" clId="{D913F67A-3598-45B4-978C-C490C01718D3}"/>
    <pc:docChg chg="undo redo custSel addSld delSld modSld">
      <pc:chgData name="Skiles, Matthew" userId="bb9b5f1e-7301-452e-a4f0-46a9b1f017c7" providerId="ADAL" clId="{D913F67A-3598-45B4-978C-C490C01718D3}" dt="2025-03-14T20:11:22.809" v="728" actId="20577"/>
      <pc:docMkLst>
        <pc:docMk/>
      </pc:docMkLst>
      <pc:sldChg chg="modSp mod">
        <pc:chgData name="Skiles, Matthew" userId="bb9b5f1e-7301-452e-a4f0-46a9b1f017c7" providerId="ADAL" clId="{D913F67A-3598-45B4-978C-C490C01718D3}" dt="2025-03-13T16:37:58.105" v="606" actId="14100"/>
        <pc:sldMkLst>
          <pc:docMk/>
          <pc:sldMk cId="730603795" sldId="260"/>
        </pc:sldMkLst>
        <pc:spChg chg="mod">
          <ac:chgData name="Skiles, Matthew" userId="bb9b5f1e-7301-452e-a4f0-46a9b1f017c7" providerId="ADAL" clId="{D913F67A-3598-45B4-978C-C490C01718D3}" dt="2025-03-13T16:37:58.105" v="606" actId="14100"/>
          <ac:spMkLst>
            <pc:docMk/>
            <pc:sldMk cId="730603795" sldId="260"/>
            <ac:spMk id="7" creationId="{00000000-0000-0000-0000-000000000000}"/>
          </ac:spMkLst>
        </pc:spChg>
      </pc:sldChg>
      <pc:sldChg chg="addSp delSp modSp mod">
        <pc:chgData name="Skiles, Matthew" userId="bb9b5f1e-7301-452e-a4f0-46a9b1f017c7" providerId="ADAL" clId="{D913F67A-3598-45B4-978C-C490C01718D3}" dt="2025-03-13T16:40:23.757" v="696" actId="20577"/>
        <pc:sldMkLst>
          <pc:docMk/>
          <pc:sldMk cId="1324424397" sldId="261"/>
        </pc:sldMkLst>
        <pc:spChg chg="mod">
          <ac:chgData name="Skiles, Matthew" userId="bb9b5f1e-7301-452e-a4f0-46a9b1f017c7" providerId="ADAL" clId="{D913F67A-3598-45B4-978C-C490C01718D3}" dt="2025-03-13T16:40:23.757" v="696" actId="20577"/>
          <ac:spMkLst>
            <pc:docMk/>
            <pc:sldMk cId="1324424397" sldId="261"/>
            <ac:spMk id="2" creationId="{00000000-0000-0000-0000-000000000000}"/>
          </ac:spMkLst>
        </pc:spChg>
      </pc:sldChg>
      <pc:sldChg chg="modSp mod">
        <pc:chgData name="Skiles, Matthew" userId="bb9b5f1e-7301-452e-a4f0-46a9b1f017c7" providerId="ADAL" clId="{D913F67A-3598-45B4-978C-C490C01718D3}" dt="2025-03-10T22:48:28.223" v="426" actId="20577"/>
        <pc:sldMkLst>
          <pc:docMk/>
          <pc:sldMk cId="2145432706" sldId="276"/>
        </pc:sldMkLst>
        <pc:spChg chg="mod">
          <ac:chgData name="Skiles, Matthew" userId="bb9b5f1e-7301-452e-a4f0-46a9b1f017c7" providerId="ADAL" clId="{D913F67A-3598-45B4-978C-C490C01718D3}" dt="2025-03-10T22:48:28.223" v="426" actId="20577"/>
          <ac:spMkLst>
            <pc:docMk/>
            <pc:sldMk cId="2145432706" sldId="276"/>
            <ac:spMk id="3" creationId="{00000000-0000-0000-0000-000000000000}"/>
          </ac:spMkLst>
        </pc:spChg>
      </pc:sldChg>
      <pc:sldChg chg="addSp delSp modSp mod">
        <pc:chgData name="Skiles, Matthew" userId="bb9b5f1e-7301-452e-a4f0-46a9b1f017c7" providerId="ADAL" clId="{D913F67A-3598-45B4-978C-C490C01718D3}" dt="2025-03-13T16:47:57.669" v="708" actId="1076"/>
        <pc:sldMkLst>
          <pc:docMk/>
          <pc:sldMk cId="1095794504" sldId="277"/>
        </pc:sldMkLst>
        <pc:spChg chg="mod">
          <ac:chgData name="Skiles, Matthew" userId="bb9b5f1e-7301-452e-a4f0-46a9b1f017c7" providerId="ADAL" clId="{D913F67A-3598-45B4-978C-C490C01718D3}" dt="2025-03-10T22:37:25.052" v="112" actId="20577"/>
          <ac:spMkLst>
            <pc:docMk/>
            <pc:sldMk cId="1095794504" sldId="277"/>
            <ac:spMk id="7" creationId="{8DE3848D-F869-4A14-B867-268DDF4A2C73}"/>
          </ac:spMkLst>
        </pc:spChg>
      </pc:sldChg>
      <pc:sldChg chg="addSp delSp modSp mod">
        <pc:chgData name="Skiles, Matthew" userId="bb9b5f1e-7301-452e-a4f0-46a9b1f017c7" providerId="ADAL" clId="{D913F67A-3598-45B4-978C-C490C01718D3}" dt="2025-03-10T22:51:18.978" v="453" actId="20577"/>
        <pc:sldMkLst>
          <pc:docMk/>
          <pc:sldMk cId="1338195067" sldId="287"/>
        </pc:sldMkLst>
        <pc:spChg chg="mod">
          <ac:chgData name="Skiles, Matthew" userId="bb9b5f1e-7301-452e-a4f0-46a9b1f017c7" providerId="ADAL" clId="{D913F67A-3598-45B4-978C-C490C01718D3}" dt="2025-03-10T22:51:18.978" v="453" actId="20577"/>
          <ac:spMkLst>
            <pc:docMk/>
            <pc:sldMk cId="1338195067" sldId="287"/>
            <ac:spMk id="2" creationId="{00000000-0000-0000-0000-000000000000}"/>
          </ac:spMkLst>
        </pc:spChg>
      </pc:sldChg>
      <pc:sldChg chg="addSp delSp modSp mod">
        <pc:chgData name="Skiles, Matthew" userId="bb9b5f1e-7301-452e-a4f0-46a9b1f017c7" providerId="ADAL" clId="{D913F67A-3598-45B4-978C-C490C01718D3}" dt="2025-03-13T16:50:40.301" v="719" actId="20577"/>
        <pc:sldMkLst>
          <pc:docMk/>
          <pc:sldMk cId="1756044365" sldId="296"/>
        </pc:sldMkLst>
        <pc:spChg chg="mod">
          <ac:chgData name="Skiles, Matthew" userId="bb9b5f1e-7301-452e-a4f0-46a9b1f017c7" providerId="ADAL" clId="{D913F67A-3598-45B4-978C-C490C01718D3}" dt="2025-03-13T16:50:40.301" v="719" actId="20577"/>
          <ac:spMkLst>
            <pc:docMk/>
            <pc:sldMk cId="1756044365" sldId="296"/>
            <ac:spMk id="2" creationId="{00000000-0000-0000-0000-000000000000}"/>
          </ac:spMkLst>
        </pc:spChg>
      </pc:sldChg>
      <pc:sldChg chg="addSp delSp modSp mod">
        <pc:chgData name="Skiles, Matthew" userId="bb9b5f1e-7301-452e-a4f0-46a9b1f017c7" providerId="ADAL" clId="{D913F67A-3598-45B4-978C-C490C01718D3}" dt="2025-03-13T16:52:05.077" v="721" actId="20577"/>
        <pc:sldMkLst>
          <pc:docMk/>
          <pc:sldMk cId="2309081026" sldId="297"/>
        </pc:sldMkLst>
        <pc:spChg chg="mod">
          <ac:chgData name="Skiles, Matthew" userId="bb9b5f1e-7301-452e-a4f0-46a9b1f017c7" providerId="ADAL" clId="{D913F67A-3598-45B4-978C-C490C01718D3}" dt="2025-03-13T16:52:05.077" v="721" actId="20577"/>
          <ac:spMkLst>
            <pc:docMk/>
            <pc:sldMk cId="2309081026" sldId="297"/>
            <ac:spMk id="2" creationId="{00000000-0000-0000-0000-000000000000}"/>
          </ac:spMkLst>
        </pc:spChg>
      </pc:sldChg>
      <pc:sldChg chg="addSp delSp modSp mod">
        <pc:chgData name="Skiles, Matthew" userId="bb9b5f1e-7301-452e-a4f0-46a9b1f017c7" providerId="ADAL" clId="{D913F67A-3598-45B4-978C-C490C01718D3}" dt="2025-03-10T22:38:21.852" v="136" actId="20577"/>
        <pc:sldMkLst>
          <pc:docMk/>
          <pc:sldMk cId="1495175290" sldId="352"/>
        </pc:sldMkLst>
        <pc:spChg chg="mod">
          <ac:chgData name="Skiles, Matthew" userId="bb9b5f1e-7301-452e-a4f0-46a9b1f017c7" providerId="ADAL" clId="{D913F67A-3598-45B4-978C-C490C01718D3}" dt="2025-03-10T22:38:21.852" v="136" actId="20577"/>
          <ac:spMkLst>
            <pc:docMk/>
            <pc:sldMk cId="1495175290" sldId="352"/>
            <ac:spMk id="2" creationId="{00000000-0000-0000-0000-000000000000}"/>
          </ac:spMkLst>
        </pc:spChg>
      </pc:sldChg>
      <pc:sldChg chg="addSp delSp modSp mod">
        <pc:chgData name="Skiles, Matthew" userId="bb9b5f1e-7301-452e-a4f0-46a9b1f017c7" providerId="ADAL" clId="{D913F67A-3598-45B4-978C-C490C01718D3}" dt="2025-03-10T22:57:24.289" v="473" actId="20577"/>
        <pc:sldMkLst>
          <pc:docMk/>
          <pc:sldMk cId="587539909" sldId="353"/>
        </pc:sldMkLst>
        <pc:spChg chg="mod">
          <ac:chgData name="Skiles, Matthew" userId="bb9b5f1e-7301-452e-a4f0-46a9b1f017c7" providerId="ADAL" clId="{D913F67A-3598-45B4-978C-C490C01718D3}" dt="2025-03-10T22:57:24.289" v="473" actId="20577"/>
          <ac:spMkLst>
            <pc:docMk/>
            <pc:sldMk cId="587539909" sldId="353"/>
            <ac:spMk id="2" creationId="{00000000-0000-0000-0000-000000000000}"/>
          </ac:spMkLst>
        </pc:spChg>
      </pc:sldChg>
      <pc:sldChg chg="addSp delSp modSp mod">
        <pc:chgData name="Skiles, Matthew" userId="bb9b5f1e-7301-452e-a4f0-46a9b1f017c7" providerId="ADAL" clId="{D913F67A-3598-45B4-978C-C490C01718D3}" dt="2025-03-14T20:11:22.809" v="728" actId="20577"/>
        <pc:sldMkLst>
          <pc:docMk/>
          <pc:sldMk cId="874353533" sldId="354"/>
        </pc:sldMkLst>
        <pc:spChg chg="mod">
          <ac:chgData name="Skiles, Matthew" userId="bb9b5f1e-7301-452e-a4f0-46a9b1f017c7" providerId="ADAL" clId="{D913F67A-3598-45B4-978C-C490C01718D3}" dt="2025-03-10T23:00:22.253" v="529" actId="20577"/>
          <ac:spMkLst>
            <pc:docMk/>
            <pc:sldMk cId="874353533" sldId="354"/>
            <ac:spMk id="2" creationId="{00000000-0000-0000-0000-000000000000}"/>
          </ac:spMkLst>
        </pc:spChg>
        <pc:spChg chg="mod">
          <ac:chgData name="Skiles, Matthew" userId="bb9b5f1e-7301-452e-a4f0-46a9b1f017c7" providerId="ADAL" clId="{D913F67A-3598-45B4-978C-C490C01718D3}" dt="2025-03-14T20:11:22.809" v="728" actId="20577"/>
          <ac:spMkLst>
            <pc:docMk/>
            <pc:sldMk cId="874353533" sldId="354"/>
            <ac:spMk id="6" creationId="{08908601-C139-4ACB-828A-8FA588D945F5}"/>
          </ac:spMkLst>
        </pc:spChg>
      </pc:sldChg>
      <pc:sldChg chg="addSp delSp modSp mod">
        <pc:chgData name="Skiles, Matthew" userId="bb9b5f1e-7301-452e-a4f0-46a9b1f017c7" providerId="ADAL" clId="{D913F67A-3598-45B4-978C-C490C01718D3}" dt="2025-03-13T16:49:05.390" v="715" actId="20577"/>
        <pc:sldMkLst>
          <pc:docMk/>
          <pc:sldMk cId="1731488322" sldId="367"/>
        </pc:sldMkLst>
        <pc:spChg chg="mod">
          <ac:chgData name="Skiles, Matthew" userId="bb9b5f1e-7301-452e-a4f0-46a9b1f017c7" providerId="ADAL" clId="{D913F67A-3598-45B4-978C-C490C01718D3}" dt="2025-03-13T16:49:05.390" v="715" actId="20577"/>
          <ac:spMkLst>
            <pc:docMk/>
            <pc:sldMk cId="1731488322" sldId="367"/>
            <ac:spMk id="2" creationId="{00000000-0000-0000-0000-000000000000}"/>
          </ac:spMkLst>
        </pc:spChg>
        <pc:spChg chg="mod">
          <ac:chgData name="Skiles, Matthew" userId="bb9b5f1e-7301-452e-a4f0-46a9b1f017c7" providerId="ADAL" clId="{D913F67A-3598-45B4-978C-C490C01718D3}" dt="2025-03-10T22:40:36.614" v="164" actId="20577"/>
          <ac:spMkLst>
            <pc:docMk/>
            <pc:sldMk cId="1731488322" sldId="367"/>
            <ac:spMk id="10" creationId="{C9339DF6-5C5D-4C78-858D-34640A37096F}"/>
          </ac:spMkLst>
        </pc:spChg>
      </pc:sldChg>
      <pc:sldChg chg="addSp delSp modSp mod">
        <pc:chgData name="Skiles, Matthew" userId="bb9b5f1e-7301-452e-a4f0-46a9b1f017c7" providerId="ADAL" clId="{D913F67A-3598-45B4-978C-C490C01718D3}" dt="2025-03-12T14:54:22.447" v="555" actId="20577"/>
        <pc:sldMkLst>
          <pc:docMk/>
          <pc:sldMk cId="3306108906" sldId="368"/>
        </pc:sldMkLst>
        <pc:spChg chg="mod">
          <ac:chgData name="Skiles, Matthew" userId="bb9b5f1e-7301-452e-a4f0-46a9b1f017c7" providerId="ADAL" clId="{D913F67A-3598-45B4-978C-C490C01718D3}" dt="2025-03-12T14:54:22.447" v="555" actId="20577"/>
          <ac:spMkLst>
            <pc:docMk/>
            <pc:sldMk cId="3306108906" sldId="368"/>
            <ac:spMk id="2" creationId="{00000000-0000-0000-0000-000000000000}"/>
          </ac:spMkLst>
        </pc:spChg>
        <pc:spChg chg="mod">
          <ac:chgData name="Skiles, Matthew" userId="bb9b5f1e-7301-452e-a4f0-46a9b1f017c7" providerId="ADAL" clId="{D913F67A-3598-45B4-978C-C490C01718D3}" dt="2025-03-10T22:32:53.625" v="74" actId="20577"/>
          <ac:spMkLst>
            <pc:docMk/>
            <pc:sldMk cId="3306108906" sldId="368"/>
            <ac:spMk id="3" creationId="{00000000-0000-0000-0000-000000000000}"/>
          </ac:spMkLst>
        </pc:spChg>
      </pc:sldChg>
      <pc:sldChg chg="addSp delSp modSp mod">
        <pc:chgData name="Skiles, Matthew" userId="bb9b5f1e-7301-452e-a4f0-46a9b1f017c7" providerId="ADAL" clId="{D913F67A-3598-45B4-978C-C490C01718D3}" dt="2025-03-13T16:33:00.407" v="597" actId="1076"/>
        <pc:sldMkLst>
          <pc:docMk/>
          <pc:sldMk cId="1327399478" sldId="369"/>
        </pc:sldMkLst>
      </pc:sldChg>
      <pc:sldChg chg="addSp delSp modSp mod">
        <pc:chgData name="Skiles, Matthew" userId="bb9b5f1e-7301-452e-a4f0-46a9b1f017c7" providerId="ADAL" clId="{D913F67A-3598-45B4-978C-C490C01718D3}" dt="2025-03-13T16:32:55.708" v="596" actId="1076"/>
        <pc:sldMkLst>
          <pc:docMk/>
          <pc:sldMk cId="2576058586" sldId="370"/>
        </pc:sldMkLst>
      </pc:sldChg>
      <pc:sldChg chg="addSp delSp modSp del mod">
        <pc:chgData name="Skiles, Matthew" userId="bb9b5f1e-7301-452e-a4f0-46a9b1f017c7" providerId="ADAL" clId="{D913F67A-3598-45B4-978C-C490C01718D3}" dt="2025-03-10T22:24:45.560" v="20" actId="2696"/>
        <pc:sldMkLst>
          <pc:docMk/>
          <pc:sldMk cId="1357906248" sldId="371"/>
        </pc:sldMkLst>
      </pc:sldChg>
      <pc:sldChg chg="addSp delSp modSp add mod">
        <pc:chgData name="Skiles, Matthew" userId="bb9b5f1e-7301-452e-a4f0-46a9b1f017c7" providerId="ADAL" clId="{D913F67A-3598-45B4-978C-C490C01718D3}" dt="2025-03-10T22:24:07.675" v="19" actId="1076"/>
        <pc:sldMkLst>
          <pc:docMk/>
          <pc:sldMk cId="477996415" sldId="372"/>
        </pc:sldMkLst>
      </pc:sldChg>
    </pc:docChg>
  </pc:docChgLst>
  <pc:docChgLst>
    <pc:chgData name="Skiles, Matthew" userId="bb9b5f1e-7301-452e-a4f0-46a9b1f017c7" providerId="ADAL" clId="{84DC7B8A-1934-4B5C-8F1F-9D2B06001D2C}"/>
    <pc:docChg chg="undo custSel addSld delSld modSld">
      <pc:chgData name="Skiles, Matthew" userId="bb9b5f1e-7301-452e-a4f0-46a9b1f017c7" providerId="ADAL" clId="{84DC7B8A-1934-4B5C-8F1F-9D2B06001D2C}" dt="2025-02-21T22:45:13.602" v="1072" actId="20577"/>
      <pc:docMkLst>
        <pc:docMk/>
      </pc:docMkLst>
      <pc:sldChg chg="modSp mod">
        <pc:chgData name="Skiles, Matthew" userId="bb9b5f1e-7301-452e-a4f0-46a9b1f017c7" providerId="ADAL" clId="{84DC7B8A-1934-4B5C-8F1F-9D2B06001D2C}" dt="2025-02-19T17:07:04.669" v="16" actId="20577"/>
        <pc:sldMkLst>
          <pc:docMk/>
          <pc:sldMk cId="730603795" sldId="260"/>
        </pc:sldMkLst>
        <pc:spChg chg="mod">
          <ac:chgData name="Skiles, Matthew" userId="bb9b5f1e-7301-452e-a4f0-46a9b1f017c7" providerId="ADAL" clId="{84DC7B8A-1934-4B5C-8F1F-9D2B06001D2C}" dt="2025-02-19T17:07:04.669" v="16" actId="20577"/>
          <ac:spMkLst>
            <pc:docMk/>
            <pc:sldMk cId="730603795" sldId="260"/>
            <ac:spMk id="7" creationId="{00000000-0000-0000-0000-000000000000}"/>
          </ac:spMkLst>
        </pc:spChg>
      </pc:sldChg>
      <pc:sldChg chg="addSp delSp modSp mod">
        <pc:chgData name="Skiles, Matthew" userId="bb9b5f1e-7301-452e-a4f0-46a9b1f017c7" providerId="ADAL" clId="{84DC7B8A-1934-4B5C-8F1F-9D2B06001D2C}" dt="2025-02-21T16:42:52.026" v="1034" actId="20577"/>
        <pc:sldMkLst>
          <pc:docMk/>
          <pc:sldMk cId="1324424397" sldId="261"/>
        </pc:sldMkLst>
        <pc:spChg chg="mod">
          <ac:chgData name="Skiles, Matthew" userId="bb9b5f1e-7301-452e-a4f0-46a9b1f017c7" providerId="ADAL" clId="{84DC7B8A-1934-4B5C-8F1F-9D2B06001D2C}" dt="2025-02-21T16:42:52.026" v="1034" actId="20577"/>
          <ac:spMkLst>
            <pc:docMk/>
            <pc:sldMk cId="1324424397" sldId="261"/>
            <ac:spMk id="2" creationId="{00000000-0000-0000-0000-000000000000}"/>
          </ac:spMkLst>
        </pc:spChg>
      </pc:sldChg>
      <pc:sldChg chg="modSp mod">
        <pc:chgData name="Skiles, Matthew" userId="bb9b5f1e-7301-452e-a4f0-46a9b1f017c7" providerId="ADAL" clId="{84DC7B8A-1934-4B5C-8F1F-9D2B06001D2C}" dt="2025-02-19T18:15:41.778" v="704" actId="20577"/>
        <pc:sldMkLst>
          <pc:docMk/>
          <pc:sldMk cId="2145432706" sldId="276"/>
        </pc:sldMkLst>
        <pc:spChg chg="mod">
          <ac:chgData name="Skiles, Matthew" userId="bb9b5f1e-7301-452e-a4f0-46a9b1f017c7" providerId="ADAL" clId="{84DC7B8A-1934-4B5C-8F1F-9D2B06001D2C}" dt="2025-02-19T18:15:41.778" v="704" actId="20577"/>
          <ac:spMkLst>
            <pc:docMk/>
            <pc:sldMk cId="2145432706" sldId="276"/>
            <ac:spMk id="3" creationId="{00000000-0000-0000-0000-000000000000}"/>
          </ac:spMkLst>
        </pc:spChg>
      </pc:sldChg>
      <pc:sldChg chg="addSp delSp modSp mod">
        <pc:chgData name="Skiles, Matthew" userId="bb9b5f1e-7301-452e-a4f0-46a9b1f017c7" providerId="ADAL" clId="{84DC7B8A-1934-4B5C-8F1F-9D2B06001D2C}" dt="2025-02-21T20:04:04.611" v="1061" actId="1076"/>
        <pc:sldMkLst>
          <pc:docMk/>
          <pc:sldMk cId="1095794504" sldId="277"/>
        </pc:sldMkLst>
        <pc:spChg chg="mod">
          <ac:chgData name="Skiles, Matthew" userId="bb9b5f1e-7301-452e-a4f0-46a9b1f017c7" providerId="ADAL" clId="{84DC7B8A-1934-4B5C-8F1F-9D2B06001D2C}" dt="2025-02-19T17:59:32.299" v="513" actId="20577"/>
          <ac:spMkLst>
            <pc:docMk/>
            <pc:sldMk cId="1095794504" sldId="277"/>
            <ac:spMk id="7" creationId="{8DE3848D-F869-4A14-B867-268DDF4A2C73}"/>
          </ac:spMkLst>
        </pc:spChg>
      </pc:sldChg>
      <pc:sldChg chg="addSp delSp modSp mod">
        <pc:chgData name="Skiles, Matthew" userId="bb9b5f1e-7301-452e-a4f0-46a9b1f017c7" providerId="ADAL" clId="{84DC7B8A-1934-4B5C-8F1F-9D2B06001D2C}" dt="2025-02-19T18:30:14.891" v="759" actId="20577"/>
        <pc:sldMkLst>
          <pc:docMk/>
          <pc:sldMk cId="1338195067" sldId="287"/>
        </pc:sldMkLst>
        <pc:spChg chg="mod">
          <ac:chgData name="Skiles, Matthew" userId="bb9b5f1e-7301-452e-a4f0-46a9b1f017c7" providerId="ADAL" clId="{84DC7B8A-1934-4B5C-8F1F-9D2B06001D2C}" dt="2025-02-19T18:30:14.891" v="759" actId="20577"/>
          <ac:spMkLst>
            <pc:docMk/>
            <pc:sldMk cId="1338195067" sldId="287"/>
            <ac:spMk id="2" creationId="{00000000-0000-0000-0000-000000000000}"/>
          </ac:spMkLst>
        </pc:spChg>
      </pc:sldChg>
      <pc:sldChg chg="addSp delSp modSp mod">
        <pc:chgData name="Skiles, Matthew" userId="bb9b5f1e-7301-452e-a4f0-46a9b1f017c7" providerId="ADAL" clId="{84DC7B8A-1934-4B5C-8F1F-9D2B06001D2C}" dt="2025-02-19T18:06:28.939" v="604" actId="20577"/>
        <pc:sldMkLst>
          <pc:docMk/>
          <pc:sldMk cId="1756044365" sldId="296"/>
        </pc:sldMkLst>
        <pc:spChg chg="mod">
          <ac:chgData name="Skiles, Matthew" userId="bb9b5f1e-7301-452e-a4f0-46a9b1f017c7" providerId="ADAL" clId="{84DC7B8A-1934-4B5C-8F1F-9D2B06001D2C}" dt="2025-02-19T18:06:28.939" v="604" actId="20577"/>
          <ac:spMkLst>
            <pc:docMk/>
            <pc:sldMk cId="1756044365" sldId="296"/>
            <ac:spMk id="2" creationId="{00000000-0000-0000-0000-000000000000}"/>
          </ac:spMkLst>
        </pc:spChg>
      </pc:sldChg>
      <pc:sldChg chg="addSp delSp modSp mod">
        <pc:chgData name="Skiles, Matthew" userId="bb9b5f1e-7301-452e-a4f0-46a9b1f017c7" providerId="ADAL" clId="{84DC7B8A-1934-4B5C-8F1F-9D2B06001D2C}" dt="2025-02-19T18:08:42.284" v="649" actId="20577"/>
        <pc:sldMkLst>
          <pc:docMk/>
          <pc:sldMk cId="2309081026" sldId="297"/>
        </pc:sldMkLst>
        <pc:spChg chg="mod">
          <ac:chgData name="Skiles, Matthew" userId="bb9b5f1e-7301-452e-a4f0-46a9b1f017c7" providerId="ADAL" clId="{84DC7B8A-1934-4B5C-8F1F-9D2B06001D2C}" dt="2025-02-19T18:08:42.284" v="649" actId="20577"/>
          <ac:spMkLst>
            <pc:docMk/>
            <pc:sldMk cId="2309081026" sldId="297"/>
            <ac:spMk id="2" creationId="{00000000-0000-0000-0000-000000000000}"/>
          </ac:spMkLst>
        </pc:spChg>
        <pc:spChg chg="mod">
          <ac:chgData name="Skiles, Matthew" userId="bb9b5f1e-7301-452e-a4f0-46a9b1f017c7" providerId="ADAL" clId="{84DC7B8A-1934-4B5C-8F1F-9D2B06001D2C}" dt="2025-02-19T18:08:10.443" v="642" actId="1076"/>
          <ac:spMkLst>
            <pc:docMk/>
            <pc:sldMk cId="2309081026" sldId="297"/>
            <ac:spMk id="7" creationId="{259C8F87-39A7-4E77-B01A-BFE5616552CF}"/>
          </ac:spMkLst>
        </pc:spChg>
        <pc:spChg chg="mod">
          <ac:chgData name="Skiles, Matthew" userId="bb9b5f1e-7301-452e-a4f0-46a9b1f017c7" providerId="ADAL" clId="{84DC7B8A-1934-4B5C-8F1F-9D2B06001D2C}" dt="2025-02-19T18:08:13.683" v="643" actId="1076"/>
          <ac:spMkLst>
            <pc:docMk/>
            <pc:sldMk cId="2309081026" sldId="297"/>
            <ac:spMk id="14" creationId="{4B1E2F86-74F3-496A-A8DF-8166E77102C4}"/>
          </ac:spMkLst>
        </pc:spChg>
      </pc:sldChg>
      <pc:sldChg chg="addSp delSp modSp mod">
        <pc:chgData name="Skiles, Matthew" userId="bb9b5f1e-7301-452e-a4f0-46a9b1f017c7" providerId="ADAL" clId="{84DC7B8A-1934-4B5C-8F1F-9D2B06001D2C}" dt="2025-02-19T18:00:53.099" v="538" actId="1076"/>
        <pc:sldMkLst>
          <pc:docMk/>
          <pc:sldMk cId="1495175290" sldId="352"/>
        </pc:sldMkLst>
        <pc:spChg chg="mod">
          <ac:chgData name="Skiles, Matthew" userId="bb9b5f1e-7301-452e-a4f0-46a9b1f017c7" providerId="ADAL" clId="{84DC7B8A-1934-4B5C-8F1F-9D2B06001D2C}" dt="2025-02-19T18:00:21.826" v="531" actId="20577"/>
          <ac:spMkLst>
            <pc:docMk/>
            <pc:sldMk cId="1495175290" sldId="352"/>
            <ac:spMk id="2" creationId="{00000000-0000-0000-0000-000000000000}"/>
          </ac:spMkLst>
        </pc:spChg>
      </pc:sldChg>
      <pc:sldChg chg="addSp delSp modSp mod">
        <pc:chgData name="Skiles, Matthew" userId="bb9b5f1e-7301-452e-a4f0-46a9b1f017c7" providerId="ADAL" clId="{84DC7B8A-1934-4B5C-8F1F-9D2B06001D2C}" dt="2025-02-19T18:36:16.657" v="812" actId="20577"/>
        <pc:sldMkLst>
          <pc:docMk/>
          <pc:sldMk cId="587539909" sldId="353"/>
        </pc:sldMkLst>
        <pc:spChg chg="mod">
          <ac:chgData name="Skiles, Matthew" userId="bb9b5f1e-7301-452e-a4f0-46a9b1f017c7" providerId="ADAL" clId="{84DC7B8A-1934-4B5C-8F1F-9D2B06001D2C}" dt="2025-02-19T18:36:16.657" v="812" actId="20577"/>
          <ac:spMkLst>
            <pc:docMk/>
            <pc:sldMk cId="587539909" sldId="353"/>
            <ac:spMk id="2" creationId="{00000000-0000-0000-0000-000000000000}"/>
          </ac:spMkLst>
        </pc:spChg>
      </pc:sldChg>
      <pc:sldChg chg="addSp delSp modSp mod">
        <pc:chgData name="Skiles, Matthew" userId="bb9b5f1e-7301-452e-a4f0-46a9b1f017c7" providerId="ADAL" clId="{84DC7B8A-1934-4B5C-8F1F-9D2B06001D2C}" dt="2025-02-21T22:45:13.602" v="1072" actId="20577"/>
        <pc:sldMkLst>
          <pc:docMk/>
          <pc:sldMk cId="874353533" sldId="354"/>
        </pc:sldMkLst>
        <pc:spChg chg="mod">
          <ac:chgData name="Skiles, Matthew" userId="bb9b5f1e-7301-452e-a4f0-46a9b1f017c7" providerId="ADAL" clId="{84DC7B8A-1934-4B5C-8F1F-9D2B06001D2C}" dt="2025-02-19T18:39:51.380" v="875" actId="20577"/>
          <ac:spMkLst>
            <pc:docMk/>
            <pc:sldMk cId="874353533" sldId="354"/>
            <ac:spMk id="2" creationId="{00000000-0000-0000-0000-000000000000}"/>
          </ac:spMkLst>
        </pc:spChg>
        <pc:spChg chg="mod">
          <ac:chgData name="Skiles, Matthew" userId="bb9b5f1e-7301-452e-a4f0-46a9b1f017c7" providerId="ADAL" clId="{84DC7B8A-1934-4B5C-8F1F-9D2B06001D2C}" dt="2025-02-19T18:40:56.157" v="926" actId="20577"/>
          <ac:spMkLst>
            <pc:docMk/>
            <pc:sldMk cId="874353533" sldId="354"/>
            <ac:spMk id="6" creationId="{08908601-C139-4ACB-828A-8FA588D945F5}"/>
          </ac:spMkLst>
        </pc:spChg>
        <pc:spChg chg="mod">
          <ac:chgData name="Skiles, Matthew" userId="bb9b5f1e-7301-452e-a4f0-46a9b1f017c7" providerId="ADAL" clId="{84DC7B8A-1934-4B5C-8F1F-9D2B06001D2C}" dt="2025-02-21T22:45:13.602" v="1072" actId="20577"/>
          <ac:spMkLst>
            <pc:docMk/>
            <pc:sldMk cId="874353533" sldId="354"/>
            <ac:spMk id="9" creationId="{E54B86FD-C6A5-4A5E-8937-826D598ADB5D}"/>
          </ac:spMkLst>
        </pc:spChg>
      </pc:sldChg>
      <pc:sldChg chg="del">
        <pc:chgData name="Skiles, Matthew" userId="bb9b5f1e-7301-452e-a4f0-46a9b1f017c7" providerId="ADAL" clId="{84DC7B8A-1934-4B5C-8F1F-9D2B06001D2C}" dt="2025-02-19T17:52:29.780" v="398" actId="2696"/>
        <pc:sldMkLst>
          <pc:docMk/>
          <pc:sldMk cId="2492350086" sldId="355"/>
        </pc:sldMkLst>
      </pc:sldChg>
      <pc:sldChg chg="addSp delSp modSp mod">
        <pc:chgData name="Skiles, Matthew" userId="bb9b5f1e-7301-452e-a4f0-46a9b1f017c7" providerId="ADAL" clId="{84DC7B8A-1934-4B5C-8F1F-9D2B06001D2C}" dt="2025-02-21T16:43:38.938" v="1051" actId="20577"/>
        <pc:sldMkLst>
          <pc:docMk/>
          <pc:sldMk cId="1731488322" sldId="367"/>
        </pc:sldMkLst>
        <pc:spChg chg="mod">
          <ac:chgData name="Skiles, Matthew" userId="bb9b5f1e-7301-452e-a4f0-46a9b1f017c7" providerId="ADAL" clId="{84DC7B8A-1934-4B5C-8F1F-9D2B06001D2C}" dt="2025-02-21T16:43:38.938" v="1051" actId="20577"/>
          <ac:spMkLst>
            <pc:docMk/>
            <pc:sldMk cId="1731488322" sldId="367"/>
            <ac:spMk id="2" creationId="{00000000-0000-0000-0000-000000000000}"/>
          </ac:spMkLst>
        </pc:spChg>
        <pc:spChg chg="mod">
          <ac:chgData name="Skiles, Matthew" userId="bb9b5f1e-7301-452e-a4f0-46a9b1f017c7" providerId="ADAL" clId="{84DC7B8A-1934-4B5C-8F1F-9D2B06001D2C}" dt="2025-02-19T18:04:30.102" v="564" actId="20577"/>
          <ac:spMkLst>
            <pc:docMk/>
            <pc:sldMk cId="1731488322" sldId="367"/>
            <ac:spMk id="10" creationId="{C9339DF6-5C5D-4C78-858D-34640A37096F}"/>
          </ac:spMkLst>
        </pc:spChg>
      </pc:sldChg>
      <pc:sldChg chg="addSp delSp modSp mod">
        <pc:chgData name="Skiles, Matthew" userId="bb9b5f1e-7301-452e-a4f0-46a9b1f017c7" providerId="ADAL" clId="{84DC7B8A-1934-4B5C-8F1F-9D2B06001D2C}" dt="2025-02-21T16:42:36.963" v="1017" actId="20577"/>
        <pc:sldMkLst>
          <pc:docMk/>
          <pc:sldMk cId="3306108906" sldId="368"/>
        </pc:sldMkLst>
        <pc:spChg chg="mod">
          <ac:chgData name="Skiles, Matthew" userId="bb9b5f1e-7301-452e-a4f0-46a9b1f017c7" providerId="ADAL" clId="{84DC7B8A-1934-4B5C-8F1F-9D2B06001D2C}" dt="2025-02-21T16:42:36.963" v="1017" actId="20577"/>
          <ac:spMkLst>
            <pc:docMk/>
            <pc:sldMk cId="3306108906" sldId="368"/>
            <ac:spMk id="2" creationId="{00000000-0000-0000-0000-000000000000}"/>
          </ac:spMkLst>
        </pc:spChg>
        <pc:spChg chg="mod">
          <ac:chgData name="Skiles, Matthew" userId="bb9b5f1e-7301-452e-a4f0-46a9b1f017c7" providerId="ADAL" clId="{84DC7B8A-1934-4B5C-8F1F-9D2B06001D2C}" dt="2025-02-19T17:56:40.010" v="452" actId="20577"/>
          <ac:spMkLst>
            <pc:docMk/>
            <pc:sldMk cId="3306108906" sldId="368"/>
            <ac:spMk id="3" creationId="{00000000-0000-0000-0000-000000000000}"/>
          </ac:spMkLst>
        </pc:spChg>
      </pc:sldChg>
      <pc:sldChg chg="addSp delSp modSp mod">
        <pc:chgData name="Skiles, Matthew" userId="bb9b5f1e-7301-452e-a4f0-46a9b1f017c7" providerId="ADAL" clId="{84DC7B8A-1934-4B5C-8F1F-9D2B06001D2C}" dt="2025-02-21T16:23:52.751" v="1000" actId="1076"/>
        <pc:sldMkLst>
          <pc:docMk/>
          <pc:sldMk cId="1327399478" sldId="369"/>
        </pc:sldMkLst>
      </pc:sldChg>
      <pc:sldChg chg="addSp delSp modSp mod">
        <pc:chgData name="Skiles, Matthew" userId="bb9b5f1e-7301-452e-a4f0-46a9b1f017c7" providerId="ADAL" clId="{84DC7B8A-1934-4B5C-8F1F-9D2B06001D2C}" dt="2025-02-21T16:22:07.997" v="971" actId="1076"/>
        <pc:sldMkLst>
          <pc:docMk/>
          <pc:sldMk cId="2576058586" sldId="370"/>
        </pc:sldMkLst>
      </pc:sldChg>
      <pc:sldChg chg="addSp delSp modSp add mod">
        <pc:chgData name="Skiles, Matthew" userId="bb9b5f1e-7301-452e-a4f0-46a9b1f017c7" providerId="ADAL" clId="{84DC7B8A-1934-4B5C-8F1F-9D2B06001D2C}" dt="2025-02-19T17:53:05.732" v="404" actId="20577"/>
        <pc:sldMkLst>
          <pc:docMk/>
          <pc:sldMk cId="1357906248" sldId="371"/>
        </pc:sldMkLst>
      </pc:sldChg>
    </pc:docChg>
  </pc:docChgLst>
  <pc:docChgLst>
    <pc:chgData name="Chu, Zhengguo" userId="46b45079-141b-4798-8f61-111a7cd7aa1e" providerId="ADAL" clId="{85309A8E-72E4-44AE-ACF6-89A05B487F2B}"/>
    <pc:docChg chg="modSld">
      <pc:chgData name="Chu, Zhengguo" userId="46b45079-141b-4798-8f61-111a7cd7aa1e" providerId="ADAL" clId="{85309A8E-72E4-44AE-ACF6-89A05B487F2B}" dt="2025-02-21T19:59:39.268" v="4" actId="6549"/>
      <pc:docMkLst>
        <pc:docMk/>
      </pc:docMkLst>
      <pc:sldChg chg="modSp mod">
        <pc:chgData name="Chu, Zhengguo" userId="46b45079-141b-4798-8f61-111a7cd7aa1e" providerId="ADAL" clId="{85309A8E-72E4-44AE-ACF6-89A05B487F2B}" dt="2025-02-21T19:59:39.268" v="4" actId="6549"/>
        <pc:sldMkLst>
          <pc:docMk/>
          <pc:sldMk cId="1324424397" sldId="261"/>
        </pc:sldMkLst>
        <pc:spChg chg="mod">
          <ac:chgData name="Chu, Zhengguo" userId="46b45079-141b-4798-8f61-111a7cd7aa1e" providerId="ADAL" clId="{85309A8E-72E4-44AE-ACF6-89A05B487F2B}" dt="2025-02-21T19:59:39.268" v="4" actId="6549"/>
          <ac:spMkLst>
            <pc:docMk/>
            <pc:sldMk cId="1324424397" sldId="261"/>
            <ac:spMk id="2" creationId="{00000000-0000-0000-0000-000000000000}"/>
          </ac:spMkLst>
        </pc:spChg>
      </pc:sldChg>
      <pc:sldChg chg="modSp mod">
        <pc:chgData name="Chu, Zhengguo" userId="46b45079-141b-4798-8f61-111a7cd7aa1e" providerId="ADAL" clId="{85309A8E-72E4-44AE-ACF6-89A05B487F2B}" dt="2025-02-21T19:55:25.625" v="1" actId="1076"/>
        <pc:sldMkLst>
          <pc:docMk/>
          <pc:sldMk cId="1095794504" sldId="277"/>
        </pc:sldMkLst>
      </pc:sldChg>
    </pc:docChg>
  </pc:docChgLst>
  <pc:docChgLst>
    <pc:chgData name="Skiles, Matthew" userId="bb9b5f1e-7301-452e-a4f0-46a9b1f017c7" providerId="ADAL" clId="{DF8A1620-124A-4246-B76F-B701A885C9BE}"/>
    <pc:docChg chg="undo custSel modSld">
      <pc:chgData name="Skiles, Matthew" userId="bb9b5f1e-7301-452e-a4f0-46a9b1f017c7" providerId="ADAL" clId="{DF8A1620-124A-4246-B76F-B701A885C9BE}" dt="2025-05-14T16:17:43.939" v="627" actId="14100"/>
      <pc:docMkLst>
        <pc:docMk/>
      </pc:docMkLst>
      <pc:sldChg chg="modSp mod">
        <pc:chgData name="Skiles, Matthew" userId="bb9b5f1e-7301-452e-a4f0-46a9b1f017c7" providerId="ADAL" clId="{DF8A1620-124A-4246-B76F-B701A885C9BE}" dt="2025-05-14T15:18:59.313" v="18" actId="20577"/>
        <pc:sldMkLst>
          <pc:docMk/>
          <pc:sldMk cId="730603795" sldId="260"/>
        </pc:sldMkLst>
        <pc:spChg chg="mod">
          <ac:chgData name="Skiles, Matthew" userId="bb9b5f1e-7301-452e-a4f0-46a9b1f017c7" providerId="ADAL" clId="{DF8A1620-124A-4246-B76F-B701A885C9BE}" dt="2025-05-14T15:18:59.313" v="18" actId="20577"/>
          <ac:spMkLst>
            <pc:docMk/>
            <pc:sldMk cId="730603795" sldId="260"/>
            <ac:spMk id="7" creationId="{00000000-0000-0000-0000-000000000000}"/>
          </ac:spMkLst>
        </pc:spChg>
      </pc:sldChg>
      <pc:sldChg chg="addSp delSp modSp mod">
        <pc:chgData name="Skiles, Matthew" userId="bb9b5f1e-7301-452e-a4f0-46a9b1f017c7" providerId="ADAL" clId="{DF8A1620-124A-4246-B76F-B701A885C9BE}" dt="2025-05-14T16:13:15.197" v="611" actId="20577"/>
        <pc:sldMkLst>
          <pc:docMk/>
          <pc:sldMk cId="1324424397" sldId="261"/>
        </pc:sldMkLst>
        <pc:spChg chg="mod">
          <ac:chgData name="Skiles, Matthew" userId="bb9b5f1e-7301-452e-a4f0-46a9b1f017c7" providerId="ADAL" clId="{DF8A1620-124A-4246-B76F-B701A885C9BE}" dt="2025-05-14T16:13:15.197" v="611" actId="20577"/>
          <ac:spMkLst>
            <pc:docMk/>
            <pc:sldMk cId="1324424397" sldId="261"/>
            <ac:spMk id="2" creationId="{00000000-0000-0000-0000-000000000000}"/>
          </ac:spMkLst>
        </pc:spChg>
        <pc:picChg chg="del">
          <ac:chgData name="Skiles, Matthew" userId="bb9b5f1e-7301-452e-a4f0-46a9b1f017c7" providerId="ADAL" clId="{DF8A1620-124A-4246-B76F-B701A885C9BE}" dt="2025-05-14T15:18:21.280" v="3" actId="478"/>
          <ac:picMkLst>
            <pc:docMk/>
            <pc:sldMk cId="1324424397" sldId="261"/>
            <ac:picMk id="5" creationId="{7AAC2A6B-31A2-4FBD-B9A4-263A6DA904A5}"/>
          </ac:picMkLst>
        </pc:picChg>
        <pc:picChg chg="add mod">
          <ac:chgData name="Skiles, Matthew" userId="bb9b5f1e-7301-452e-a4f0-46a9b1f017c7" providerId="ADAL" clId="{DF8A1620-124A-4246-B76F-B701A885C9BE}" dt="2025-05-14T15:18:44.065" v="8" actId="1076"/>
          <ac:picMkLst>
            <pc:docMk/>
            <pc:sldMk cId="1324424397" sldId="261"/>
            <ac:picMk id="6" creationId="{6222523D-6742-B2E8-90AD-B422DCD6817F}"/>
          </ac:picMkLst>
        </pc:picChg>
      </pc:sldChg>
      <pc:sldChg chg="modSp mod">
        <pc:chgData name="Skiles, Matthew" userId="bb9b5f1e-7301-452e-a4f0-46a9b1f017c7" providerId="ADAL" clId="{DF8A1620-124A-4246-B76F-B701A885C9BE}" dt="2025-05-14T15:38:34.414" v="406" actId="20577"/>
        <pc:sldMkLst>
          <pc:docMk/>
          <pc:sldMk cId="2145432706" sldId="276"/>
        </pc:sldMkLst>
        <pc:spChg chg="mod">
          <ac:chgData name="Skiles, Matthew" userId="bb9b5f1e-7301-452e-a4f0-46a9b1f017c7" providerId="ADAL" clId="{DF8A1620-124A-4246-B76F-B701A885C9BE}" dt="2025-05-14T15:38:34.414" v="406" actId="20577"/>
          <ac:spMkLst>
            <pc:docMk/>
            <pc:sldMk cId="2145432706" sldId="276"/>
            <ac:spMk id="3" creationId="{00000000-0000-0000-0000-000000000000}"/>
          </ac:spMkLst>
        </pc:spChg>
      </pc:sldChg>
      <pc:sldChg chg="addSp delSp modSp mod">
        <pc:chgData name="Skiles, Matthew" userId="bb9b5f1e-7301-452e-a4f0-46a9b1f017c7" providerId="ADAL" clId="{DF8A1620-124A-4246-B76F-B701A885C9BE}" dt="2025-05-14T15:23:41.534" v="85" actId="20577"/>
        <pc:sldMkLst>
          <pc:docMk/>
          <pc:sldMk cId="1095794504" sldId="277"/>
        </pc:sldMkLst>
        <pc:spChg chg="mod">
          <ac:chgData name="Skiles, Matthew" userId="bb9b5f1e-7301-452e-a4f0-46a9b1f017c7" providerId="ADAL" clId="{DF8A1620-124A-4246-B76F-B701A885C9BE}" dt="2025-05-14T15:23:41.534" v="85" actId="20577"/>
          <ac:spMkLst>
            <pc:docMk/>
            <pc:sldMk cId="1095794504" sldId="277"/>
            <ac:spMk id="7" creationId="{8DE3848D-F869-4A14-B867-268DDF4A2C73}"/>
          </ac:spMkLst>
        </pc:spChg>
        <pc:picChg chg="add mod">
          <ac:chgData name="Skiles, Matthew" userId="bb9b5f1e-7301-452e-a4f0-46a9b1f017c7" providerId="ADAL" clId="{DF8A1620-124A-4246-B76F-B701A885C9BE}" dt="2025-05-14T15:21:31.522" v="50" actId="1076"/>
          <ac:picMkLst>
            <pc:docMk/>
            <pc:sldMk cId="1095794504" sldId="277"/>
            <ac:picMk id="3" creationId="{DED8FD00-CBC1-6320-3D16-F5CCF29C33AD}"/>
          </ac:picMkLst>
        </pc:picChg>
        <pc:picChg chg="del">
          <ac:chgData name="Skiles, Matthew" userId="bb9b5f1e-7301-452e-a4f0-46a9b1f017c7" providerId="ADAL" clId="{DF8A1620-124A-4246-B76F-B701A885C9BE}" dt="2025-05-14T15:20:44.779" v="41" actId="478"/>
          <ac:picMkLst>
            <pc:docMk/>
            <pc:sldMk cId="1095794504" sldId="277"/>
            <ac:picMk id="8" creationId="{A6BA21C1-585A-D771-3059-E24F47DA060B}"/>
          </ac:picMkLst>
        </pc:picChg>
      </pc:sldChg>
      <pc:sldChg chg="addSp delSp modSp mod">
        <pc:chgData name="Skiles, Matthew" userId="bb9b5f1e-7301-452e-a4f0-46a9b1f017c7" providerId="ADAL" clId="{DF8A1620-124A-4246-B76F-B701A885C9BE}" dt="2025-05-14T16:17:43.939" v="627" actId="14100"/>
        <pc:sldMkLst>
          <pc:docMk/>
          <pc:sldMk cId="1338195067" sldId="287"/>
        </pc:sldMkLst>
        <pc:spChg chg="mod">
          <ac:chgData name="Skiles, Matthew" userId="bb9b5f1e-7301-452e-a4f0-46a9b1f017c7" providerId="ADAL" clId="{DF8A1620-124A-4246-B76F-B701A885C9BE}" dt="2025-05-14T16:17:43.939" v="627" actId="14100"/>
          <ac:spMkLst>
            <pc:docMk/>
            <pc:sldMk cId="1338195067" sldId="287"/>
            <ac:spMk id="2" creationId="{00000000-0000-0000-0000-000000000000}"/>
          </ac:spMkLst>
        </pc:spChg>
        <pc:picChg chg="del">
          <ac:chgData name="Skiles, Matthew" userId="bb9b5f1e-7301-452e-a4f0-46a9b1f017c7" providerId="ADAL" clId="{DF8A1620-124A-4246-B76F-B701A885C9BE}" dt="2025-05-14T15:38:51.838" v="407" actId="478"/>
          <ac:picMkLst>
            <pc:docMk/>
            <pc:sldMk cId="1338195067" sldId="287"/>
            <ac:picMk id="6" creationId="{4F113387-A372-66B2-11C7-0E9B05C9AB94}"/>
          </ac:picMkLst>
        </pc:picChg>
        <pc:picChg chg="add mod">
          <ac:chgData name="Skiles, Matthew" userId="bb9b5f1e-7301-452e-a4f0-46a9b1f017c7" providerId="ADAL" clId="{DF8A1620-124A-4246-B76F-B701A885C9BE}" dt="2025-05-14T15:39:33.277" v="430" actId="1037"/>
          <ac:picMkLst>
            <pc:docMk/>
            <pc:sldMk cId="1338195067" sldId="287"/>
            <ac:picMk id="7" creationId="{3AC01D7F-338D-B0D1-149A-A6A6393E80E6}"/>
          </ac:picMkLst>
        </pc:picChg>
      </pc:sldChg>
      <pc:sldChg chg="addSp delSp modSp mod">
        <pc:chgData name="Skiles, Matthew" userId="bb9b5f1e-7301-452e-a4f0-46a9b1f017c7" providerId="ADAL" clId="{DF8A1620-124A-4246-B76F-B701A885C9BE}" dt="2025-05-14T15:31:27.607" v="300" actId="20577"/>
        <pc:sldMkLst>
          <pc:docMk/>
          <pc:sldMk cId="1756044365" sldId="296"/>
        </pc:sldMkLst>
        <pc:spChg chg="mod">
          <ac:chgData name="Skiles, Matthew" userId="bb9b5f1e-7301-452e-a4f0-46a9b1f017c7" providerId="ADAL" clId="{DF8A1620-124A-4246-B76F-B701A885C9BE}" dt="2025-05-14T15:31:27.607" v="300" actId="20577"/>
          <ac:spMkLst>
            <pc:docMk/>
            <pc:sldMk cId="1756044365" sldId="296"/>
            <ac:spMk id="2" creationId="{00000000-0000-0000-0000-000000000000}"/>
          </ac:spMkLst>
        </pc:spChg>
        <pc:picChg chg="add mod">
          <ac:chgData name="Skiles, Matthew" userId="bb9b5f1e-7301-452e-a4f0-46a9b1f017c7" providerId="ADAL" clId="{DF8A1620-124A-4246-B76F-B701A885C9BE}" dt="2025-05-14T15:28:47.937" v="167" actId="1036"/>
          <ac:picMkLst>
            <pc:docMk/>
            <pc:sldMk cId="1756044365" sldId="296"/>
            <ac:picMk id="5" creationId="{38212F9E-B26A-5185-D112-FC3002C1F4E9}"/>
          </ac:picMkLst>
        </pc:picChg>
        <pc:picChg chg="del">
          <ac:chgData name="Skiles, Matthew" userId="bb9b5f1e-7301-452e-a4f0-46a9b1f017c7" providerId="ADAL" clId="{DF8A1620-124A-4246-B76F-B701A885C9BE}" dt="2025-05-14T15:28:09.965" v="144" actId="478"/>
          <ac:picMkLst>
            <pc:docMk/>
            <pc:sldMk cId="1756044365" sldId="296"/>
            <ac:picMk id="6" creationId="{DFAF9E16-E801-A9E2-201A-6700F3B9D200}"/>
          </ac:picMkLst>
        </pc:picChg>
      </pc:sldChg>
      <pc:sldChg chg="addSp delSp modSp mod">
        <pc:chgData name="Skiles, Matthew" userId="bb9b5f1e-7301-452e-a4f0-46a9b1f017c7" providerId="ADAL" clId="{DF8A1620-124A-4246-B76F-B701A885C9BE}" dt="2025-05-14T15:37:17.224" v="376" actId="20577"/>
        <pc:sldMkLst>
          <pc:docMk/>
          <pc:sldMk cId="2309081026" sldId="297"/>
        </pc:sldMkLst>
        <pc:spChg chg="mod">
          <ac:chgData name="Skiles, Matthew" userId="bb9b5f1e-7301-452e-a4f0-46a9b1f017c7" providerId="ADAL" clId="{DF8A1620-124A-4246-B76F-B701A885C9BE}" dt="2025-05-14T15:37:17.224" v="376" actId="20577"/>
          <ac:spMkLst>
            <pc:docMk/>
            <pc:sldMk cId="2309081026" sldId="297"/>
            <ac:spMk id="2" creationId="{00000000-0000-0000-0000-000000000000}"/>
          </ac:spMkLst>
        </pc:spChg>
        <pc:spChg chg="mod">
          <ac:chgData name="Skiles, Matthew" userId="bb9b5f1e-7301-452e-a4f0-46a9b1f017c7" providerId="ADAL" clId="{DF8A1620-124A-4246-B76F-B701A885C9BE}" dt="2025-05-14T15:35:08.749" v="354" actId="1036"/>
          <ac:spMkLst>
            <pc:docMk/>
            <pc:sldMk cId="2309081026" sldId="297"/>
            <ac:spMk id="7" creationId="{259C8F87-39A7-4E77-B01A-BFE5616552CF}"/>
          </ac:spMkLst>
        </pc:spChg>
        <pc:picChg chg="add del mod ord">
          <ac:chgData name="Skiles, Matthew" userId="bb9b5f1e-7301-452e-a4f0-46a9b1f017c7" providerId="ADAL" clId="{DF8A1620-124A-4246-B76F-B701A885C9BE}" dt="2025-05-14T15:33:25.075" v="308" actId="478"/>
          <ac:picMkLst>
            <pc:docMk/>
            <pc:sldMk cId="2309081026" sldId="297"/>
            <ac:picMk id="5" creationId="{97065ED1-2FB4-E460-32F0-4513C57C8EB4}"/>
          </ac:picMkLst>
        </pc:picChg>
        <pc:picChg chg="add del mod">
          <ac:chgData name="Skiles, Matthew" userId="bb9b5f1e-7301-452e-a4f0-46a9b1f017c7" providerId="ADAL" clId="{DF8A1620-124A-4246-B76F-B701A885C9BE}" dt="2025-05-14T15:33:35.536" v="312" actId="478"/>
          <ac:picMkLst>
            <pc:docMk/>
            <pc:sldMk cId="2309081026" sldId="297"/>
            <ac:picMk id="8" creationId="{E543A23E-838E-76B7-365F-A354D648660B}"/>
          </ac:picMkLst>
        </pc:picChg>
        <pc:picChg chg="del">
          <ac:chgData name="Skiles, Matthew" userId="bb9b5f1e-7301-452e-a4f0-46a9b1f017c7" providerId="ADAL" clId="{DF8A1620-124A-4246-B76F-B701A885C9BE}" dt="2025-05-14T15:32:02.026" v="301" actId="478"/>
          <ac:picMkLst>
            <pc:docMk/>
            <pc:sldMk cId="2309081026" sldId="297"/>
            <ac:picMk id="10" creationId="{F215ACA8-EF84-C0E3-E235-70C4EFD1193C}"/>
          </ac:picMkLst>
        </pc:picChg>
        <pc:picChg chg="add mod ord">
          <ac:chgData name="Skiles, Matthew" userId="bb9b5f1e-7301-452e-a4f0-46a9b1f017c7" providerId="ADAL" clId="{DF8A1620-124A-4246-B76F-B701A885C9BE}" dt="2025-05-14T15:35:12.511" v="360" actId="1036"/>
          <ac:picMkLst>
            <pc:docMk/>
            <pc:sldMk cId="2309081026" sldId="297"/>
            <ac:picMk id="11" creationId="{247D9000-7C34-6F04-0700-7664AE5023E2}"/>
          </ac:picMkLst>
        </pc:picChg>
        <pc:picChg chg="del mod">
          <ac:chgData name="Skiles, Matthew" userId="bb9b5f1e-7301-452e-a4f0-46a9b1f017c7" providerId="ADAL" clId="{DF8A1620-124A-4246-B76F-B701A885C9BE}" dt="2025-05-14T15:34:31.039" v="323" actId="478"/>
          <ac:picMkLst>
            <pc:docMk/>
            <pc:sldMk cId="2309081026" sldId="297"/>
            <ac:picMk id="12" creationId="{7C560BE5-9257-29B0-D1B0-2F0BF28A3134}"/>
          </ac:picMkLst>
        </pc:picChg>
        <pc:picChg chg="add mod ord">
          <ac:chgData name="Skiles, Matthew" userId="bb9b5f1e-7301-452e-a4f0-46a9b1f017c7" providerId="ADAL" clId="{DF8A1620-124A-4246-B76F-B701A885C9BE}" dt="2025-05-14T15:35:12.511" v="360" actId="1036"/>
          <ac:picMkLst>
            <pc:docMk/>
            <pc:sldMk cId="2309081026" sldId="297"/>
            <ac:picMk id="15" creationId="{E604E33A-78A1-3F00-35B2-670D68984E01}"/>
          </ac:picMkLst>
        </pc:picChg>
      </pc:sldChg>
      <pc:sldChg chg="addSp delSp modSp mod">
        <pc:chgData name="Skiles, Matthew" userId="bb9b5f1e-7301-452e-a4f0-46a9b1f017c7" providerId="ADAL" clId="{DF8A1620-124A-4246-B76F-B701A885C9BE}" dt="2025-05-14T15:24:29.040" v="102" actId="20577"/>
        <pc:sldMkLst>
          <pc:docMk/>
          <pc:sldMk cId="1495175290" sldId="352"/>
        </pc:sldMkLst>
        <pc:spChg chg="mod">
          <ac:chgData name="Skiles, Matthew" userId="bb9b5f1e-7301-452e-a4f0-46a9b1f017c7" providerId="ADAL" clId="{DF8A1620-124A-4246-B76F-B701A885C9BE}" dt="2025-05-14T15:24:29.040" v="102" actId="20577"/>
          <ac:spMkLst>
            <pc:docMk/>
            <pc:sldMk cId="1495175290" sldId="352"/>
            <ac:spMk id="2" creationId="{00000000-0000-0000-0000-000000000000}"/>
          </ac:spMkLst>
        </pc:spChg>
        <pc:picChg chg="del">
          <ac:chgData name="Skiles, Matthew" userId="bb9b5f1e-7301-452e-a4f0-46a9b1f017c7" providerId="ADAL" clId="{DF8A1620-124A-4246-B76F-B701A885C9BE}" dt="2025-05-14T15:24:07.262" v="86" actId="478"/>
          <ac:picMkLst>
            <pc:docMk/>
            <pc:sldMk cId="1495175290" sldId="352"/>
            <ac:picMk id="5" creationId="{A08D95DB-4F03-A19B-6CFD-6DC663CF6350}"/>
          </ac:picMkLst>
        </pc:picChg>
        <pc:picChg chg="add mod">
          <ac:chgData name="Skiles, Matthew" userId="bb9b5f1e-7301-452e-a4f0-46a9b1f017c7" providerId="ADAL" clId="{DF8A1620-124A-4246-B76F-B701A885C9BE}" dt="2025-05-14T15:24:23.170" v="91" actId="1076"/>
          <ac:picMkLst>
            <pc:docMk/>
            <pc:sldMk cId="1495175290" sldId="352"/>
            <ac:picMk id="6" creationId="{82A0D4A9-9E1E-BB7A-F4AF-2653E30ADB30}"/>
          </ac:picMkLst>
        </pc:picChg>
      </pc:sldChg>
      <pc:sldChg chg="addSp delSp modSp mod">
        <pc:chgData name="Skiles, Matthew" userId="bb9b5f1e-7301-452e-a4f0-46a9b1f017c7" providerId="ADAL" clId="{DF8A1620-124A-4246-B76F-B701A885C9BE}" dt="2025-05-14T15:41:42.891" v="489" actId="20577"/>
        <pc:sldMkLst>
          <pc:docMk/>
          <pc:sldMk cId="587539909" sldId="353"/>
        </pc:sldMkLst>
        <pc:spChg chg="mod">
          <ac:chgData name="Skiles, Matthew" userId="bb9b5f1e-7301-452e-a4f0-46a9b1f017c7" providerId="ADAL" clId="{DF8A1620-124A-4246-B76F-B701A885C9BE}" dt="2025-05-14T15:41:42.891" v="489" actId="20577"/>
          <ac:spMkLst>
            <pc:docMk/>
            <pc:sldMk cId="587539909" sldId="353"/>
            <ac:spMk id="2" creationId="{00000000-0000-0000-0000-000000000000}"/>
          </ac:spMkLst>
        </pc:spChg>
        <pc:picChg chg="del">
          <ac:chgData name="Skiles, Matthew" userId="bb9b5f1e-7301-452e-a4f0-46a9b1f017c7" providerId="ADAL" clId="{DF8A1620-124A-4246-B76F-B701A885C9BE}" dt="2025-05-14T15:40:17.557" v="452" actId="478"/>
          <ac:picMkLst>
            <pc:docMk/>
            <pc:sldMk cId="587539909" sldId="353"/>
            <ac:picMk id="6" creationId="{F818E461-9252-EE9B-479B-23DEAEAE6EC3}"/>
          </ac:picMkLst>
        </pc:picChg>
        <pc:picChg chg="add mod">
          <ac:chgData name="Skiles, Matthew" userId="bb9b5f1e-7301-452e-a4f0-46a9b1f017c7" providerId="ADAL" clId="{DF8A1620-124A-4246-B76F-B701A885C9BE}" dt="2025-05-14T15:41:03.280" v="463" actId="1076"/>
          <ac:picMkLst>
            <pc:docMk/>
            <pc:sldMk cId="587539909" sldId="353"/>
            <ac:picMk id="7" creationId="{AB8DFB7F-E3E1-97FD-75D0-DE64B7BD95A9}"/>
          </ac:picMkLst>
        </pc:picChg>
      </pc:sldChg>
      <pc:sldChg chg="addSp delSp modSp mod">
        <pc:chgData name="Skiles, Matthew" userId="bb9b5f1e-7301-452e-a4f0-46a9b1f017c7" providerId="ADAL" clId="{DF8A1620-124A-4246-B76F-B701A885C9BE}" dt="2025-05-14T15:44:25.974" v="580" actId="20577"/>
        <pc:sldMkLst>
          <pc:docMk/>
          <pc:sldMk cId="874353533" sldId="354"/>
        </pc:sldMkLst>
        <pc:spChg chg="mod">
          <ac:chgData name="Skiles, Matthew" userId="bb9b5f1e-7301-452e-a4f0-46a9b1f017c7" providerId="ADAL" clId="{DF8A1620-124A-4246-B76F-B701A885C9BE}" dt="2025-05-14T15:43:29.327" v="542" actId="14100"/>
          <ac:spMkLst>
            <pc:docMk/>
            <pc:sldMk cId="874353533" sldId="354"/>
            <ac:spMk id="2" creationId="{00000000-0000-0000-0000-000000000000}"/>
          </ac:spMkLst>
        </pc:spChg>
        <pc:spChg chg="mod">
          <ac:chgData name="Skiles, Matthew" userId="bb9b5f1e-7301-452e-a4f0-46a9b1f017c7" providerId="ADAL" clId="{DF8A1620-124A-4246-B76F-B701A885C9BE}" dt="2025-05-14T15:44:25.974" v="580" actId="20577"/>
          <ac:spMkLst>
            <pc:docMk/>
            <pc:sldMk cId="874353533" sldId="354"/>
            <ac:spMk id="6" creationId="{08908601-C139-4ACB-828A-8FA588D945F5}"/>
          </ac:spMkLst>
        </pc:spChg>
        <pc:picChg chg="del">
          <ac:chgData name="Skiles, Matthew" userId="bb9b5f1e-7301-452e-a4f0-46a9b1f017c7" providerId="ADAL" clId="{DF8A1620-124A-4246-B76F-B701A885C9BE}" dt="2025-05-14T15:41:59.326" v="490" actId="478"/>
          <ac:picMkLst>
            <pc:docMk/>
            <pc:sldMk cId="874353533" sldId="354"/>
            <ac:picMk id="5" creationId="{8F305699-A74B-5FFA-03AA-9841374E829C}"/>
          </ac:picMkLst>
        </pc:picChg>
        <pc:picChg chg="add mod">
          <ac:chgData name="Skiles, Matthew" userId="bb9b5f1e-7301-452e-a4f0-46a9b1f017c7" providerId="ADAL" clId="{DF8A1620-124A-4246-B76F-B701A885C9BE}" dt="2025-05-14T15:43:43.934" v="546" actId="1076"/>
          <ac:picMkLst>
            <pc:docMk/>
            <pc:sldMk cId="874353533" sldId="354"/>
            <ac:picMk id="7" creationId="{8C1CA2A7-76DA-C7C3-C407-23DDF4733AF0}"/>
          </ac:picMkLst>
        </pc:picChg>
      </pc:sldChg>
      <pc:sldChg chg="addSp delSp modSp mod">
        <pc:chgData name="Skiles, Matthew" userId="bb9b5f1e-7301-452e-a4f0-46a9b1f017c7" providerId="ADAL" clId="{DF8A1620-124A-4246-B76F-B701A885C9BE}" dt="2025-05-14T15:27:59.522" v="143" actId="20577"/>
        <pc:sldMkLst>
          <pc:docMk/>
          <pc:sldMk cId="1731488322" sldId="367"/>
        </pc:sldMkLst>
        <pc:spChg chg="mod">
          <ac:chgData name="Skiles, Matthew" userId="bb9b5f1e-7301-452e-a4f0-46a9b1f017c7" providerId="ADAL" clId="{DF8A1620-124A-4246-B76F-B701A885C9BE}" dt="2025-05-14T15:26:49.842" v="141" actId="20577"/>
          <ac:spMkLst>
            <pc:docMk/>
            <pc:sldMk cId="1731488322" sldId="367"/>
            <ac:spMk id="2" creationId="{00000000-0000-0000-0000-000000000000}"/>
          </ac:spMkLst>
        </pc:spChg>
        <pc:spChg chg="mod">
          <ac:chgData name="Skiles, Matthew" userId="bb9b5f1e-7301-452e-a4f0-46a9b1f017c7" providerId="ADAL" clId="{DF8A1620-124A-4246-B76F-B701A885C9BE}" dt="2025-05-14T15:27:59.522" v="143" actId="20577"/>
          <ac:spMkLst>
            <pc:docMk/>
            <pc:sldMk cId="1731488322" sldId="367"/>
            <ac:spMk id="10" creationId="{C9339DF6-5C5D-4C78-858D-34640A37096F}"/>
          </ac:spMkLst>
        </pc:spChg>
        <pc:picChg chg="del">
          <ac:chgData name="Skiles, Matthew" userId="bb9b5f1e-7301-452e-a4f0-46a9b1f017c7" providerId="ADAL" clId="{DF8A1620-124A-4246-B76F-B701A885C9BE}" dt="2025-05-14T15:25:16.807" v="103" actId="478"/>
          <ac:picMkLst>
            <pc:docMk/>
            <pc:sldMk cId="1731488322" sldId="367"/>
            <ac:picMk id="5" creationId="{1490C95F-B6DF-9C4E-F770-2DAE73E20238}"/>
          </ac:picMkLst>
        </pc:picChg>
        <pc:picChg chg="add mod">
          <ac:chgData name="Skiles, Matthew" userId="bb9b5f1e-7301-452e-a4f0-46a9b1f017c7" providerId="ADAL" clId="{DF8A1620-124A-4246-B76F-B701A885C9BE}" dt="2025-05-14T15:25:45.539" v="112" actId="1076"/>
          <ac:picMkLst>
            <pc:docMk/>
            <pc:sldMk cId="1731488322" sldId="367"/>
            <ac:picMk id="6" creationId="{6C2C4A9C-B030-CA7B-F416-07CB04E70FA9}"/>
          </ac:picMkLst>
        </pc:picChg>
        <pc:picChg chg="add del">
          <ac:chgData name="Skiles, Matthew" userId="bb9b5f1e-7301-452e-a4f0-46a9b1f017c7" providerId="ADAL" clId="{DF8A1620-124A-4246-B76F-B701A885C9BE}" dt="2025-05-14T15:26:06.387" v="115" actId="478"/>
          <ac:picMkLst>
            <pc:docMk/>
            <pc:sldMk cId="1731488322" sldId="367"/>
            <ac:picMk id="9" creationId="{7B0F786F-4432-6782-DFDD-315C4FA54E8F}"/>
          </ac:picMkLst>
        </pc:picChg>
        <pc:picChg chg="add mod">
          <ac:chgData name="Skiles, Matthew" userId="bb9b5f1e-7301-452e-a4f0-46a9b1f017c7" providerId="ADAL" clId="{DF8A1620-124A-4246-B76F-B701A885C9BE}" dt="2025-05-14T15:26:38.227" v="131" actId="1037"/>
          <ac:picMkLst>
            <pc:docMk/>
            <pc:sldMk cId="1731488322" sldId="367"/>
            <ac:picMk id="11" creationId="{C63C5DA9-001E-2AB5-1BBB-F3F8E1C5BEEE}"/>
          </ac:picMkLst>
        </pc:picChg>
      </pc:sldChg>
      <pc:sldChg chg="addSp delSp modSp mod">
        <pc:chgData name="Skiles, Matthew" userId="bb9b5f1e-7301-452e-a4f0-46a9b1f017c7" providerId="ADAL" clId="{DF8A1620-124A-4246-B76F-B701A885C9BE}" dt="2025-05-14T15:20:25.255" v="40" actId="20577"/>
        <pc:sldMkLst>
          <pc:docMk/>
          <pc:sldMk cId="3306108906" sldId="368"/>
        </pc:sldMkLst>
        <pc:spChg chg="mod">
          <ac:chgData name="Skiles, Matthew" userId="bb9b5f1e-7301-452e-a4f0-46a9b1f017c7" providerId="ADAL" clId="{DF8A1620-124A-4246-B76F-B701A885C9BE}" dt="2025-05-14T15:19:31.859" v="28" actId="20577"/>
          <ac:spMkLst>
            <pc:docMk/>
            <pc:sldMk cId="3306108906" sldId="368"/>
            <ac:spMk id="2" creationId="{00000000-0000-0000-0000-000000000000}"/>
          </ac:spMkLst>
        </pc:spChg>
        <pc:spChg chg="mod">
          <ac:chgData name="Skiles, Matthew" userId="bb9b5f1e-7301-452e-a4f0-46a9b1f017c7" providerId="ADAL" clId="{DF8A1620-124A-4246-B76F-B701A885C9BE}" dt="2025-05-14T15:20:25.255" v="40" actId="20577"/>
          <ac:spMkLst>
            <pc:docMk/>
            <pc:sldMk cId="3306108906" sldId="368"/>
            <ac:spMk id="3" creationId="{00000000-0000-0000-0000-000000000000}"/>
          </ac:spMkLst>
        </pc:spChg>
        <pc:picChg chg="del">
          <ac:chgData name="Skiles, Matthew" userId="bb9b5f1e-7301-452e-a4f0-46a9b1f017c7" providerId="ADAL" clId="{DF8A1620-124A-4246-B76F-B701A885C9BE}" dt="2025-05-14T15:19:12.475" v="19" actId="478"/>
          <ac:picMkLst>
            <pc:docMk/>
            <pc:sldMk cId="3306108906" sldId="368"/>
            <ac:picMk id="6" creationId="{891421DF-E658-69F7-C818-9582782C8C2F}"/>
          </ac:picMkLst>
        </pc:picChg>
        <pc:picChg chg="add mod">
          <ac:chgData name="Skiles, Matthew" userId="bb9b5f1e-7301-452e-a4f0-46a9b1f017c7" providerId="ADAL" clId="{DF8A1620-124A-4246-B76F-B701A885C9BE}" dt="2025-05-14T15:19:24.965" v="23" actId="962"/>
          <ac:picMkLst>
            <pc:docMk/>
            <pc:sldMk cId="3306108906" sldId="368"/>
            <ac:picMk id="7" creationId="{E99F7594-865A-E835-187D-59E6F35524DA}"/>
          </ac:picMkLst>
        </pc:picChg>
      </pc:sldChg>
      <pc:sldChg chg="addSp delSp modSp mod">
        <pc:chgData name="Skiles, Matthew" userId="bb9b5f1e-7301-452e-a4f0-46a9b1f017c7" providerId="ADAL" clId="{DF8A1620-124A-4246-B76F-B701A885C9BE}" dt="2025-05-14T16:05:13.529" v="587" actId="1076"/>
        <pc:sldMkLst>
          <pc:docMk/>
          <pc:sldMk cId="1327399478" sldId="369"/>
        </pc:sldMkLst>
        <pc:graphicFrameChg chg="del">
          <ac:chgData name="Skiles, Matthew" userId="bb9b5f1e-7301-452e-a4f0-46a9b1f017c7" providerId="ADAL" clId="{DF8A1620-124A-4246-B76F-B701A885C9BE}" dt="2025-05-14T16:04:50.081" v="584" actId="478"/>
          <ac:graphicFrameMkLst>
            <pc:docMk/>
            <pc:sldMk cId="1327399478" sldId="369"/>
            <ac:graphicFrameMk id="3" creationId="{6036BA32-3EB1-A2DC-0235-07CCC2C6A035}"/>
          </ac:graphicFrameMkLst>
        </pc:graphicFrameChg>
        <pc:graphicFrameChg chg="add mod">
          <ac:chgData name="Skiles, Matthew" userId="bb9b5f1e-7301-452e-a4f0-46a9b1f017c7" providerId="ADAL" clId="{DF8A1620-124A-4246-B76F-B701A885C9BE}" dt="2025-05-14T16:05:13.529" v="587" actId="1076"/>
          <ac:graphicFrameMkLst>
            <pc:docMk/>
            <pc:sldMk cId="1327399478" sldId="369"/>
            <ac:graphicFrameMk id="5" creationId="{EC683270-C947-CBA4-77B7-AAAC47F0F66A}"/>
          </ac:graphicFrameMkLst>
        </pc:graphicFrameChg>
      </pc:sldChg>
      <pc:sldChg chg="addSp delSp modSp mod">
        <pc:chgData name="Skiles, Matthew" userId="bb9b5f1e-7301-452e-a4f0-46a9b1f017c7" providerId="ADAL" clId="{DF8A1620-124A-4246-B76F-B701A885C9BE}" dt="2025-05-14T16:04:41.253" v="583" actId="1076"/>
        <pc:sldMkLst>
          <pc:docMk/>
          <pc:sldMk cId="2576058586" sldId="370"/>
        </pc:sldMkLst>
        <pc:graphicFrameChg chg="del">
          <ac:chgData name="Skiles, Matthew" userId="bb9b5f1e-7301-452e-a4f0-46a9b1f017c7" providerId="ADAL" clId="{DF8A1620-124A-4246-B76F-B701A885C9BE}" dt="2025-05-14T16:04:28.433" v="581" actId="478"/>
          <ac:graphicFrameMkLst>
            <pc:docMk/>
            <pc:sldMk cId="2576058586" sldId="370"/>
            <ac:graphicFrameMk id="3" creationId="{B5F29D45-3423-C361-F68D-E3BC371F4BDD}"/>
          </ac:graphicFrameMkLst>
        </pc:graphicFrameChg>
        <pc:graphicFrameChg chg="add mod">
          <ac:chgData name="Skiles, Matthew" userId="bb9b5f1e-7301-452e-a4f0-46a9b1f017c7" providerId="ADAL" clId="{DF8A1620-124A-4246-B76F-B701A885C9BE}" dt="2025-05-14T16:04:41.253" v="583" actId="1076"/>
          <ac:graphicFrameMkLst>
            <pc:docMk/>
            <pc:sldMk cId="2576058586" sldId="370"/>
            <ac:graphicFrameMk id="5" creationId="{404245F3-6988-DD4E-5195-E7DF843CA47A}"/>
          </ac:graphicFrameMkLst>
        </pc:graphicFrameChg>
      </pc:sldChg>
      <pc:sldChg chg="addSp delSp modSp mod">
        <pc:chgData name="Skiles, Matthew" userId="bb9b5f1e-7301-452e-a4f0-46a9b1f017c7" providerId="ADAL" clId="{DF8A1620-124A-4246-B76F-B701A885C9BE}" dt="2025-05-14T15:18:10.483" v="2" actId="1076"/>
        <pc:sldMkLst>
          <pc:docMk/>
          <pc:sldMk cId="477996415" sldId="372"/>
        </pc:sldMkLst>
        <pc:graphicFrameChg chg="add mod">
          <ac:chgData name="Skiles, Matthew" userId="bb9b5f1e-7301-452e-a4f0-46a9b1f017c7" providerId="ADAL" clId="{DF8A1620-124A-4246-B76F-B701A885C9BE}" dt="2025-05-14T15:18:10.483" v="2" actId="1076"/>
          <ac:graphicFrameMkLst>
            <pc:docMk/>
            <pc:sldMk cId="477996415" sldId="372"/>
            <ac:graphicFrameMk id="3" creationId="{1E123A13-F0AE-BF04-5CA2-605518C50EB2}"/>
          </ac:graphicFrameMkLst>
        </pc:graphicFrameChg>
        <pc:graphicFrameChg chg="del">
          <ac:chgData name="Skiles, Matthew" userId="bb9b5f1e-7301-452e-a4f0-46a9b1f017c7" providerId="ADAL" clId="{DF8A1620-124A-4246-B76F-B701A885C9BE}" dt="2025-05-14T15:17:58.751" v="0" actId="478"/>
          <ac:graphicFrameMkLst>
            <pc:docMk/>
            <pc:sldMk cId="477996415" sldId="372"/>
            <ac:graphicFrameMk id="7" creationId="{2ECD6023-B29C-082C-F4F6-9FE8A9C6943F}"/>
          </ac:graphicFrameMkLst>
        </pc:graphicFrameChg>
      </pc:sldChg>
    </pc:docChg>
  </pc:docChgLst>
  <pc:docChgLst>
    <pc:chgData name="Drake, Gordon" userId="S::gordon.drake@ercot.com::d3aa080c-bd91-4052-98d6-063a86a83a9f" providerId="AD" clId="Web-{CAEFDDB5-72CB-144D-6C0D-07274B99D7AC}"/>
    <pc:docChg chg="modSld">
      <pc:chgData name="Drake, Gordon" userId="S::gordon.drake@ercot.com::d3aa080c-bd91-4052-98d6-063a86a83a9f" providerId="AD" clId="Web-{CAEFDDB5-72CB-144D-6C0D-07274B99D7AC}" dt="2025-05-22T19:16:26.097" v="4" actId="20577"/>
      <pc:docMkLst>
        <pc:docMk/>
      </pc:docMkLst>
      <pc:sldChg chg="modSp">
        <pc:chgData name="Drake, Gordon" userId="S::gordon.drake@ercot.com::d3aa080c-bd91-4052-98d6-063a86a83a9f" providerId="AD" clId="Web-{CAEFDDB5-72CB-144D-6C0D-07274B99D7AC}" dt="2025-05-22T19:16:26.097" v="4" actId="20577"/>
        <pc:sldMkLst>
          <pc:docMk/>
          <pc:sldMk cId="2145432706" sldId="276"/>
        </pc:sldMkLst>
        <pc:spChg chg="mod">
          <ac:chgData name="Drake, Gordon" userId="S::gordon.drake@ercot.com::d3aa080c-bd91-4052-98d6-063a86a83a9f" providerId="AD" clId="Web-{CAEFDDB5-72CB-144D-6C0D-07274B99D7AC}" dt="2025-05-22T19:16:26.097" v="4" actId="20577"/>
          <ac:spMkLst>
            <pc:docMk/>
            <pc:sldMk cId="2145432706" sldId="276"/>
            <ac:spMk id="3" creationId="{00000000-0000-0000-0000-000000000000}"/>
          </ac:spMkLst>
        </pc:spChg>
      </pc:sldChg>
      <pc:sldChg chg="modSp">
        <pc:chgData name="Drake, Gordon" userId="S::gordon.drake@ercot.com::d3aa080c-bd91-4052-98d6-063a86a83a9f" providerId="AD" clId="Web-{CAEFDDB5-72CB-144D-6C0D-07274B99D7AC}" dt="2025-05-22T19:15:52.456" v="0" actId="20577"/>
        <pc:sldMkLst>
          <pc:docMk/>
          <pc:sldMk cId="2309081026" sldId="297"/>
        </pc:sldMkLst>
        <pc:spChg chg="mod">
          <ac:chgData name="Drake, Gordon" userId="S::gordon.drake@ercot.com::d3aa080c-bd91-4052-98d6-063a86a83a9f" providerId="AD" clId="Web-{CAEFDDB5-72CB-144D-6C0D-07274B99D7AC}" dt="2025-05-22T19:15:52.456" v="0" actId="20577"/>
          <ac:spMkLst>
            <pc:docMk/>
            <pc:sldMk cId="2309081026" sldId="297"/>
            <ac:spMk id="2" creationId="{00000000-0000-0000-0000-000000000000}"/>
          </ac:spMkLst>
        </pc:spChg>
      </pc:sldChg>
    </pc:docChg>
  </pc:docChgLst>
  <pc:docChgLst>
    <pc:chgData name="Petro, Nick" userId="S::robert.petro@ercot.com::f4669e5d-3df0-43f0-bbe8-5e3e7b0cdbca" providerId="AD" clId="Web-{6C3638B6-A61C-F1C6-EED9-9534049DC532}"/>
    <pc:docChg chg="mod">
      <pc:chgData name="Petro, Nick" userId="S::robert.petro@ercot.com::f4669e5d-3df0-43f0-bbe8-5e3e7b0cdbca" providerId="AD" clId="Web-{6C3638B6-A61C-F1C6-EED9-9534049DC532}" dt="2025-05-16T19:49:32.374" v="0" actId="33475"/>
      <pc:docMkLst>
        <pc:docMk/>
      </pc:docMkLst>
    </pc:docChg>
  </pc:docChgLst>
  <pc:docChgLst>
    <pc:chgData name="Skiles, Matthew" userId="bb9b5f1e-7301-452e-a4f0-46a9b1f017c7" providerId="ADAL" clId="{7AD28061-52F2-4B85-916B-A09395994ACF}"/>
    <pc:docChg chg="undo custSel modSld">
      <pc:chgData name="Skiles, Matthew" userId="bb9b5f1e-7301-452e-a4f0-46a9b1f017c7" providerId="ADAL" clId="{7AD28061-52F2-4B85-916B-A09395994ACF}" dt="2025-04-09T17:00:55.866" v="413" actId="20577"/>
      <pc:docMkLst>
        <pc:docMk/>
      </pc:docMkLst>
      <pc:sldChg chg="modSp mod">
        <pc:chgData name="Skiles, Matthew" userId="bb9b5f1e-7301-452e-a4f0-46a9b1f017c7" providerId="ADAL" clId="{7AD28061-52F2-4B85-916B-A09395994ACF}" dt="2025-04-08T17:21:41.692" v="4" actId="20577"/>
        <pc:sldMkLst>
          <pc:docMk/>
          <pc:sldMk cId="730603795" sldId="260"/>
        </pc:sldMkLst>
        <pc:spChg chg="mod">
          <ac:chgData name="Skiles, Matthew" userId="bb9b5f1e-7301-452e-a4f0-46a9b1f017c7" providerId="ADAL" clId="{7AD28061-52F2-4B85-916B-A09395994ACF}" dt="2025-04-08T17:21:41.692" v="4" actId="20577"/>
          <ac:spMkLst>
            <pc:docMk/>
            <pc:sldMk cId="730603795" sldId="260"/>
            <ac:spMk id="7" creationId="{00000000-0000-0000-0000-000000000000}"/>
          </ac:spMkLst>
        </pc:spChg>
      </pc:sldChg>
      <pc:sldChg chg="addSp delSp modSp mod">
        <pc:chgData name="Skiles, Matthew" userId="bb9b5f1e-7301-452e-a4f0-46a9b1f017c7" providerId="ADAL" clId="{7AD28061-52F2-4B85-916B-A09395994ACF}" dt="2025-04-08T17:25:03.948" v="45" actId="20577"/>
        <pc:sldMkLst>
          <pc:docMk/>
          <pc:sldMk cId="1324424397" sldId="261"/>
        </pc:sldMkLst>
        <pc:spChg chg="mod">
          <ac:chgData name="Skiles, Matthew" userId="bb9b5f1e-7301-452e-a4f0-46a9b1f017c7" providerId="ADAL" clId="{7AD28061-52F2-4B85-916B-A09395994ACF}" dt="2025-04-08T17:25:03.948" v="45" actId="20577"/>
          <ac:spMkLst>
            <pc:docMk/>
            <pc:sldMk cId="1324424397" sldId="261"/>
            <ac:spMk id="2" creationId="{00000000-0000-0000-0000-000000000000}"/>
          </ac:spMkLst>
        </pc:spChg>
      </pc:sldChg>
      <pc:sldChg chg="modSp mod">
        <pc:chgData name="Skiles, Matthew" userId="bb9b5f1e-7301-452e-a4f0-46a9b1f017c7" providerId="ADAL" clId="{7AD28061-52F2-4B85-916B-A09395994ACF}" dt="2025-04-08T18:14:22.165" v="276" actId="20577"/>
        <pc:sldMkLst>
          <pc:docMk/>
          <pc:sldMk cId="2145432706" sldId="276"/>
        </pc:sldMkLst>
        <pc:spChg chg="mod">
          <ac:chgData name="Skiles, Matthew" userId="bb9b5f1e-7301-452e-a4f0-46a9b1f017c7" providerId="ADAL" clId="{7AD28061-52F2-4B85-916B-A09395994ACF}" dt="2025-04-08T18:14:22.165" v="276" actId="20577"/>
          <ac:spMkLst>
            <pc:docMk/>
            <pc:sldMk cId="2145432706" sldId="276"/>
            <ac:spMk id="3" creationId="{00000000-0000-0000-0000-000000000000}"/>
          </ac:spMkLst>
        </pc:spChg>
      </pc:sldChg>
      <pc:sldChg chg="addSp delSp modSp mod">
        <pc:chgData name="Skiles, Matthew" userId="bb9b5f1e-7301-452e-a4f0-46a9b1f017c7" providerId="ADAL" clId="{7AD28061-52F2-4B85-916B-A09395994ACF}" dt="2025-04-08T17:52:14.146" v="140" actId="1076"/>
        <pc:sldMkLst>
          <pc:docMk/>
          <pc:sldMk cId="1095794504" sldId="277"/>
        </pc:sldMkLst>
        <pc:spChg chg="mod">
          <ac:chgData name="Skiles, Matthew" userId="bb9b5f1e-7301-452e-a4f0-46a9b1f017c7" providerId="ADAL" clId="{7AD28061-52F2-4B85-916B-A09395994ACF}" dt="2025-04-08T17:50:09.147" v="124" actId="20577"/>
          <ac:spMkLst>
            <pc:docMk/>
            <pc:sldMk cId="1095794504" sldId="277"/>
            <ac:spMk id="7" creationId="{8DE3848D-F869-4A14-B867-268DDF4A2C73}"/>
          </ac:spMkLst>
        </pc:spChg>
      </pc:sldChg>
      <pc:sldChg chg="addSp delSp modSp mod">
        <pc:chgData name="Skiles, Matthew" userId="bb9b5f1e-7301-452e-a4f0-46a9b1f017c7" providerId="ADAL" clId="{7AD28061-52F2-4B85-916B-A09395994ACF}" dt="2025-04-08T18:16:02.019" v="321" actId="1035"/>
        <pc:sldMkLst>
          <pc:docMk/>
          <pc:sldMk cId="1338195067" sldId="287"/>
        </pc:sldMkLst>
        <pc:spChg chg="mod">
          <ac:chgData name="Skiles, Matthew" userId="bb9b5f1e-7301-452e-a4f0-46a9b1f017c7" providerId="ADAL" clId="{7AD28061-52F2-4B85-916B-A09395994ACF}" dt="2025-04-08T18:15:44.102" v="313" actId="20577"/>
          <ac:spMkLst>
            <pc:docMk/>
            <pc:sldMk cId="1338195067" sldId="287"/>
            <ac:spMk id="2" creationId="{00000000-0000-0000-0000-000000000000}"/>
          </ac:spMkLst>
        </pc:spChg>
      </pc:sldChg>
      <pc:sldChg chg="addSp delSp modSp mod">
        <pc:chgData name="Skiles, Matthew" userId="bb9b5f1e-7301-452e-a4f0-46a9b1f017c7" providerId="ADAL" clId="{7AD28061-52F2-4B85-916B-A09395994ACF}" dt="2025-04-08T18:02:42.928" v="211" actId="20577"/>
        <pc:sldMkLst>
          <pc:docMk/>
          <pc:sldMk cId="1756044365" sldId="296"/>
        </pc:sldMkLst>
        <pc:spChg chg="mod">
          <ac:chgData name="Skiles, Matthew" userId="bb9b5f1e-7301-452e-a4f0-46a9b1f017c7" providerId="ADAL" clId="{7AD28061-52F2-4B85-916B-A09395994ACF}" dt="2025-04-08T18:02:42.928" v="211" actId="20577"/>
          <ac:spMkLst>
            <pc:docMk/>
            <pc:sldMk cId="1756044365" sldId="296"/>
            <ac:spMk id="2" creationId="{00000000-0000-0000-0000-000000000000}"/>
          </ac:spMkLst>
        </pc:spChg>
      </pc:sldChg>
      <pc:sldChg chg="addSp delSp modSp mod">
        <pc:chgData name="Skiles, Matthew" userId="bb9b5f1e-7301-452e-a4f0-46a9b1f017c7" providerId="ADAL" clId="{7AD28061-52F2-4B85-916B-A09395994ACF}" dt="2025-04-08T18:13:10.606" v="243" actId="20577"/>
        <pc:sldMkLst>
          <pc:docMk/>
          <pc:sldMk cId="2309081026" sldId="297"/>
        </pc:sldMkLst>
        <pc:spChg chg="mod">
          <ac:chgData name="Skiles, Matthew" userId="bb9b5f1e-7301-452e-a4f0-46a9b1f017c7" providerId="ADAL" clId="{7AD28061-52F2-4B85-916B-A09395994ACF}" dt="2025-04-08T18:13:10.606" v="243" actId="20577"/>
          <ac:spMkLst>
            <pc:docMk/>
            <pc:sldMk cId="2309081026" sldId="297"/>
            <ac:spMk id="2" creationId="{00000000-0000-0000-0000-000000000000}"/>
          </ac:spMkLst>
        </pc:spChg>
      </pc:sldChg>
      <pc:sldChg chg="addSp delSp modSp mod">
        <pc:chgData name="Skiles, Matthew" userId="bb9b5f1e-7301-452e-a4f0-46a9b1f017c7" providerId="ADAL" clId="{7AD28061-52F2-4B85-916B-A09395994ACF}" dt="2025-04-08T17:52:41.998" v="146" actId="1076"/>
        <pc:sldMkLst>
          <pc:docMk/>
          <pc:sldMk cId="1495175290" sldId="352"/>
        </pc:sldMkLst>
        <pc:spChg chg="mod">
          <ac:chgData name="Skiles, Matthew" userId="bb9b5f1e-7301-452e-a4f0-46a9b1f017c7" providerId="ADAL" clId="{7AD28061-52F2-4B85-916B-A09395994ACF}" dt="2025-04-08T17:50:30.077" v="129" actId="20577"/>
          <ac:spMkLst>
            <pc:docMk/>
            <pc:sldMk cId="1495175290" sldId="352"/>
            <ac:spMk id="2" creationId="{00000000-0000-0000-0000-000000000000}"/>
          </ac:spMkLst>
        </pc:spChg>
      </pc:sldChg>
      <pc:sldChg chg="addSp delSp modSp mod">
        <pc:chgData name="Skiles, Matthew" userId="bb9b5f1e-7301-452e-a4f0-46a9b1f017c7" providerId="ADAL" clId="{7AD28061-52F2-4B85-916B-A09395994ACF}" dt="2025-04-08T18:17:38.111" v="344" actId="20577"/>
        <pc:sldMkLst>
          <pc:docMk/>
          <pc:sldMk cId="587539909" sldId="353"/>
        </pc:sldMkLst>
        <pc:spChg chg="mod">
          <ac:chgData name="Skiles, Matthew" userId="bb9b5f1e-7301-452e-a4f0-46a9b1f017c7" providerId="ADAL" clId="{7AD28061-52F2-4B85-916B-A09395994ACF}" dt="2025-04-08T18:17:38.111" v="344" actId="20577"/>
          <ac:spMkLst>
            <pc:docMk/>
            <pc:sldMk cId="587539909" sldId="353"/>
            <ac:spMk id="2" creationId="{00000000-0000-0000-0000-000000000000}"/>
          </ac:spMkLst>
        </pc:spChg>
      </pc:sldChg>
      <pc:sldChg chg="addSp delSp modSp mod">
        <pc:chgData name="Skiles, Matthew" userId="bb9b5f1e-7301-452e-a4f0-46a9b1f017c7" providerId="ADAL" clId="{7AD28061-52F2-4B85-916B-A09395994ACF}" dt="2025-04-09T17:00:55.866" v="413" actId="20577"/>
        <pc:sldMkLst>
          <pc:docMk/>
          <pc:sldMk cId="874353533" sldId="354"/>
        </pc:sldMkLst>
        <pc:spChg chg="mod">
          <ac:chgData name="Skiles, Matthew" userId="bb9b5f1e-7301-452e-a4f0-46a9b1f017c7" providerId="ADAL" clId="{7AD28061-52F2-4B85-916B-A09395994ACF}" dt="2025-04-08T18:19:52.457" v="384" actId="20577"/>
          <ac:spMkLst>
            <pc:docMk/>
            <pc:sldMk cId="874353533" sldId="354"/>
            <ac:spMk id="2" creationId="{00000000-0000-0000-0000-000000000000}"/>
          </ac:spMkLst>
        </pc:spChg>
        <pc:spChg chg="mod">
          <ac:chgData name="Skiles, Matthew" userId="bb9b5f1e-7301-452e-a4f0-46a9b1f017c7" providerId="ADAL" clId="{7AD28061-52F2-4B85-916B-A09395994ACF}" dt="2025-04-09T17:00:55.866" v="413" actId="20577"/>
          <ac:spMkLst>
            <pc:docMk/>
            <pc:sldMk cId="874353533" sldId="354"/>
            <ac:spMk id="6" creationId="{08908601-C139-4ACB-828A-8FA588D945F5}"/>
          </ac:spMkLst>
        </pc:spChg>
      </pc:sldChg>
      <pc:sldChg chg="addSp delSp modSp mod">
        <pc:chgData name="Skiles, Matthew" userId="bb9b5f1e-7301-452e-a4f0-46a9b1f017c7" providerId="ADAL" clId="{7AD28061-52F2-4B85-916B-A09395994ACF}" dt="2025-04-08T18:01:47.296" v="189" actId="20577"/>
        <pc:sldMkLst>
          <pc:docMk/>
          <pc:sldMk cId="1731488322" sldId="367"/>
        </pc:sldMkLst>
        <pc:spChg chg="mod">
          <ac:chgData name="Skiles, Matthew" userId="bb9b5f1e-7301-452e-a4f0-46a9b1f017c7" providerId="ADAL" clId="{7AD28061-52F2-4B85-916B-A09395994ACF}" dt="2025-04-08T17:58:06.303" v="179" actId="20577"/>
          <ac:spMkLst>
            <pc:docMk/>
            <pc:sldMk cId="1731488322" sldId="367"/>
            <ac:spMk id="2" creationId="{00000000-0000-0000-0000-000000000000}"/>
          </ac:spMkLst>
        </pc:spChg>
        <pc:spChg chg="mod">
          <ac:chgData name="Skiles, Matthew" userId="bb9b5f1e-7301-452e-a4f0-46a9b1f017c7" providerId="ADAL" clId="{7AD28061-52F2-4B85-916B-A09395994ACF}" dt="2025-04-08T18:01:47.296" v="189" actId="20577"/>
          <ac:spMkLst>
            <pc:docMk/>
            <pc:sldMk cId="1731488322" sldId="367"/>
            <ac:spMk id="10" creationId="{C9339DF6-5C5D-4C78-858D-34640A37096F}"/>
          </ac:spMkLst>
        </pc:spChg>
      </pc:sldChg>
      <pc:sldChg chg="addSp delSp modSp mod">
        <pc:chgData name="Skiles, Matthew" userId="bb9b5f1e-7301-452e-a4f0-46a9b1f017c7" providerId="ADAL" clId="{7AD28061-52F2-4B85-916B-A09395994ACF}" dt="2025-04-08T17:43:21.753" v="86" actId="20577"/>
        <pc:sldMkLst>
          <pc:docMk/>
          <pc:sldMk cId="3306108906" sldId="368"/>
        </pc:sldMkLst>
        <pc:spChg chg="mod">
          <ac:chgData name="Skiles, Matthew" userId="bb9b5f1e-7301-452e-a4f0-46a9b1f017c7" providerId="ADAL" clId="{7AD28061-52F2-4B85-916B-A09395994ACF}" dt="2025-04-08T17:25:19.045" v="50" actId="20577"/>
          <ac:spMkLst>
            <pc:docMk/>
            <pc:sldMk cId="3306108906" sldId="368"/>
            <ac:spMk id="2" creationId="{00000000-0000-0000-0000-000000000000}"/>
          </ac:spMkLst>
        </pc:spChg>
        <pc:spChg chg="mod">
          <ac:chgData name="Skiles, Matthew" userId="bb9b5f1e-7301-452e-a4f0-46a9b1f017c7" providerId="ADAL" clId="{7AD28061-52F2-4B85-916B-A09395994ACF}" dt="2025-04-08T17:43:21.753" v="86" actId="20577"/>
          <ac:spMkLst>
            <pc:docMk/>
            <pc:sldMk cId="3306108906" sldId="368"/>
            <ac:spMk id="3" creationId="{00000000-0000-0000-0000-000000000000}"/>
          </ac:spMkLst>
        </pc:spChg>
      </pc:sldChg>
      <pc:sldChg chg="addSp delSp modSp mod">
        <pc:chgData name="Skiles, Matthew" userId="bb9b5f1e-7301-452e-a4f0-46a9b1f017c7" providerId="ADAL" clId="{7AD28061-52F2-4B85-916B-A09395994ACF}" dt="2025-04-09T16:31:59.438" v="404" actId="1037"/>
        <pc:sldMkLst>
          <pc:docMk/>
          <pc:sldMk cId="1327399478" sldId="369"/>
        </pc:sldMkLst>
      </pc:sldChg>
      <pc:sldChg chg="addSp delSp modSp mod">
        <pc:chgData name="Skiles, Matthew" userId="bb9b5f1e-7301-452e-a4f0-46a9b1f017c7" providerId="ADAL" clId="{7AD28061-52F2-4B85-916B-A09395994ACF}" dt="2025-04-09T16:31:23.665" v="400" actId="1076"/>
        <pc:sldMkLst>
          <pc:docMk/>
          <pc:sldMk cId="2576058586" sldId="370"/>
        </pc:sldMkLst>
      </pc:sldChg>
      <pc:sldChg chg="addSp delSp modSp mod">
        <pc:chgData name="Skiles, Matthew" userId="bb9b5f1e-7301-452e-a4f0-46a9b1f017c7" providerId="ADAL" clId="{7AD28061-52F2-4B85-916B-A09395994ACF}" dt="2025-04-09T16:52:11.689" v="408" actId="1076"/>
        <pc:sldMkLst>
          <pc:docMk/>
          <pc:sldMk cId="477996415" sldId="372"/>
        </pc:sldMkLst>
      </pc:sldChg>
    </pc:docChg>
  </pc:docChgLst>
  <pc:docChgLst>
    <pc:chgData name="Petro, Nick" userId="S::robert.petro@ercot.com::f4669e5d-3df0-43f0-bbe8-5e3e7b0cdbca" providerId="AD" clId="Web-{6186D33D-AD19-04D1-ECA2-DEB67D948226}"/>
    <pc:docChg chg="mod">
      <pc:chgData name="Petro, Nick" userId="S::robert.petro@ercot.com::f4669e5d-3df0-43f0-bbe8-5e3e7b0cdbca" providerId="AD" clId="Web-{6186D33D-AD19-04D1-ECA2-DEB67D948226}" dt="2025-05-16T19:49:34.047" v="0" actId="33475"/>
      <pc:docMkLst>
        <pc:docMk/>
      </pc:docMkLst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50BF31-E9A8-4E88-81E7-44C5092290FC}" type="datetimeFigureOut">
              <a:rPr lang="en-US" smtClean="0"/>
              <a:t>5/22/2025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B2BDB1-E95E-402D-B2EB-CA9CC1A395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2199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7EFB637-CCC9-4803-8851-F6915048CBB4}" type="datetimeFigureOut">
              <a:rPr lang="en-US" smtClean="0"/>
              <a:t>5/22/2025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62AC51D-6DAA-4455-8EA7-D54B64909A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5930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9855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4045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8748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7538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41975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237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>
              <a:solidFill>
                <a:schemeClr val="tx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685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>
              <a:solidFill>
                <a:schemeClr val="tx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9317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8384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9961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1458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1398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2166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5547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0580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text goes here.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561138"/>
            <a:ext cx="533400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4571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90600"/>
            <a:ext cx="8534400" cy="505222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200" y="6553200"/>
            <a:ext cx="4038600" cy="228600"/>
          </a:xfrm>
        </p:spPr>
        <p:txBody>
          <a:bodyPr/>
          <a:lstStyle/>
          <a:p>
            <a:r>
              <a:rPr lang="en-US"/>
              <a:t>Footer text goes here.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561138"/>
            <a:ext cx="533400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0848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Footer text goes here.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28650" y="990601"/>
            <a:ext cx="3886200" cy="4800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29150" y="990601"/>
            <a:ext cx="3886200" cy="4800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76478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550883" y="4837176"/>
            <a:ext cx="4465283" cy="649224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 cap="sm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547872" y="3429000"/>
            <a:ext cx="4465283" cy="923544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0" cap="none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547872" y="1325880"/>
            <a:ext cx="5519928" cy="2304288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600" b="1" cap="sm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840401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505200" y="0"/>
            <a:ext cx="5638800" cy="6858000"/>
          </a:xfrm>
          <a:prstGeom prst="rect">
            <a:avLst/>
          </a:prstGeom>
          <a:solidFill>
            <a:srgbClr val="D7DC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14" y="2876277"/>
            <a:ext cx="2857586" cy="1105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897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200" y="65532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Footer text goes here.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76200" y="6477000"/>
            <a:ext cx="59436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2194560" y="6477000"/>
            <a:ext cx="6858000" cy="1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248400"/>
            <a:ext cx="1181868" cy="4572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54675" y="6553200"/>
            <a:ext cx="70732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 b="1" baseline="0">
                <a:solidFill>
                  <a:schemeClr val="tx2"/>
                </a:solidFill>
              </a:rPr>
              <a:t>PUBLIC</a:t>
            </a:r>
            <a:endParaRPr lang="en-US" sz="1000" b="1">
              <a:solidFill>
                <a:schemeClr val="tx2"/>
              </a:solidFill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561138"/>
            <a:ext cx="533400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975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62" r:id="rId4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447288" y="1828800"/>
            <a:ext cx="569671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tx2"/>
                </a:solidFill>
              </a:rPr>
              <a:t>Monthly Review of Reliability Unit Commitment Market Impacts – April 2025</a:t>
            </a:r>
          </a:p>
          <a:p>
            <a:endParaRPr lang="en-US" sz="2000"/>
          </a:p>
          <a:p>
            <a:r>
              <a:rPr lang="en-US" sz="1600" i="1">
                <a:solidFill>
                  <a:schemeClr val="tx2"/>
                </a:solidFill>
              </a:rPr>
              <a:t>Wholesale Market Working Group </a:t>
            </a:r>
          </a:p>
          <a:p>
            <a:endParaRPr lang="en-US" sz="2000"/>
          </a:p>
          <a:p>
            <a:r>
              <a:rPr lang="en-US">
                <a:solidFill>
                  <a:schemeClr val="tx2"/>
                </a:solidFill>
              </a:rPr>
              <a:t>ERCOT Market Analysis</a:t>
            </a:r>
          </a:p>
          <a:p>
            <a:endParaRPr lang="en-US">
              <a:solidFill>
                <a:schemeClr val="tx2"/>
              </a:solidFill>
            </a:endParaRPr>
          </a:p>
          <a:p>
            <a:endParaRPr lang="en-US">
              <a:solidFill>
                <a:schemeClr val="tx2"/>
              </a:solidFill>
            </a:endParaRPr>
          </a:p>
          <a:p>
            <a:endParaRPr lang="en-US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06037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</p:spPr>
        <p:txBody>
          <a:bodyPr/>
          <a:lstStyle/>
          <a:p>
            <a:r>
              <a:rPr lang="en-US" sz="2400"/>
              <a:t>RUC-Instructed Resource Dispatch above LDL</a:t>
            </a:r>
            <a:endParaRPr lang="en-US" sz="2400" b="1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475" y="994682"/>
            <a:ext cx="8315326" cy="4876800"/>
          </a:xfrm>
        </p:spPr>
        <p:txBody>
          <a:bodyPr lIns="91440" tIns="45720" rIns="91440" bIns="4572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000" b="1">
                <a:solidFill>
                  <a:srgbClr val="00AEC7"/>
                </a:solidFill>
                <a:latin typeface="Arial" panose="020B0604020202020204"/>
              </a:rPr>
              <a:t>April</a:t>
            </a: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00AEC7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2025</a:t>
            </a: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srgbClr val="5B677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r>
              <a:rPr lang="en-US" sz="1800">
                <a:solidFill>
                  <a:schemeClr val="tx2"/>
                </a:solidFill>
              </a:rPr>
              <a:t>There were 17.4 effective Resource-hours in which Resources that did not successfully opt out were dispatched above their LDL. </a:t>
            </a:r>
            <a:endParaRPr lang="en-US" sz="1800">
              <a:solidFill>
                <a:schemeClr val="tx2"/>
              </a:solidFill>
              <a:cs typeface="Arial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5B677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For </a:t>
            </a:r>
            <a:r>
              <a:rPr lang="en-US" sz="1600">
                <a:solidFill>
                  <a:srgbClr val="5B6770"/>
                </a:solidFill>
                <a:latin typeface="Arial" panose="020B0604020202020204"/>
              </a:rPr>
              <a:t>8.8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5B677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of these Resource-hours, the LMP for the RUC-instructed Resource was above the RUC offer floor.</a:t>
            </a:r>
            <a:endParaRPr lang="en-US" sz="1600" b="0" i="0" u="none" strike="noStrike" kern="1200" cap="none" spc="0" normalizeH="0" baseline="0" noProof="0">
              <a:ln>
                <a:noFill/>
              </a:ln>
              <a:solidFill>
                <a:srgbClr val="5B6770"/>
              </a:solidFill>
              <a:effectLst/>
              <a:uLnTx/>
              <a:uFillTx/>
              <a:latin typeface="Arial" panose="020B0604020202020204"/>
              <a:cs typeface="Arial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5B677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For 8.6 of these Resource-hours, the LMP for the RUC-instructed Resource was below the RUC offer floor.</a:t>
            </a:r>
            <a:endParaRPr lang="en-US" sz="1400" b="0" i="0" u="none" strike="noStrike" kern="1200" cap="none" spc="0" normalizeH="0" baseline="0" noProof="0">
              <a:ln>
                <a:noFill/>
              </a:ln>
              <a:solidFill>
                <a:srgbClr val="5B6770"/>
              </a:solidFill>
              <a:effectLst/>
              <a:uLnTx/>
              <a:uFillTx/>
              <a:latin typeface="Arial" panose="020B0604020202020204"/>
              <a:cs typeface="Arial"/>
            </a:endParaRPr>
          </a:p>
          <a:p>
            <a:pPr lvl="2" indent="-285750">
              <a:buFont typeface="Arial" panose="020B0604020202020204" pitchFamily="34" charset="0"/>
              <a:buChar char="–"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5B677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For all of these 8.6 Resource-hours, the RUC-instructed Resource was mitigated</a:t>
            </a:r>
            <a:r>
              <a:rPr lang="en-US" sz="1400">
                <a:solidFill>
                  <a:srgbClr val="5B6770"/>
                </a:solidFill>
                <a:latin typeface="Arial" panose="020B0604020202020204"/>
              </a:rPr>
              <a:t>.</a:t>
            </a:r>
            <a:endParaRPr lang="en-US" sz="1400">
              <a:solidFill>
                <a:schemeClr val="tx2"/>
              </a:solidFill>
              <a:cs typeface="Arial"/>
            </a:endParaRPr>
          </a:p>
          <a:p>
            <a:r>
              <a:rPr lang="en-US" sz="1800">
                <a:solidFill>
                  <a:schemeClr val="tx2"/>
                </a:solidFill>
              </a:rPr>
              <a:t>There were no Exceptional Fuel Cost submissions for any RUC-committed Resources.</a:t>
            </a:r>
            <a:endParaRPr lang="en-US" sz="160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en-US" sz="1600"/>
          </a:p>
          <a:p>
            <a:pPr marL="0" indent="0">
              <a:buNone/>
            </a:pPr>
            <a:endParaRPr lang="en-US" sz="16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4327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561832" cy="746918"/>
          </a:xfrm>
        </p:spPr>
        <p:txBody>
          <a:bodyPr/>
          <a:lstStyle/>
          <a:p>
            <a:r>
              <a:rPr lang="en-US" sz="2400"/>
              <a:t>Reliability Deployment Price Adder: Last 13 Months</a:t>
            </a:r>
            <a:br>
              <a:rPr lang="en-US" sz="2400"/>
            </a:br>
            <a:r>
              <a:rPr lang="en-US" sz="1400"/>
              <a:t>April 2025 had a total of 180.34 RTORDPA hours with a time-weighted average value of $0.92/MWh.</a:t>
            </a:r>
            <a:br>
              <a:rPr lang="en-US" sz="1400">
                <a:highlight>
                  <a:srgbClr val="FFFF00"/>
                </a:highlight>
              </a:rPr>
            </a:br>
            <a:endParaRPr lang="en-US" sz="1400">
              <a:highlight>
                <a:srgbClr val="FFFF00"/>
              </a:highligh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ECA1D7E-9FAB-08CD-1D53-54D48E4416F6}"/>
              </a:ext>
            </a:extLst>
          </p:cNvPr>
          <p:cNvSpPr txBox="1"/>
          <p:nvPr/>
        </p:nvSpPr>
        <p:spPr>
          <a:xfrm>
            <a:off x="2076672" y="5864177"/>
            <a:ext cx="62128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solidFill>
                  <a:schemeClr val="tx1">
                    <a:lumMod val="65000"/>
                    <a:lumOff val="35000"/>
                  </a:schemeClr>
                </a:solidFill>
              </a:rPr>
              <a:t>These graphs show RTORDPA instances by reliability action: 'RUC Only' for instances triggered solely by Reliability Unit Commitment, 'RUC and other triggers' for instances with RUC and additional triggers, and 'Other triggers only' for instances with non-RUC triggers. The daily average RTORDPA is calculated using the total duration across all categories. See ERCOT protocol section 6.5.7.3.1 for details.</a:t>
            </a:r>
          </a:p>
        </p:txBody>
      </p:sp>
      <p:pic>
        <p:nvPicPr>
          <p:cNvPr id="7" name="Picture 6" descr="Chart, bar chart&#10;&#10;AI-generated content may be incorrect.">
            <a:extLst>
              <a:ext uri="{FF2B5EF4-FFF2-40B4-BE49-F238E27FC236}">
                <a16:creationId xmlns:a16="http://schemas.microsoft.com/office/drawing/2014/main" id="{3AC01D7F-338D-B0D1-149A-A6A6393E80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3310" y="914400"/>
            <a:ext cx="6187651" cy="4949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1950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670718"/>
          </a:xfrm>
        </p:spPr>
        <p:txBody>
          <a:bodyPr/>
          <a:lstStyle/>
          <a:p>
            <a:r>
              <a:rPr lang="en-US" sz="2400"/>
              <a:t>Reliability Deployment Price Adder: April 2025</a:t>
            </a:r>
            <a:br>
              <a:rPr lang="en-US" sz="2400"/>
            </a:br>
            <a:r>
              <a:rPr lang="en-US" sz="1400"/>
              <a:t>OD 04/26 had the highest daily time-weighted average RTORDPA of $2.95/MWh.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9B8B601-86BF-66D5-5540-D33C6A8691A3}"/>
              </a:ext>
            </a:extLst>
          </p:cNvPr>
          <p:cNvSpPr txBox="1"/>
          <p:nvPr/>
        </p:nvSpPr>
        <p:spPr>
          <a:xfrm>
            <a:off x="935038" y="5725368"/>
            <a:ext cx="760562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These graphs show RTORDPA instances by reliability action: 'RUC Only' for instances triggered solely by Reliability Unit Commitment, 'RUC and other triggers' for instances with RUC and additional triggers, and 'Other triggers only' for instances with non-RUC triggers. The daily average RTORDPA is calculated using the total duration across all categories. See ERCOT protocol section 6.5.7.3.1 for more details.</a:t>
            </a:r>
          </a:p>
        </p:txBody>
      </p:sp>
      <p:pic>
        <p:nvPicPr>
          <p:cNvPr id="7" name="Picture 6" descr="Chart&#10;&#10;AI-generated content may be incorrect.">
            <a:extLst>
              <a:ext uri="{FF2B5EF4-FFF2-40B4-BE49-F238E27FC236}">
                <a16:creationId xmlns:a16="http://schemas.microsoft.com/office/drawing/2014/main" id="{AB8DFB7F-E3E1-97FD-75D0-DE64B7BD95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4440" y="914400"/>
            <a:ext cx="6011920" cy="4810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5399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" y="201978"/>
            <a:ext cx="8648700" cy="815998"/>
          </a:xfrm>
        </p:spPr>
        <p:txBody>
          <a:bodyPr lIns="91440" tIns="45720" rIns="91440" bIns="45720" anchor="t"/>
          <a:lstStyle/>
          <a:p>
            <a:r>
              <a:rPr lang="en-US" sz="2400"/>
              <a:t>RUC </a:t>
            </a:r>
            <a:r>
              <a:rPr lang="en-US" sz="2400" err="1"/>
              <a:t>Clawback</a:t>
            </a:r>
            <a:r>
              <a:rPr lang="en-US" sz="2400"/>
              <a:t>, Make-Whole, and Shortfall</a:t>
            </a:r>
            <a:br>
              <a:rPr lang="en-US" sz="2400"/>
            </a:br>
            <a:r>
              <a:rPr lang="en-US" sz="1400"/>
              <a:t>For April 2025, the total </a:t>
            </a:r>
            <a:r>
              <a:rPr lang="en-US" sz="1400" err="1"/>
              <a:t>Clawback</a:t>
            </a:r>
            <a:r>
              <a:rPr lang="en-US" sz="1400"/>
              <a:t> Charge was $993,341. The total Make-Whole Payment was $594,864.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8908601-C139-4ACB-828A-8FA588D945F5}"/>
              </a:ext>
            </a:extLst>
          </p:cNvPr>
          <p:cNvSpPr txBox="1"/>
          <p:nvPr/>
        </p:nvSpPr>
        <p:spPr>
          <a:xfrm>
            <a:off x="2040645" y="6029505"/>
            <a:ext cx="6739370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900">
                <a:solidFill>
                  <a:schemeClr val="tx1">
                    <a:lumMod val="65000"/>
                    <a:lumOff val="35000"/>
                  </a:schemeClr>
                </a:solidFill>
              </a:rPr>
              <a:t>Of the $594,864 in Make-Whole Payments made in April 2025, $5.53 was uplifted to load due to rounding. </a:t>
            </a:r>
          </a:p>
          <a:p>
            <a:r>
              <a:rPr lang="en-US" sz="900">
                <a:solidFill>
                  <a:schemeClr val="tx1">
                    <a:lumMod val="65000"/>
                    <a:lumOff val="35000"/>
                  </a:schemeClr>
                </a:solidFill>
              </a:rPr>
              <a:t>The remaining amount was collected through Capacity-Short Charges.</a:t>
            </a:r>
            <a:endParaRPr lang="en-US" sz="900">
              <a:solidFill>
                <a:schemeClr val="tx1">
                  <a:lumMod val="65000"/>
                  <a:lumOff val="35000"/>
                </a:schemeClr>
              </a:solidFill>
              <a:cs typeface="Arial"/>
            </a:endParaRPr>
          </a:p>
          <a:p>
            <a:endParaRPr 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54B86FD-C6A5-4A5E-8937-826D598ADB5D}"/>
              </a:ext>
            </a:extLst>
          </p:cNvPr>
          <p:cNvSpPr txBox="1"/>
          <p:nvPr/>
        </p:nvSpPr>
        <p:spPr>
          <a:xfrm>
            <a:off x="7069394" y="6545719"/>
            <a:ext cx="1775500" cy="21544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800">
                <a:solidFill>
                  <a:schemeClr val="tx1">
                    <a:lumMod val="65000"/>
                    <a:lumOff val="35000"/>
                  </a:schemeClr>
                </a:solidFill>
              </a:rPr>
              <a:t>Data as of February 18</a:t>
            </a:r>
            <a:r>
              <a:rPr lang="en-US" sz="800" baseline="30000">
                <a:solidFill>
                  <a:schemeClr val="tx1">
                    <a:lumMod val="65000"/>
                    <a:lumOff val="35000"/>
                  </a:schemeClr>
                </a:solidFill>
              </a:rPr>
              <a:t>th</a:t>
            </a:r>
            <a:r>
              <a:rPr lang="en-US" sz="800">
                <a:solidFill>
                  <a:schemeClr val="tx1">
                    <a:lumMod val="65000"/>
                    <a:lumOff val="35000"/>
                  </a:schemeClr>
                </a:solidFill>
              </a:rPr>
              <a:t>, 2025</a:t>
            </a:r>
          </a:p>
        </p:txBody>
      </p:sp>
      <p:pic>
        <p:nvPicPr>
          <p:cNvPr id="7" name="Picture 6" descr="Chart&#10;&#10;AI-generated content may be incorrect.">
            <a:extLst>
              <a:ext uri="{FF2B5EF4-FFF2-40B4-BE49-F238E27FC236}">
                <a16:creationId xmlns:a16="http://schemas.microsoft.com/office/drawing/2014/main" id="{8C1CA2A7-76DA-C7C3-C407-23DDF4733A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394" y="1152144"/>
            <a:ext cx="6966750" cy="4877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3535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" y="206060"/>
            <a:ext cx="8648700" cy="678261"/>
          </a:xfrm>
        </p:spPr>
        <p:txBody>
          <a:bodyPr/>
          <a:lstStyle/>
          <a:p>
            <a:r>
              <a:rPr lang="en-US" sz="2400"/>
              <a:t>RUC Clawback by Settlement Type</a:t>
            </a:r>
            <a:endParaRPr lang="en-US" sz="14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4B29219-2490-43CC-8811-FBAE67FDB314}"/>
              </a:ext>
            </a:extLst>
          </p:cNvPr>
          <p:cNvSpPr txBox="1"/>
          <p:nvPr/>
        </p:nvSpPr>
        <p:spPr>
          <a:xfrm>
            <a:off x="4095566" y="5291806"/>
            <a:ext cx="4438834" cy="5078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>
                <a:solidFill>
                  <a:schemeClr val="tx1">
                    <a:lumMod val="65000"/>
                    <a:lumOff val="35000"/>
                  </a:schemeClr>
                </a:solidFill>
              </a:rPr>
              <a:t>Negative dollars represent a payment from ERCOT to a market participant</a:t>
            </a:r>
            <a:endParaRPr lang="en-US" sz="900">
              <a:solidFill>
                <a:schemeClr val="tx1">
                  <a:lumMod val="65000"/>
                  <a:lumOff val="35000"/>
                </a:schemeClr>
              </a:solidFill>
              <a:cs typeface="Arial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>
                <a:solidFill>
                  <a:schemeClr val="tx1">
                    <a:lumMod val="65000"/>
                    <a:lumOff val="35000"/>
                  </a:schemeClr>
                </a:solidFill>
              </a:rPr>
              <a:t>“-” indicates settlement has yet to be completed.</a:t>
            </a:r>
            <a:endParaRPr lang="en-US" sz="900">
              <a:solidFill>
                <a:schemeClr val="tx1">
                  <a:lumMod val="65000"/>
                  <a:lumOff val="35000"/>
                </a:schemeClr>
              </a:solidFill>
              <a:cs typeface="Arial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>
                <a:solidFill>
                  <a:schemeClr val="tx1">
                    <a:lumMod val="65000"/>
                    <a:lumOff val="35000"/>
                  </a:schemeClr>
                </a:solidFill>
              </a:rPr>
              <a:t>Net figures may differ slightly due to rounding.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404245F3-6988-DD4E-5195-E7DF843CA47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8473603"/>
              </p:ext>
            </p:extLst>
          </p:nvPr>
        </p:nvGraphicFramePr>
        <p:xfrm>
          <a:off x="1276350" y="1058363"/>
          <a:ext cx="6591300" cy="3829050"/>
        </p:xfrm>
        <a:graphic>
          <a:graphicData uri="http://schemas.openxmlformats.org/drawingml/2006/table">
            <a:tbl>
              <a:tblPr/>
              <a:tblGrid>
                <a:gridCol w="660400">
                  <a:extLst>
                    <a:ext uri="{9D8B030D-6E8A-4147-A177-3AD203B41FA5}">
                      <a16:colId xmlns:a16="http://schemas.microsoft.com/office/drawing/2014/main" val="1972023159"/>
                    </a:ext>
                  </a:extLst>
                </a:gridCol>
                <a:gridCol w="1181100">
                  <a:extLst>
                    <a:ext uri="{9D8B030D-6E8A-4147-A177-3AD203B41FA5}">
                      <a16:colId xmlns:a16="http://schemas.microsoft.com/office/drawing/2014/main" val="3071777673"/>
                    </a:ext>
                  </a:extLst>
                </a:gridCol>
                <a:gridCol w="1384300">
                  <a:extLst>
                    <a:ext uri="{9D8B030D-6E8A-4147-A177-3AD203B41FA5}">
                      <a16:colId xmlns:a16="http://schemas.microsoft.com/office/drawing/2014/main" val="3583784087"/>
                    </a:ext>
                  </a:extLst>
                </a:gridCol>
                <a:gridCol w="1651000">
                  <a:extLst>
                    <a:ext uri="{9D8B030D-6E8A-4147-A177-3AD203B41FA5}">
                      <a16:colId xmlns:a16="http://schemas.microsoft.com/office/drawing/2014/main" val="4111566732"/>
                    </a:ext>
                  </a:extLst>
                </a:gridCol>
                <a:gridCol w="1714500">
                  <a:extLst>
                    <a:ext uri="{9D8B030D-6E8A-4147-A177-3AD203B41FA5}">
                      <a16:colId xmlns:a16="http://schemas.microsoft.com/office/drawing/2014/main" val="832789330"/>
                    </a:ext>
                  </a:extLst>
                </a:gridCol>
              </a:tblGrid>
              <a:tr h="48577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Month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EC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Initial Settlement ($)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EC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Final Settlement Change ($)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EC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True-up Settlement Change ($)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EC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Net as of May 14, 2025 ($)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E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4838234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Apr ‘24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2,092,224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-11,818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2,080,406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7267561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May ‘24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2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2,084,416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2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2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2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2,084,416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2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423415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Jun ’24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58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58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7379833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Jul ‘24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2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47,627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2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2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-47,627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2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2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4576363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Aug ‘24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73,690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73,690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6516407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Sep ‘24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2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140,239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2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2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-7,864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2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132,375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2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119545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Oct ‘24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179,331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179,331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9813662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Nov ‘24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2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2,022,874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2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2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2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2,022,874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2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6827900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Dec ‘24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147,389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-3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2327392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Jan ‘25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2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1,037,717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2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2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2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2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7935014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Feb ‘25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3,272,312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2,726,670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7248774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Mar ‘25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2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545,642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2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2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2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2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7977150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Apr ‘25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993,341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13057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760585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" y="206060"/>
            <a:ext cx="8648700" cy="678261"/>
          </a:xfrm>
        </p:spPr>
        <p:txBody>
          <a:bodyPr/>
          <a:lstStyle/>
          <a:p>
            <a:r>
              <a:rPr lang="en-US" sz="2400"/>
              <a:t>RUC Make-Whole by Settlement Type</a:t>
            </a:r>
            <a:endParaRPr lang="en-US" sz="14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54B86FD-C6A5-4A5E-8937-826D598ADB5D}"/>
              </a:ext>
            </a:extLst>
          </p:cNvPr>
          <p:cNvSpPr txBox="1"/>
          <p:nvPr/>
        </p:nvSpPr>
        <p:spPr>
          <a:xfrm>
            <a:off x="4095566" y="5291806"/>
            <a:ext cx="4438834" cy="5078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>
                <a:solidFill>
                  <a:schemeClr val="tx1">
                    <a:lumMod val="65000"/>
                    <a:lumOff val="35000"/>
                  </a:schemeClr>
                </a:solidFill>
              </a:rPr>
              <a:t>Negative dollars represent a payment from ERCOT to a market participant</a:t>
            </a:r>
            <a:endParaRPr lang="en-US" sz="900">
              <a:solidFill>
                <a:schemeClr val="tx1">
                  <a:lumMod val="65000"/>
                  <a:lumOff val="35000"/>
                </a:schemeClr>
              </a:solidFill>
              <a:cs typeface="Arial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>
                <a:solidFill>
                  <a:schemeClr val="tx1">
                    <a:lumMod val="65000"/>
                    <a:lumOff val="35000"/>
                  </a:schemeClr>
                </a:solidFill>
              </a:rPr>
              <a:t>“-” indicates settlement has yet to be completed.</a:t>
            </a:r>
            <a:endParaRPr lang="en-US" sz="900">
              <a:solidFill>
                <a:schemeClr val="tx1">
                  <a:lumMod val="65000"/>
                  <a:lumOff val="35000"/>
                </a:schemeClr>
              </a:solidFill>
              <a:cs typeface="Arial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>
                <a:solidFill>
                  <a:schemeClr val="tx1">
                    <a:lumMod val="65000"/>
                    <a:lumOff val="35000"/>
                  </a:schemeClr>
                </a:solidFill>
              </a:rPr>
              <a:t>Net figures may differ slightly due to rounding.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EC683270-C947-CBA4-77B7-AAAC47F0F6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3853396"/>
              </p:ext>
            </p:extLst>
          </p:nvPr>
        </p:nvGraphicFramePr>
        <p:xfrm>
          <a:off x="1295400" y="1058363"/>
          <a:ext cx="6553200" cy="3829050"/>
        </p:xfrm>
        <a:graphic>
          <a:graphicData uri="http://schemas.openxmlformats.org/drawingml/2006/table">
            <a:tbl>
              <a:tblPr/>
              <a:tblGrid>
                <a:gridCol w="647386">
                  <a:extLst>
                    <a:ext uri="{9D8B030D-6E8A-4147-A177-3AD203B41FA5}">
                      <a16:colId xmlns:a16="http://schemas.microsoft.com/office/drawing/2014/main" val="595540896"/>
                    </a:ext>
                  </a:extLst>
                </a:gridCol>
                <a:gridCol w="1180528">
                  <a:extLst>
                    <a:ext uri="{9D8B030D-6E8A-4147-A177-3AD203B41FA5}">
                      <a16:colId xmlns:a16="http://schemas.microsoft.com/office/drawing/2014/main" val="1112078522"/>
                    </a:ext>
                  </a:extLst>
                </a:gridCol>
                <a:gridCol w="1383630">
                  <a:extLst>
                    <a:ext uri="{9D8B030D-6E8A-4147-A177-3AD203B41FA5}">
                      <a16:colId xmlns:a16="http://schemas.microsoft.com/office/drawing/2014/main" val="4247704321"/>
                    </a:ext>
                  </a:extLst>
                </a:gridCol>
                <a:gridCol w="1637507">
                  <a:extLst>
                    <a:ext uri="{9D8B030D-6E8A-4147-A177-3AD203B41FA5}">
                      <a16:colId xmlns:a16="http://schemas.microsoft.com/office/drawing/2014/main" val="2206457880"/>
                    </a:ext>
                  </a:extLst>
                </a:gridCol>
                <a:gridCol w="1704149">
                  <a:extLst>
                    <a:ext uri="{9D8B030D-6E8A-4147-A177-3AD203B41FA5}">
                      <a16:colId xmlns:a16="http://schemas.microsoft.com/office/drawing/2014/main" val="1758906974"/>
                    </a:ext>
                  </a:extLst>
                </a:gridCol>
              </a:tblGrid>
              <a:tr h="48577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Month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EC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Initial Settlement ($)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EC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Final Settlement Change ($)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EC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True-up Settlement Change ($)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EC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Net as of May 14, 2025 ($)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E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1053794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Apr ‘24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-443,178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-35,271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-478,449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8182899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May ‘24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2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-2,957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2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2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2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-2,957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2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8188241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Jun ’24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-76,670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-57,341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-134,011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0217495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Jul ‘24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2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-4,297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2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2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-109,781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2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-114,078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2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4541740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Aug ‘24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-305,171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-46,445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-351,616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5909924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Sep ‘24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2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-239,681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2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2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-192,317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2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-431,998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2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5128117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Oct ‘24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-364,395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-26,567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-390,962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9879777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Nov ‘24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2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-164,191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2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2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328,382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2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164,191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2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4892306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Dec ‘24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-179,587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7873161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Jan ‘25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2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-834,867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2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-26,923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2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2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2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3569314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Feb ‘25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-1,198,579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503,128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3707116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Mar ‘25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2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-1,701,707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2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2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2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2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9224553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Apr ‘25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-594,864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86032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273994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/>
              <a:t>RUC Resource-Hours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262830" y="5940293"/>
            <a:ext cx="680497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200">
                <a:solidFill>
                  <a:schemeClr val="accent2"/>
                </a:solidFill>
                <a:cs typeface="Book Antiqua"/>
              </a:rPr>
              <a:t>* The difference between “Instructed” and “Effective” values is a result of Resources starting up, shutting down, receiving partial hour instructions, or otherwise not being dispatchable by SCED.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1E123A13-F0AE-BF04-5CA2-605518C50E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2666748"/>
              </p:ext>
            </p:extLst>
          </p:nvPr>
        </p:nvGraphicFramePr>
        <p:xfrm>
          <a:off x="628650" y="1068290"/>
          <a:ext cx="7886700" cy="4274951"/>
        </p:xfrm>
        <a:graphic>
          <a:graphicData uri="http://schemas.openxmlformats.org/drawingml/2006/table">
            <a:tbl>
              <a:tblPr/>
              <a:tblGrid>
                <a:gridCol w="1314450">
                  <a:extLst>
                    <a:ext uri="{9D8B030D-6E8A-4147-A177-3AD203B41FA5}">
                      <a16:colId xmlns:a16="http://schemas.microsoft.com/office/drawing/2014/main" val="1234253852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1412481134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1037804463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1709803111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979300562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1455373761"/>
                    </a:ext>
                  </a:extLst>
                </a:gridCol>
              </a:tblGrid>
              <a:tr h="403297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7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April 2025</a:t>
                      </a:r>
                    </a:p>
                  </a:txBody>
                  <a:tcPr marL="8962" marR="8962" marT="896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EC7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7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Total</a:t>
                      </a:r>
                    </a:p>
                  </a:txBody>
                  <a:tcPr marL="8962" marR="8962" marT="896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EC7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US" sz="17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Capacity</a:t>
                      </a:r>
                    </a:p>
                  </a:txBody>
                  <a:tcPr marL="8962" marR="8962" marT="8962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EC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US" sz="17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Congestion</a:t>
                      </a:r>
                    </a:p>
                  </a:txBody>
                  <a:tcPr marL="8962" marR="8962" marT="8962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EC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4849429"/>
                  </a:ext>
                </a:extLst>
              </a:tr>
              <a:tr h="40329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Opt-Out</a:t>
                      </a:r>
                    </a:p>
                  </a:txBody>
                  <a:tcPr marL="8962" marR="8962" marT="8962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EC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Non-Opt-Out</a:t>
                      </a:r>
                    </a:p>
                  </a:txBody>
                  <a:tcPr marL="8962" marR="8962" marT="896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EC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Opt-Out</a:t>
                      </a:r>
                    </a:p>
                  </a:txBody>
                  <a:tcPr marL="8962" marR="8962" marT="8962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EC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Non-Opt-Out</a:t>
                      </a:r>
                    </a:p>
                  </a:txBody>
                  <a:tcPr marL="8962" marR="8962" marT="896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E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0773416"/>
                  </a:ext>
                </a:extLst>
              </a:tr>
              <a:tr h="385373">
                <a:tc gridSpan="6">
                  <a:txBody>
                    <a:bodyPr/>
                    <a:lstStyle/>
                    <a:p>
                      <a:pPr algn="ctr" rtl="0" fontAlgn="ctr"/>
                      <a:r>
                        <a:rPr lang="en-US" sz="1700" b="1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Instructed Resource-Hours</a:t>
                      </a:r>
                    </a:p>
                  </a:txBody>
                  <a:tcPr marL="8962" marR="8962" marT="896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582864"/>
                  </a:ext>
                </a:extLst>
              </a:tr>
              <a:tr h="38537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Total Count</a:t>
                      </a:r>
                    </a:p>
                  </a:txBody>
                  <a:tcPr marL="8962" marR="8962" marT="896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2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312.6</a:t>
                      </a:r>
                    </a:p>
                  </a:txBody>
                  <a:tcPr marL="8962" marR="8962" marT="35849" marB="35849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2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6.0</a:t>
                      </a:r>
                    </a:p>
                  </a:txBody>
                  <a:tcPr marL="8962" marR="8962" marT="35849" marB="35849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2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33.6</a:t>
                      </a:r>
                    </a:p>
                  </a:txBody>
                  <a:tcPr marL="8962" marR="8962" marT="35849" marB="35849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2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0.0</a:t>
                      </a:r>
                    </a:p>
                  </a:txBody>
                  <a:tcPr marL="8962" marR="8962" marT="35849" marB="35849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2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273.0</a:t>
                      </a:r>
                    </a:p>
                  </a:txBody>
                  <a:tcPr marL="8962" marR="8962" marT="35849" marB="35849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2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0896833"/>
                  </a:ext>
                </a:extLst>
              </a:tr>
              <a:tr h="385373">
                <a:tc gridSpan="6">
                  <a:txBody>
                    <a:bodyPr/>
                    <a:lstStyle/>
                    <a:p>
                      <a:pPr algn="ctr" rtl="0" fontAlgn="ctr"/>
                      <a:r>
                        <a:rPr lang="en-US" sz="1700" b="1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Effective Resource-Hours*</a:t>
                      </a:r>
                    </a:p>
                  </a:txBody>
                  <a:tcPr marL="8962" marR="8962" marT="896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5689289"/>
                  </a:ext>
                </a:extLst>
              </a:tr>
              <a:tr h="38537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Total Count</a:t>
                      </a:r>
                    </a:p>
                  </a:txBody>
                  <a:tcPr marL="8962" marR="8962" marT="896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2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300.2</a:t>
                      </a:r>
                    </a:p>
                  </a:txBody>
                  <a:tcPr marL="8962" marR="8962" marT="35849" marB="35849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2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5.9</a:t>
                      </a:r>
                    </a:p>
                  </a:txBody>
                  <a:tcPr marL="8962" marR="8962" marT="35849" marB="35849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2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33.6</a:t>
                      </a:r>
                    </a:p>
                  </a:txBody>
                  <a:tcPr marL="8962" marR="8962" marT="35849" marB="35849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2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0.0</a:t>
                      </a:r>
                    </a:p>
                  </a:txBody>
                  <a:tcPr marL="8962" marR="8962" marT="35849" marB="35849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2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260.7</a:t>
                      </a:r>
                    </a:p>
                  </a:txBody>
                  <a:tcPr marL="8962" marR="8962" marT="35849" marB="35849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2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2062882"/>
                  </a:ext>
                </a:extLst>
              </a:tr>
              <a:tr h="385373">
                <a:tc gridSpan="6">
                  <a:txBody>
                    <a:bodyPr/>
                    <a:lstStyle/>
                    <a:p>
                      <a:pPr algn="ctr" rtl="0" fontAlgn="ctr"/>
                      <a:r>
                        <a:rPr lang="en-US" sz="1700" b="1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Average Megawatts (MW) for Effective Resource-Hours</a:t>
                      </a:r>
                    </a:p>
                  </a:txBody>
                  <a:tcPr marL="8962" marR="8962" marT="896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8990708"/>
                  </a:ext>
                </a:extLst>
              </a:tr>
              <a:tr h="38537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Average LSL</a:t>
                      </a:r>
                    </a:p>
                  </a:txBody>
                  <a:tcPr marL="8962" marR="8962" marT="896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2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78.3</a:t>
                      </a:r>
                    </a:p>
                  </a:txBody>
                  <a:tcPr marL="8962" marR="8962" marT="35849" marB="35849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2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223.1</a:t>
                      </a:r>
                    </a:p>
                  </a:txBody>
                  <a:tcPr marL="8962" marR="8962" marT="35849" marB="35849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2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107.5</a:t>
                      </a:r>
                    </a:p>
                  </a:txBody>
                  <a:tcPr marL="8962" marR="8962" marT="35849" marB="35849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2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0.0</a:t>
                      </a:r>
                    </a:p>
                  </a:txBody>
                  <a:tcPr marL="8962" marR="8962" marT="35849" marB="35849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2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71.4</a:t>
                      </a:r>
                    </a:p>
                  </a:txBody>
                  <a:tcPr marL="8962" marR="8962" marT="35849" marB="35849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2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3991400"/>
                  </a:ext>
                </a:extLst>
              </a:tr>
              <a:tr h="38537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Average LDL</a:t>
                      </a:r>
                    </a:p>
                  </a:txBody>
                  <a:tcPr marL="8962" marR="8962" marT="896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84.5</a:t>
                      </a:r>
                    </a:p>
                  </a:txBody>
                  <a:tcPr marL="8962" marR="8962" marT="35849" marB="35849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343.6</a:t>
                      </a:r>
                    </a:p>
                  </a:txBody>
                  <a:tcPr marL="8962" marR="8962" marT="35849" marB="35849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107.5</a:t>
                      </a:r>
                    </a:p>
                  </a:txBody>
                  <a:tcPr marL="8962" marR="8962" marT="35849" marB="35849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0.0</a:t>
                      </a:r>
                    </a:p>
                  </a:txBody>
                  <a:tcPr marL="8962" marR="8962" marT="35849" marB="35849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75.9</a:t>
                      </a:r>
                    </a:p>
                  </a:txBody>
                  <a:tcPr marL="8962" marR="8962" marT="35849" marB="35849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97058"/>
                  </a:ext>
                </a:extLst>
              </a:tr>
              <a:tr h="38537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Average BP</a:t>
                      </a:r>
                    </a:p>
                  </a:txBody>
                  <a:tcPr marL="8962" marR="8962" marT="896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2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87.6</a:t>
                      </a:r>
                    </a:p>
                  </a:txBody>
                  <a:tcPr marL="8962" marR="8962" marT="35849" marB="35849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2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378.4</a:t>
                      </a:r>
                    </a:p>
                  </a:txBody>
                  <a:tcPr marL="8962" marR="8962" marT="35849" marB="35849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2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107.5</a:t>
                      </a:r>
                    </a:p>
                  </a:txBody>
                  <a:tcPr marL="8962" marR="8962" marT="35849" marB="35849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2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0.0</a:t>
                      </a:r>
                    </a:p>
                  </a:txBody>
                  <a:tcPr marL="8962" marR="8962" marT="35849" marB="35849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2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78.6</a:t>
                      </a:r>
                    </a:p>
                  </a:txBody>
                  <a:tcPr marL="8962" marR="8962" marT="35849" marB="35849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2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6758782"/>
                  </a:ext>
                </a:extLst>
              </a:tr>
              <a:tr h="38537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Average HSL</a:t>
                      </a:r>
                    </a:p>
                  </a:txBody>
                  <a:tcPr marL="8962" marR="8962" marT="896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277.8</a:t>
                      </a:r>
                    </a:p>
                  </a:txBody>
                  <a:tcPr marL="8962" marR="8962" marT="35849" marB="35849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629.0</a:t>
                      </a:r>
                    </a:p>
                  </a:txBody>
                  <a:tcPr marL="8962" marR="8962" marT="35849" marB="35849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327.6</a:t>
                      </a:r>
                    </a:p>
                  </a:txBody>
                  <a:tcPr marL="8962" marR="8962" marT="35849" marB="35849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0.0</a:t>
                      </a:r>
                    </a:p>
                  </a:txBody>
                  <a:tcPr marL="8962" marR="8962" marT="35849" marB="35849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263.7</a:t>
                      </a:r>
                    </a:p>
                  </a:txBody>
                  <a:tcPr marL="8962" marR="8962" marT="35849" marB="35849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40440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779964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7764"/>
            <a:ext cx="8458200" cy="746918"/>
          </a:xfrm>
        </p:spPr>
        <p:txBody>
          <a:bodyPr lIns="91440" tIns="45720" rIns="91440" bIns="45720" anchor="t"/>
          <a:lstStyle/>
          <a:p>
            <a:r>
              <a:rPr lang="en-US" sz="2400"/>
              <a:t>RUC Instruction Reasons: Last 13 Months</a:t>
            </a:r>
            <a:br>
              <a:rPr lang="en-US" sz="2400"/>
            </a:br>
            <a:r>
              <a:rPr lang="en-US" sz="1400"/>
              <a:t>Most RUC effective hours in April 2025 were nominally attributed to congestion.</a:t>
            </a:r>
            <a:br>
              <a:rPr lang="en-US" sz="2400">
                <a:highlight>
                  <a:srgbClr val="FFFF00"/>
                </a:highlight>
              </a:rPr>
            </a:br>
            <a:endParaRPr lang="en-US" sz="2400">
              <a:highlight>
                <a:srgbClr val="FFFF00"/>
              </a:highligh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6" name="Picture 5" descr="Chart, bar chart&#10;&#10;AI-generated content may be incorrect.">
            <a:extLst>
              <a:ext uri="{FF2B5EF4-FFF2-40B4-BE49-F238E27FC236}">
                <a16:creationId xmlns:a16="http://schemas.microsoft.com/office/drawing/2014/main" id="{6222523D-6742-B2E8-90AD-B422DCD681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892" y="1298446"/>
            <a:ext cx="8522216" cy="4261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4243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</p:spPr>
        <p:txBody>
          <a:bodyPr/>
          <a:lstStyle/>
          <a:p>
            <a:r>
              <a:rPr lang="en-US" sz="2400"/>
              <a:t>RUC Instruction Reasons in </a:t>
            </a:r>
            <a:r>
              <a:rPr lang="en-US" sz="2400">
                <a:solidFill>
                  <a:srgbClr val="00AEC7"/>
                </a:solidFill>
                <a:latin typeface="Arial" panose="020B0604020202020204"/>
              </a:rPr>
              <a:t>April</a:t>
            </a: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AEC7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 2025</a:t>
            </a:r>
            <a:br>
              <a:rPr lang="en-US" sz="2400">
                <a:solidFill>
                  <a:schemeClr val="tx2"/>
                </a:solidFill>
              </a:rPr>
            </a:br>
            <a:endParaRPr lang="en-US" sz="2400" b="1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9513" y="990600"/>
            <a:ext cx="8534400" cy="1524000"/>
          </a:xfrm>
        </p:spPr>
        <p:txBody>
          <a:bodyPr lIns="91440" tIns="45720" rIns="91440" bIns="45720" anchor="t"/>
          <a:lstStyle/>
          <a:p>
            <a:r>
              <a:rPr lang="en-US" sz="1800">
                <a:solidFill>
                  <a:schemeClr val="tx2"/>
                </a:solidFill>
              </a:rPr>
              <a:t>300.2 RUC effective Resource-hours.</a:t>
            </a:r>
            <a:endParaRPr lang="en-US" sz="2000">
              <a:solidFill>
                <a:schemeClr val="tx2"/>
              </a:solidFill>
            </a:endParaRPr>
          </a:p>
          <a:p>
            <a:pPr lvl="1"/>
            <a:r>
              <a:rPr lang="en-US" sz="1600">
                <a:solidFill>
                  <a:schemeClr val="tx2"/>
                </a:solidFill>
              </a:rPr>
              <a:t>260.7 hours (87%) for congestion.</a:t>
            </a:r>
            <a:endParaRPr lang="en-US" sz="1800">
              <a:solidFill>
                <a:schemeClr val="tx2"/>
              </a:solidFill>
            </a:endParaRPr>
          </a:p>
          <a:p>
            <a:pPr lvl="1"/>
            <a:endParaRPr lang="en-US" sz="1800">
              <a:solidFill>
                <a:schemeClr val="tx2"/>
              </a:solidFill>
            </a:endParaRPr>
          </a:p>
          <a:p>
            <a:pPr lvl="1"/>
            <a:endParaRPr lang="en-US" sz="1800">
              <a:solidFill>
                <a:schemeClr val="tx2"/>
              </a:solidFill>
            </a:endParaRPr>
          </a:p>
          <a:p>
            <a:pPr lvl="1"/>
            <a:endParaRPr lang="en-US" sz="180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en-US" sz="1800">
              <a:solidFill>
                <a:schemeClr val="tx2"/>
              </a:solidFill>
              <a:cs typeface="Arial" panose="020B060402020202020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7" name="Picture 6" descr="Chart, bar chart&#10;&#10;AI-generated content may be incorrect.">
            <a:extLst>
              <a:ext uri="{FF2B5EF4-FFF2-40B4-BE49-F238E27FC236}">
                <a16:creationId xmlns:a16="http://schemas.microsoft.com/office/drawing/2014/main" id="{E99F7594-865A-E835-187D-59E6F35524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784" y="1917184"/>
            <a:ext cx="7900432" cy="3950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1089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DE3848D-F869-4A14-B867-268DDF4A2C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44475"/>
            <a:ext cx="8458200" cy="757247"/>
          </a:xfrm>
        </p:spPr>
        <p:txBody>
          <a:bodyPr lIns="91440" tIns="45720" rIns="91440" bIns="45720" anchor="t"/>
          <a:lstStyle/>
          <a:p>
            <a:r>
              <a:rPr lang="en-US" sz="2400"/>
              <a:t>Non-opt-out and Opt-out Totals: Last 13 Months</a:t>
            </a:r>
            <a:br>
              <a:rPr lang="en-US" sz="2000"/>
            </a:br>
            <a:r>
              <a:rPr lang="en-US" sz="1400"/>
              <a:t>April 2025 had a total of 294.3 non-opt-out effective Resource-hours (98%) and 5.9 opt-out effective Resource-hours (2%).</a:t>
            </a:r>
            <a:endParaRPr lang="en-US" sz="1800"/>
          </a:p>
        </p:txBody>
      </p:sp>
      <p:pic>
        <p:nvPicPr>
          <p:cNvPr id="3" name="Picture 2" descr="Chart&#10;&#10;AI-generated content may be incorrect.">
            <a:extLst>
              <a:ext uri="{FF2B5EF4-FFF2-40B4-BE49-F238E27FC236}">
                <a16:creationId xmlns:a16="http://schemas.microsoft.com/office/drawing/2014/main" id="{DED8FD00-CBC1-6320-3D16-F5CCF29C33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128" y="1097280"/>
            <a:ext cx="7345584" cy="5142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7945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3682"/>
            <a:ext cx="8382000" cy="365918"/>
          </a:xfrm>
        </p:spPr>
        <p:txBody>
          <a:bodyPr/>
          <a:lstStyle/>
          <a:p>
            <a:r>
              <a:rPr lang="en-US" sz="2400"/>
              <a:t>Non-opt-out and Opt-out Totals: April 2025</a:t>
            </a:r>
            <a:br>
              <a:rPr lang="en-US" sz="2400"/>
            </a:br>
            <a:br>
              <a:rPr lang="en-US" sz="2400"/>
            </a:br>
            <a:br>
              <a:rPr lang="en-US" sz="2400"/>
            </a:br>
            <a:endParaRPr lang="en-US" sz="24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6" name="Picture 5" descr="Chart, waterfall chart&#10;&#10;AI-generated content may be incorrect.">
            <a:extLst>
              <a:ext uri="{FF2B5EF4-FFF2-40B4-BE49-F238E27FC236}">
                <a16:creationId xmlns:a16="http://schemas.microsoft.com/office/drawing/2014/main" id="{82A0D4A9-9E1E-BB7A-F4AF-2653E30ADB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372" y="734260"/>
            <a:ext cx="7699256" cy="5389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1752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3682"/>
            <a:ext cx="8382000" cy="365918"/>
          </a:xfrm>
        </p:spPr>
        <p:txBody>
          <a:bodyPr/>
          <a:lstStyle/>
          <a:p>
            <a:r>
              <a:rPr lang="en-US" sz="2400"/>
              <a:t>RUC Lead Time Margin: April 2025</a:t>
            </a:r>
            <a:br>
              <a:rPr lang="en-US" sz="2400"/>
            </a:br>
            <a:endParaRPr lang="en-US" sz="24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CFDA046-49CC-4D97-ADD9-4B0245B9DC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1863" y="5062999"/>
            <a:ext cx="8315326" cy="964804"/>
          </a:xfrm>
        </p:spPr>
        <p:txBody>
          <a:bodyPr lIns="91440" tIns="45720" rIns="91440" bIns="45720" anchor="t"/>
          <a:lstStyle/>
          <a:p>
            <a:r>
              <a:rPr lang="en-US" sz="1400" b="1">
                <a:solidFill>
                  <a:schemeClr val="tx2"/>
                </a:solidFill>
              </a:rPr>
              <a:t>Lead time</a:t>
            </a:r>
            <a:r>
              <a:rPr lang="en-US" sz="1400">
                <a:solidFill>
                  <a:schemeClr val="tx2"/>
                </a:solidFill>
              </a:rPr>
              <a:t> refers to the length of time between a RUC instruction and the start of the commitment window.</a:t>
            </a:r>
            <a:endParaRPr lang="en-US" sz="1400">
              <a:solidFill>
                <a:schemeClr val="tx2"/>
              </a:solidFill>
              <a:cs typeface="Arial"/>
            </a:endParaRPr>
          </a:p>
          <a:p>
            <a:r>
              <a:rPr lang="en-US" sz="1400" b="1">
                <a:solidFill>
                  <a:schemeClr val="tx2"/>
                </a:solidFill>
              </a:rPr>
              <a:t>Lead time margin</a:t>
            </a:r>
            <a:r>
              <a:rPr lang="en-US" sz="1400">
                <a:solidFill>
                  <a:schemeClr val="tx2"/>
                </a:solidFill>
              </a:rPr>
              <a:t> is the difference between lead time and the Resource’s startup time.</a:t>
            </a:r>
            <a:endParaRPr lang="en-US" sz="1400">
              <a:solidFill>
                <a:schemeClr val="tx2"/>
              </a:solidFill>
              <a:cs typeface="Arial"/>
            </a:endParaRPr>
          </a:p>
          <a:p>
            <a:pPr lvl="1"/>
            <a:r>
              <a:rPr lang="en-US" sz="1200">
                <a:solidFill>
                  <a:schemeClr val="tx2"/>
                </a:solidFill>
              </a:rPr>
              <a:t>In cases where a Resource is committed for multiple back-to-back time blocks, lead time margin is calculated from the first instruction.</a:t>
            </a:r>
            <a:endParaRPr lang="en-US" sz="1200">
              <a:solidFill>
                <a:schemeClr val="tx2"/>
              </a:solidFill>
              <a:cs typeface="Arial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9339DF6-5C5D-4C78-858D-34640A37096F}"/>
              </a:ext>
            </a:extLst>
          </p:cNvPr>
          <p:cNvSpPr txBox="1"/>
          <p:nvPr/>
        </p:nvSpPr>
        <p:spPr>
          <a:xfrm>
            <a:off x="540438" y="716235"/>
            <a:ext cx="8146361" cy="64633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>
                <a:solidFill>
                  <a:schemeClr val="tx2"/>
                </a:solidFill>
              </a:rPr>
              <a:t>Most RUC commitment windows (65%) had a lead time margin of 2 hours or less.</a:t>
            </a:r>
            <a:endParaRPr lang="en-US">
              <a:solidFill>
                <a:schemeClr val="tx2"/>
              </a:solidFill>
              <a:cs typeface="Arial"/>
            </a:endParaRPr>
          </a:p>
        </p:txBody>
      </p:sp>
      <p:pic>
        <p:nvPicPr>
          <p:cNvPr id="6" name="Picture 5" descr="Chart, histogram&#10;&#10;AI-generated content may be incorrect.">
            <a:extLst>
              <a:ext uri="{FF2B5EF4-FFF2-40B4-BE49-F238E27FC236}">
                <a16:creationId xmlns:a16="http://schemas.microsoft.com/office/drawing/2014/main" id="{6C2C4A9C-B030-CA7B-F416-07CB04E70F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756" y="1523929"/>
            <a:ext cx="3149124" cy="3308016"/>
          </a:xfrm>
          <a:prstGeom prst="rect">
            <a:avLst/>
          </a:prstGeom>
        </p:spPr>
      </p:pic>
      <p:pic>
        <p:nvPicPr>
          <p:cNvPr id="11" name="Picture 10" descr="Chart, bar chart&#10;&#10;AI-generated content may be incorrect.">
            <a:extLst>
              <a:ext uri="{FF2B5EF4-FFF2-40B4-BE49-F238E27FC236}">
                <a16:creationId xmlns:a16="http://schemas.microsoft.com/office/drawing/2014/main" id="{C63C5DA9-001E-2AB5-1BBB-F3F8E1C5BEE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1297" y="1362566"/>
            <a:ext cx="5782298" cy="3469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4883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1074680"/>
          </a:xfrm>
        </p:spPr>
        <p:txBody>
          <a:bodyPr/>
          <a:lstStyle/>
          <a:p>
            <a:r>
              <a:rPr lang="en-US" sz="2400"/>
              <a:t>Average Resource Age: Last 13 Months</a:t>
            </a:r>
            <a:br>
              <a:rPr lang="en-US" sz="3600"/>
            </a:br>
            <a:r>
              <a:rPr lang="en-US" sz="1400"/>
              <a:t>In April 2025, the average age of RUC-committed Resources was 56.1 years for Non-opt-out Resource-hours.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58BA481-C343-4088-9A25-8F0D48CA03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30892" y="5850017"/>
            <a:ext cx="3971926" cy="381000"/>
          </a:xfrm>
        </p:spPr>
        <p:txBody>
          <a:bodyPr/>
          <a:lstStyle/>
          <a:p>
            <a:pPr marL="0" indent="0">
              <a:buNone/>
            </a:pPr>
            <a:r>
              <a:rPr lang="en-US" sz="1200">
                <a:solidFill>
                  <a:schemeClr val="tx2"/>
                </a:solidFill>
              </a:rPr>
              <a:t>Note: For Resource configurations with multiple physical generators, the age of the oldest generator is used.</a:t>
            </a:r>
            <a:endParaRPr lang="en-US" sz="1200"/>
          </a:p>
        </p:txBody>
      </p:sp>
      <p:pic>
        <p:nvPicPr>
          <p:cNvPr id="5" name="Picture 4" descr="Chart, scatter chart&#10;&#10;AI-generated content may be incorrect.">
            <a:extLst>
              <a:ext uri="{FF2B5EF4-FFF2-40B4-BE49-F238E27FC236}">
                <a16:creationId xmlns:a16="http://schemas.microsoft.com/office/drawing/2014/main" id="{38212F9E-B26A-5185-D112-FC3002C1F4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216" y="1103028"/>
            <a:ext cx="7754112" cy="4792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60443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Chart, bar chart&#10;&#10;AI-generated content may be incorrect.">
            <a:extLst>
              <a:ext uri="{FF2B5EF4-FFF2-40B4-BE49-F238E27FC236}">
                <a16:creationId xmlns:a16="http://schemas.microsoft.com/office/drawing/2014/main" id="{E604E33A-78A1-3F00-35B2-670D68984E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4400" y="3638862"/>
            <a:ext cx="5629880" cy="2533694"/>
          </a:xfrm>
          <a:prstGeom prst="rect">
            <a:avLst/>
          </a:prstGeom>
        </p:spPr>
      </p:pic>
      <p:pic>
        <p:nvPicPr>
          <p:cNvPr id="11" name="Picture 10" descr="Chart, bar chart&#10;&#10;AI-generated content may be incorrect.">
            <a:extLst>
              <a:ext uri="{FF2B5EF4-FFF2-40B4-BE49-F238E27FC236}">
                <a16:creationId xmlns:a16="http://schemas.microsoft.com/office/drawing/2014/main" id="{247D9000-7C34-6F04-0700-7664AE5023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4399" y="1196607"/>
            <a:ext cx="5629880" cy="25336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630818"/>
          </a:xfrm>
        </p:spPr>
        <p:txBody>
          <a:bodyPr lIns="91440" tIns="45720" rIns="91440" bIns="45720" anchor="t"/>
          <a:lstStyle/>
          <a:p>
            <a:r>
              <a:rPr lang="en-US" sz="2400"/>
              <a:t>Age Category: Last 13 Months</a:t>
            </a:r>
            <a:br>
              <a:rPr lang="en-US" sz="2400"/>
            </a:br>
            <a:r>
              <a:rPr lang="en-US" sz="1400"/>
              <a:t>In April 2025, most RUC Effective Resource-hours (74%) were provided by resources that were more than 50 years old.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59C8F87-39A7-4E77-B01A-BFE5616552CF}"/>
              </a:ext>
            </a:extLst>
          </p:cNvPr>
          <p:cNvSpPr txBox="1"/>
          <p:nvPr/>
        </p:nvSpPr>
        <p:spPr>
          <a:xfrm>
            <a:off x="3970899" y="1381792"/>
            <a:ext cx="12022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>
                <a:solidFill>
                  <a:schemeClr val="tx2"/>
                </a:solidFill>
              </a:rPr>
              <a:t>Non-opt-out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B1E2F86-74F3-496A-A8DF-8166E77102C4}"/>
              </a:ext>
            </a:extLst>
          </p:cNvPr>
          <p:cNvSpPr txBox="1"/>
          <p:nvPr/>
        </p:nvSpPr>
        <p:spPr>
          <a:xfrm>
            <a:off x="4017498" y="3833757"/>
            <a:ext cx="11090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>
                <a:solidFill>
                  <a:schemeClr val="tx2"/>
                </a:solidFill>
              </a:rPr>
              <a:t>Opt-out</a:t>
            </a:r>
          </a:p>
        </p:txBody>
      </p:sp>
    </p:spTree>
    <p:extLst>
      <p:ext uri="{BB962C8B-B14F-4D97-AF65-F5344CB8AC3E}">
        <p14:creationId xmlns:p14="http://schemas.microsoft.com/office/powerpoint/2010/main" val="2309081026"/>
      </p:ext>
    </p:extLst>
  </p:cSld>
  <p:clrMapOvr>
    <a:masterClrMapping/>
  </p:clrMapOvr>
</p:sld>
</file>

<file path=ppt/theme/theme1.xml><?xml version="1.0" encoding="utf-8"?>
<a:theme xmlns:a="http://schemas.openxmlformats.org/drawingml/2006/main" name="1_Custom Design">
  <a:themeElements>
    <a:clrScheme name="ERCOT Identity v.2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EC7"/>
      </a:accent1>
      <a:accent2>
        <a:srgbClr val="5B6770"/>
      </a:accent2>
      <a:accent3>
        <a:srgbClr val="26D07C"/>
      </a:accent3>
      <a:accent4>
        <a:srgbClr val="003865"/>
      </a:accent4>
      <a:accent5>
        <a:srgbClr val="685BC7"/>
      </a:accent5>
      <a:accent6>
        <a:srgbClr val="890C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ERCOT Identity v.2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EC7"/>
      </a:accent1>
      <a:accent2>
        <a:srgbClr val="5B6770"/>
      </a:accent2>
      <a:accent3>
        <a:srgbClr val="26D07C"/>
      </a:accent3>
      <a:accent4>
        <a:srgbClr val="003865"/>
      </a:accent4>
      <a:accent5>
        <a:srgbClr val="685BC7"/>
      </a:accent5>
      <a:accent6>
        <a:srgbClr val="890C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f8c9251-373f-4ee3-86cf-d97122226a81" xsi:nil="true"/>
    <lcf76f155ced4ddcb4097134ff3c332f xmlns="5f527160-b6a2-448e-b210-55bbe2178a90">
      <Terms xmlns="http://schemas.microsoft.com/office/infopath/2007/PartnerControls"/>
    </lcf76f155ced4ddcb4097134ff3c332f>
    <SharedWithUsers xmlns="cf8c9251-373f-4ee3-86cf-d97122226a81">
      <UserInfo>
        <DisplayName>King, Ryan</DisplayName>
        <AccountId>37</AccountId>
        <AccountType/>
      </UserInfo>
      <UserInfo>
        <DisplayName>Chu, Zhengguo</DisplayName>
        <AccountId>12</AccountId>
        <AccountType/>
      </UserInfo>
      <UserInfo>
        <DisplayName>Maggio, Dave</DisplayName>
        <AccountId>16</AccountId>
        <AccountType/>
      </UserInfo>
      <UserInfo>
        <DisplayName>Shaw, Pamela</DisplayName>
        <AccountId>18</AccountId>
        <AccountType/>
      </UserInfo>
      <UserInfo>
        <DisplayName>Kersulis, Jonas</DisplayName>
        <AccountId>11</AccountId>
        <AccountType/>
      </UserInfo>
      <UserInfo>
        <DisplayName>Yousefian, Mahnoush</DisplayName>
        <AccountId>22</AccountId>
        <AccountType/>
      </UserInfo>
      <UserInfo>
        <DisplayName>Urquhart, Ike</DisplayName>
        <AccountId>14</AccountId>
        <AccountType/>
      </UserInfo>
      <UserInfo>
        <DisplayName>Carswell, Cory</DisplayName>
        <AccountId>65</AccountId>
        <AccountType/>
      </UserInfo>
      <UserInfo>
        <DisplayName>Skiles, Matthew</DisplayName>
        <AccountId>114</AccountId>
        <AccountType/>
      </UserInfo>
    </SharedWithUsers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AF51A5998F0944EA03AB587B5B58FD3" ma:contentTypeVersion="14" ma:contentTypeDescription="Create a new document." ma:contentTypeScope="" ma:versionID="5de53c7dd9d5e3dd48e81f15fe9d6d64">
  <xsd:schema xmlns:xsd="http://www.w3.org/2001/XMLSchema" xmlns:xs="http://www.w3.org/2001/XMLSchema" xmlns:p="http://schemas.microsoft.com/office/2006/metadata/properties" xmlns:ns2="5f527160-b6a2-448e-b210-55bbe2178a90" xmlns:ns3="cf8c9251-373f-4ee3-86cf-d97122226a81" targetNamespace="http://schemas.microsoft.com/office/2006/metadata/properties" ma:root="true" ma:fieldsID="b9ed68adcc3693f95084af8a9f0e3281" ns2:_="" ns3:_="">
    <xsd:import namespace="5f527160-b6a2-448e-b210-55bbe2178a90"/>
    <xsd:import namespace="cf8c9251-373f-4ee3-86cf-d97122226a8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f527160-b6a2-448e-b210-55bbe2178a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a102f585-f336-4ab5-8023-668eed9f00b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f8c9251-373f-4ee3-86cf-d97122226a81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87bce286-be28-47de-b9f7-94a506e34291}" ma:internalName="TaxCatchAll" ma:showField="CatchAllData" ma:web="cf8c9251-373f-4ee3-86cf-d97122226a8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0E9AA12-8AF9-4AA6-90FE-24669859CDF3}">
  <ds:schemaRefs>
    <ds:schemaRef ds:uri="5f527160-b6a2-448e-b210-55bbe2178a90"/>
    <ds:schemaRef ds:uri="cf8c9251-373f-4ee3-86cf-d97122226a81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1010B87D-DDCF-4759-928C-C99EE807EC1A}">
  <ds:schemaRefs>
    <ds:schemaRef ds:uri="5f527160-b6a2-448e-b210-55bbe2178a90"/>
    <ds:schemaRef ds:uri="cf8c9251-373f-4ee3-86cf-d97122226a81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E4A68982-DD5D-44FD-B77F-4C531465FE5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Application>Microsoft Office PowerPoint</Application>
  <PresentationFormat>On-screen Show (4:3)</PresentationFormat>
  <Slides>15</Slides>
  <Notes>14</Notes>
  <HiddenSlides>0</HiddenSlide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1_Custom Design</vt:lpstr>
      <vt:lpstr>Office Theme</vt:lpstr>
      <vt:lpstr>PowerPoint Presentation</vt:lpstr>
      <vt:lpstr>RUC Resource-Hours</vt:lpstr>
      <vt:lpstr>RUC Instruction Reasons: Last 13 Months Most RUC effective hours in April 2025 were nominally attributed to congestion. </vt:lpstr>
      <vt:lpstr>RUC Instruction Reasons in April 2025 </vt:lpstr>
      <vt:lpstr>Non-opt-out and Opt-out Totals: Last 13 Months April 2025 had a total of 294.3 non-opt-out effective Resource-hours (98%) and 5.9 opt-out effective Resource-hours (2%).</vt:lpstr>
      <vt:lpstr>Non-opt-out and Opt-out Totals: April 2025   </vt:lpstr>
      <vt:lpstr>RUC Lead Time Margin: April 2025 </vt:lpstr>
      <vt:lpstr>Average Resource Age: Last 13 Months In April 2025, the average age of RUC-committed Resources was 56.1 years for Non-opt-out Resource-hours.</vt:lpstr>
      <vt:lpstr>Age Category: Last 13 Months In April 2025, most RUC Effective Resource-hours (74%) were provided by resources that were more than 50 years old.</vt:lpstr>
      <vt:lpstr>RUC-Instructed Resource Dispatch above LDL</vt:lpstr>
      <vt:lpstr>Reliability Deployment Price Adder: Last 13 Months April 2025 had a total of 180.34 RTORDPA hours with a time-weighted average value of $0.92/MWh. </vt:lpstr>
      <vt:lpstr>Reliability Deployment Price Adder: April 2025 OD 04/26 had the highest daily time-weighted average RTORDPA of $2.95/MWh.</vt:lpstr>
      <vt:lpstr>RUC Clawback, Make-Whole, and Shortfall For April 2025, the total Clawback Charge was $993,341. The total Make-Whole Payment was $594,864.</vt:lpstr>
      <vt:lpstr>RUC Clawback by Settlement Type</vt:lpstr>
      <vt:lpstr>RUC Make-Whole by Settlement Type</vt:lpstr>
    </vt:vector>
  </TitlesOfParts>
  <Company>The Electric Reliability Council of Texas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Pysh, Danya</dc:creator>
  <cp:revision>1</cp:revision>
  <cp:lastPrinted>2016-01-21T20:53:15Z</cp:lastPrinted>
  <dcterms:created xsi:type="dcterms:W3CDTF">2016-01-21T15:20:31Z</dcterms:created>
  <dcterms:modified xsi:type="dcterms:W3CDTF">2025-05-22T19:16:42Z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0x0101009AF51A5998F0944EA03AB587B5B58FD3</vt:lpwstr>
  </property>
  <property fmtid="{D5CDD505-2E9C-101B-9397-08002B2CF9AE}" pid="3" name="MediaServiceImageTags">
    <vt:lpwstr/>
  </property>
  <property fmtid="{D5CDD505-2E9C-101B-9397-08002B2CF9AE}" pid="4" name="MSIP_Label_7084cbda-52b8-46fb-a7b7-cb5bd465ed85_Enabled">
    <vt:lpwstr>true</vt:lpwstr>
  </property>
  <property fmtid="{D5CDD505-2E9C-101B-9397-08002B2CF9AE}" pid="5" name="MSIP_Label_7084cbda-52b8-46fb-a7b7-cb5bd465ed85_Method">
    <vt:lpwstr>Standard</vt:lpwstr>
  </property>
  <property fmtid="{D5CDD505-2E9C-101B-9397-08002B2CF9AE}" pid="6" name="MSIP_Label_7084cbda-52b8-46fb-a7b7-cb5bd465ed85_Name">
    <vt:lpwstr>Internal</vt:lpwstr>
  </property>
  <property fmtid="{D5CDD505-2E9C-101B-9397-08002B2CF9AE}" pid="7" name="MSIP_Label_7084cbda-52b8-46fb-a7b7-cb5bd465ed85_SiteId">
    <vt:lpwstr>0afb747d-bff7-4596-a9fc-950ef9e0ec45</vt:lpwstr>
  </property>
  <property fmtid="{D5CDD505-2E9C-101B-9397-08002B2CF9AE}" pid="8" name="MSIP_Label_7084cbda-52b8-46fb-a7b7-cb5bd465ed85_ActionId">
    <vt:lpwstr>9b7d94b6-8de8-4468-97af-b1344ce27016</vt:lpwstr>
  </property>
  <property fmtid="{D5CDD505-2E9C-101B-9397-08002B2CF9AE}" pid="9" name="MSIP_Label_7084cbda-52b8-46fb-a7b7-cb5bd465ed85_ContentBits">
    <vt:lpwstr>0</vt:lpwstr>
  </property>
  <property fmtid="{D5CDD505-2E9C-101B-9397-08002B2CF9AE}" pid="10" name="MSIP_Label_7084cbda-52b8-46fb-a7b7-cb5bd465ed85_Tag">
    <vt:lpwstr>10, 3, 0, 2</vt:lpwstr>
  </property>
  <property fmtid="{D5CDD505-2E9C-101B-9397-08002B2CF9AE}" pid="11" name="MSIP_Label_7084cbda-52b8-46fb-a7b7-cb5bd465ed85_SetDate">
    <vt:lpwstr>2025-05-16T19:49:34Z</vt:lpwstr>
  </property>
</Properties>
</file>