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099185-8EDF-4CA6-8414-9A5B63E4FC1F}" v="1" dt="2025-05-14T16:10:57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6220BFF3-883A-473D-BE10-240E7BEC7DBE}"/>
    <pc:docChg chg="undo custSel modSld">
      <pc:chgData name="Carswell, Cory" userId="c63747d5-e4be-47e4-a834-0d38b13ff3ae" providerId="ADAL" clId="{6220BFF3-883A-473D-BE10-240E7BEC7DBE}" dt="2025-01-24T17:57:04.579" v="67" actId="1076"/>
      <pc:docMkLst>
        <pc:docMk/>
      </pc:docMkLst>
      <pc:sldChg chg="modSp mod">
        <pc:chgData name="Carswell, Cory" userId="c63747d5-e4be-47e4-a834-0d38b13ff3ae" providerId="ADAL" clId="{6220BFF3-883A-473D-BE10-240E7BEC7DBE}" dt="2025-01-24T17:32:04.045" v="7" actId="20577"/>
        <pc:sldMkLst>
          <pc:docMk/>
          <pc:sldMk cId="730603795" sldId="260"/>
        </pc:sldMkLst>
      </pc:sldChg>
      <pc:sldChg chg="addSp delSp modSp mod">
        <pc:chgData name="Carswell, Cory" userId="c63747d5-e4be-47e4-a834-0d38b13ff3ae" providerId="ADAL" clId="{6220BFF3-883A-473D-BE10-240E7BEC7DBE}" dt="2025-01-24T17:57:04.579" v="67" actId="1076"/>
        <pc:sldMkLst>
          <pc:docMk/>
          <pc:sldMk cId="2140123603" sldId="271"/>
        </pc:sldMkLst>
      </pc:sldChg>
    </pc:docChg>
  </pc:docChgLst>
  <pc:docChgLst>
    <pc:chgData name="Skiles, Matthew" userId="bb9b5f1e-7301-452e-a4f0-46a9b1f017c7" providerId="ADAL" clId="{26099185-8EDF-4CA6-8414-9A5B63E4FC1F}"/>
    <pc:docChg chg="custSel modSld">
      <pc:chgData name="Skiles, Matthew" userId="bb9b5f1e-7301-452e-a4f0-46a9b1f017c7" providerId="ADAL" clId="{26099185-8EDF-4CA6-8414-9A5B63E4FC1F}" dt="2025-05-14T16:11:13.906" v="8" actId="1076"/>
      <pc:docMkLst>
        <pc:docMk/>
      </pc:docMkLst>
      <pc:sldChg chg="modSp mod">
        <pc:chgData name="Skiles, Matthew" userId="bb9b5f1e-7301-452e-a4f0-46a9b1f017c7" providerId="ADAL" clId="{26099185-8EDF-4CA6-8414-9A5B63E4FC1F}" dt="2025-05-14T16:11:08.299" v="7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26099185-8EDF-4CA6-8414-9A5B63E4FC1F}" dt="2025-05-14T16:11:08.299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26099185-8EDF-4CA6-8414-9A5B63E4FC1F}" dt="2025-05-14T16:11:13.906" v="8" actId="1076"/>
        <pc:sldMkLst>
          <pc:docMk/>
          <pc:sldMk cId="2140123603" sldId="271"/>
        </pc:sldMkLst>
        <pc:graphicFrameChg chg="del">
          <ac:chgData name="Skiles, Matthew" userId="bb9b5f1e-7301-452e-a4f0-46a9b1f017c7" providerId="ADAL" clId="{26099185-8EDF-4CA6-8414-9A5B63E4FC1F}" dt="2025-05-14T16:10:49.339" v="0" actId="478"/>
          <ac:graphicFrameMkLst>
            <pc:docMk/>
            <pc:sldMk cId="2140123603" sldId="271"/>
            <ac:graphicFrameMk id="4" creationId="{B2D3D32B-633B-B8E1-0F2D-DE5AA86F705B}"/>
          </ac:graphicFrameMkLst>
        </pc:graphicFrameChg>
        <pc:graphicFrameChg chg="add mod">
          <ac:chgData name="Skiles, Matthew" userId="bb9b5f1e-7301-452e-a4f0-46a9b1f017c7" providerId="ADAL" clId="{26099185-8EDF-4CA6-8414-9A5B63E4FC1F}" dt="2025-05-14T16:11:13.906" v="8" actId="1076"/>
          <ac:graphicFrameMkLst>
            <pc:docMk/>
            <pc:sldMk cId="2140123603" sldId="271"/>
            <ac:graphicFrameMk id="5" creationId="{96852546-CD90-0142-3FF0-A40C94D621BD}"/>
          </ac:graphicFrameMkLst>
        </pc:graphicFrameChg>
      </pc:sldChg>
    </pc:docChg>
  </pc:docChgLst>
  <pc:docChgLst>
    <pc:chgData name="Skiles, Matthew" userId="bb9b5f1e-7301-452e-a4f0-46a9b1f017c7" providerId="ADAL" clId="{6EBCED21-17FD-4AD7-9FAB-ED38C6B97DB3}"/>
    <pc:docChg chg="custSel modSld">
      <pc:chgData name="Skiles, Matthew" userId="bb9b5f1e-7301-452e-a4f0-46a9b1f017c7" providerId="ADAL" clId="{6EBCED21-17FD-4AD7-9FAB-ED38C6B97DB3}" dt="2025-02-21T19:23:30.927" v="25" actId="20577"/>
      <pc:docMkLst>
        <pc:docMk/>
      </pc:docMkLst>
      <pc:sldChg chg="modSp mod">
        <pc:chgData name="Skiles, Matthew" userId="bb9b5f1e-7301-452e-a4f0-46a9b1f017c7" providerId="ADAL" clId="{6EBCED21-17FD-4AD7-9FAB-ED38C6B97DB3}" dt="2025-02-21T19:23:30.927" v="25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6EBCED21-17FD-4AD7-9FAB-ED38C6B97DB3}" dt="2025-02-21T19:23:30.927" v="2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6EBCED21-17FD-4AD7-9FAB-ED38C6B97DB3}" dt="2025-02-21T19:20:02.502" v="8" actId="1076"/>
        <pc:sldMkLst>
          <pc:docMk/>
          <pc:sldMk cId="2140123603" sldId="271"/>
        </pc:sldMkLst>
      </pc:sldChg>
    </pc:docChg>
  </pc:docChgLst>
  <pc:docChgLst>
    <pc:chgData name="Skiles, Matthew" userId="bb9b5f1e-7301-452e-a4f0-46a9b1f017c7" providerId="ADAL" clId="{3B597D36-1A16-4438-B4EE-927F5358F058}"/>
    <pc:docChg chg="custSel modSld">
      <pc:chgData name="Skiles, Matthew" userId="bb9b5f1e-7301-452e-a4f0-46a9b1f017c7" providerId="ADAL" clId="{3B597D36-1A16-4438-B4EE-927F5358F058}" dt="2025-03-13T17:03:17.319" v="15" actId="1076"/>
      <pc:docMkLst>
        <pc:docMk/>
      </pc:docMkLst>
      <pc:sldChg chg="modSp mod">
        <pc:chgData name="Skiles, Matthew" userId="bb9b5f1e-7301-452e-a4f0-46a9b1f017c7" providerId="ADAL" clId="{3B597D36-1A16-4438-B4EE-927F5358F058}" dt="2025-03-13T16:58:36.059" v="6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3B597D36-1A16-4438-B4EE-927F5358F058}" dt="2025-03-13T16:58:36.059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3B597D36-1A16-4438-B4EE-927F5358F058}" dt="2025-03-13T17:03:17.319" v="15" actId="1076"/>
        <pc:sldMkLst>
          <pc:docMk/>
          <pc:sldMk cId="2140123603" sldId="271"/>
        </pc:sldMkLst>
      </pc:sldChg>
    </pc:docChg>
  </pc:docChgLst>
  <pc:docChgLst>
    <pc:chgData name="Skiles, Matthew" userId="bb9b5f1e-7301-452e-a4f0-46a9b1f017c7" providerId="ADAL" clId="{CE7328DF-C500-4E2B-AA83-3DAC8FC52251}"/>
    <pc:docChg chg="custSel modSld">
      <pc:chgData name="Skiles, Matthew" userId="bb9b5f1e-7301-452e-a4f0-46a9b1f017c7" providerId="ADAL" clId="{CE7328DF-C500-4E2B-AA83-3DAC8FC52251}" dt="2025-04-09T16:43:41.470" v="7" actId="20577"/>
      <pc:docMkLst>
        <pc:docMk/>
      </pc:docMkLst>
      <pc:sldChg chg="modSp mod">
        <pc:chgData name="Skiles, Matthew" userId="bb9b5f1e-7301-452e-a4f0-46a9b1f017c7" providerId="ADAL" clId="{CE7328DF-C500-4E2B-AA83-3DAC8FC52251}" dt="2025-04-09T16:43:41.470" v="7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CE7328DF-C500-4E2B-AA83-3DAC8FC52251}" dt="2025-04-09T16:43:41.470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CE7328DF-C500-4E2B-AA83-3DAC8FC52251}" dt="2025-04-09T16:43:12.307" v="2" actId="1076"/>
        <pc:sldMkLst>
          <pc:docMk/>
          <pc:sldMk cId="2140123603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April 2025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6F7A2-F446-AF71-697E-152E69D4431C}"/>
              </a:ext>
            </a:extLst>
          </p:cNvPr>
          <p:cNvSpPr txBox="1"/>
          <p:nvPr/>
        </p:nvSpPr>
        <p:spPr>
          <a:xfrm>
            <a:off x="6120881" y="6217290"/>
            <a:ext cx="3425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*Minor insufficiencies due to rounding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852546-CD90-0142-3FF0-A40C94D62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23113"/>
              </p:ext>
            </p:extLst>
          </p:nvPr>
        </p:nvGraphicFramePr>
        <p:xfrm>
          <a:off x="628649" y="1312554"/>
          <a:ext cx="7886701" cy="1847895"/>
        </p:xfrm>
        <a:graphic>
          <a:graphicData uri="http://schemas.openxmlformats.org/drawingml/2006/table">
            <a:tbl>
              <a:tblPr/>
              <a:tblGrid>
                <a:gridCol w="840853">
                  <a:extLst>
                    <a:ext uri="{9D8B030D-6E8A-4147-A177-3AD203B41FA5}">
                      <a16:colId xmlns:a16="http://schemas.microsoft.com/office/drawing/2014/main" val="1823900275"/>
                    </a:ext>
                  </a:extLst>
                </a:gridCol>
                <a:gridCol w="504511">
                  <a:extLst>
                    <a:ext uri="{9D8B030D-6E8A-4147-A177-3AD203B41FA5}">
                      <a16:colId xmlns:a16="http://schemas.microsoft.com/office/drawing/2014/main" val="1311806371"/>
                    </a:ext>
                  </a:extLst>
                </a:gridCol>
                <a:gridCol w="1464072">
                  <a:extLst>
                    <a:ext uri="{9D8B030D-6E8A-4147-A177-3AD203B41FA5}">
                      <a16:colId xmlns:a16="http://schemas.microsoft.com/office/drawing/2014/main" val="2193817216"/>
                    </a:ext>
                  </a:extLst>
                </a:gridCol>
                <a:gridCol w="1464072">
                  <a:extLst>
                    <a:ext uri="{9D8B030D-6E8A-4147-A177-3AD203B41FA5}">
                      <a16:colId xmlns:a16="http://schemas.microsoft.com/office/drawing/2014/main" val="3504473544"/>
                    </a:ext>
                  </a:extLst>
                </a:gridCol>
                <a:gridCol w="801283">
                  <a:extLst>
                    <a:ext uri="{9D8B030D-6E8A-4147-A177-3AD203B41FA5}">
                      <a16:colId xmlns:a16="http://schemas.microsoft.com/office/drawing/2014/main" val="459804709"/>
                    </a:ext>
                  </a:extLst>
                </a:gridCol>
                <a:gridCol w="1009023">
                  <a:extLst>
                    <a:ext uri="{9D8B030D-6E8A-4147-A177-3AD203B41FA5}">
                      <a16:colId xmlns:a16="http://schemas.microsoft.com/office/drawing/2014/main" val="3760666322"/>
                    </a:ext>
                  </a:extLst>
                </a:gridCol>
                <a:gridCol w="1009023">
                  <a:extLst>
                    <a:ext uri="{9D8B030D-6E8A-4147-A177-3AD203B41FA5}">
                      <a16:colId xmlns:a16="http://schemas.microsoft.com/office/drawing/2014/main" val="2333585610"/>
                    </a:ext>
                  </a:extLst>
                </a:gridCol>
                <a:gridCol w="793864">
                  <a:extLst>
                    <a:ext uri="{9D8B030D-6E8A-4147-A177-3AD203B41FA5}">
                      <a16:colId xmlns:a16="http://schemas.microsoft.com/office/drawing/2014/main" val="3975830025"/>
                    </a:ext>
                  </a:extLst>
                </a:gridCol>
              </a:tblGrid>
              <a:tr h="2634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 Qty (MWh)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Award Qty (MWh)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Insufficiency (MWh)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77547"/>
                  </a:ext>
                </a:extLst>
              </a:tr>
              <a:tr h="198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4/2/2025 6:35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 HE9-12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108.1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-0.1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0.80 - 3.60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368128"/>
                  </a:ext>
                </a:extLst>
              </a:tr>
              <a:tr h="19805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4/15/2025 21:45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4/16 HE9-12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0.70 - 3.50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09357"/>
                  </a:ext>
                </a:extLst>
              </a:tr>
              <a:tr h="198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4/16 HE9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4.99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974734"/>
                  </a:ext>
                </a:extLst>
              </a:tr>
              <a:tr h="198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4/16 HE8-10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12.7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12.7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9105"/>
                  </a:ext>
                </a:extLst>
              </a:tr>
              <a:tr h="198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4/21/2025 8:40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4/21 HE11-24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1.00 - 20.00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030238"/>
                  </a:ext>
                </a:extLst>
              </a:tr>
              <a:tr h="19805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4/22/2025 18:50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4/23 HE1-24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456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456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0.36 - 15.00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43273"/>
                  </a:ext>
                </a:extLst>
              </a:tr>
              <a:tr h="1980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4/27/2025 20:40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4/27 HE23-24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13.7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13.7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4.89 - 5.00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444728"/>
                  </a:ext>
                </a:extLst>
              </a:tr>
              <a:tr h="198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4/27 HE23-24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156.3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156.3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842" marR="8842" marT="35366" marB="35366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39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149</Words>
  <Application>Microsoft Office PowerPoint</Application>
  <PresentationFormat>On-screen Show (4:3)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Skiles, Matthew</cp:lastModifiedBy>
  <cp:revision>14</cp:revision>
  <cp:lastPrinted>2016-01-21T20:53:15Z</cp:lastPrinted>
  <dcterms:created xsi:type="dcterms:W3CDTF">2016-01-21T15:20:31Z</dcterms:created>
  <dcterms:modified xsi:type="dcterms:W3CDTF">2025-05-14T16:11:16Z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